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2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36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A93ED6-8D33-4A20-8057-2A7D5038FC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67546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D1B3DF-66B8-42C9-99F2-7A0DFEF56C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46396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7EEC40-AB60-4189-9F32-16DC98F0A5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71086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FCDCF0-95AC-4EFC-9F8C-47F38D9083C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90415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FE29B1-38CF-4DE1-8E3E-D33AE44AAE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30330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E62450-9154-4229-B55E-E7D34FBC62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85666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846D5F-9E7A-4A70-A18E-1CF50D51379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24564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45DEA1-FAEF-4472-ACF9-2313A91F98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34209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5637F9-A3A4-4E59-B472-A6CD335FDA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76069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2BDDDD-E581-42AA-BCC9-036CBABEEC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32148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201212-B153-40B3-B831-F73E4FF89E3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3992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443B7729-3563-48FD-9CF0-534157E25C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ru-RU" sz="5400" b="1" smtClean="0"/>
              <a:t>Коммуникативное письмо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743200" y="5105400"/>
            <a:ext cx="6400800" cy="1752600"/>
          </a:xfrm>
        </p:spPr>
        <p:txBody>
          <a:bodyPr/>
          <a:lstStyle/>
          <a:p>
            <a:pPr eaLnBrk="1" hangingPunct="1"/>
            <a:r>
              <a:rPr lang="ru-RU" sz="2000" smtClean="0"/>
              <a:t>                   Подготовили:</a:t>
            </a:r>
          </a:p>
          <a:p>
            <a:pPr eaLnBrk="1" hangingPunct="1"/>
            <a:r>
              <a:rPr lang="ru-RU" sz="2000" smtClean="0"/>
              <a:t>                   Зазулина Н.П.</a:t>
            </a:r>
          </a:p>
          <a:p>
            <a:pPr eaLnBrk="1" hangingPunct="1"/>
            <a:r>
              <a:rPr lang="ru-RU" sz="2000" smtClean="0"/>
              <a:t>                      Ликвентова Н.Б</a:t>
            </a:r>
          </a:p>
          <a:p>
            <a:pPr eaLnBrk="1" hangingPunct="1"/>
            <a:r>
              <a:rPr lang="ru-RU" sz="2000" smtClean="0"/>
              <a:t>                  Флджян С.С.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04800" y="2133600"/>
            <a:ext cx="8305800" cy="2286000"/>
          </a:xfrm>
        </p:spPr>
        <p:txBody>
          <a:bodyPr/>
          <a:lstStyle/>
          <a:p>
            <a:pPr algn="l" eaLnBrk="1" hangingPunct="1"/>
            <a:r>
              <a:rPr lang="ru-RU" sz="2800" b="1" i="1" smtClean="0"/>
              <a:t>Коммуникативное письмо</a:t>
            </a:r>
            <a:r>
              <a:rPr lang="ru-RU" sz="2800" smtClean="0"/>
              <a:t>  - создания ситуаций ценностного самоопределения, в основе которых лежит запись своих мыслей в письменной форме  - сообщения, посылаемого себе или другим. </a:t>
            </a:r>
            <a:br>
              <a:rPr lang="ru-RU" sz="2800" smtClean="0"/>
            </a:br>
            <a:r>
              <a:rPr lang="ru-RU" sz="2800" smtClean="0"/>
              <a:t/>
            </a:r>
            <a:br>
              <a:rPr lang="ru-RU" sz="2800" smtClean="0"/>
            </a:br>
            <a:r>
              <a:rPr lang="ru-RU" sz="2800" smtClean="0"/>
              <a:t/>
            </a:r>
            <a:br>
              <a:rPr lang="ru-RU" sz="2800" smtClean="0"/>
            </a:br>
            <a:r>
              <a:rPr lang="ru-RU" sz="2800" smtClean="0"/>
              <a:t>Рассмотрим 3 вида коммуникативного письма:</a:t>
            </a:r>
            <a:br>
              <a:rPr lang="ru-RU" sz="2800" smtClean="0"/>
            </a:br>
            <a:r>
              <a:rPr lang="ru-RU" sz="2800" smtClean="0"/>
              <a:t>шоу-технологии,</a:t>
            </a:r>
            <a:br>
              <a:rPr lang="ru-RU" sz="2800" smtClean="0"/>
            </a:br>
            <a:r>
              <a:rPr lang="ru-RU" sz="2800" smtClean="0"/>
              <a:t>коллажи,</a:t>
            </a:r>
            <a:br>
              <a:rPr lang="ru-RU" sz="2800" smtClean="0"/>
            </a:br>
            <a:r>
              <a:rPr lang="ru-RU" sz="2800" smtClean="0"/>
              <a:t>игры-тренинги.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smtClean="0"/>
              <a:t>Шоу-технологии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400" smtClean="0"/>
              <a:t>исходными идеями могут служить, например, форма популярной телеигры, идеи празднования знаменательной даты, следования доброй школьной традиции и т.д. Планирование осуществляется педагогом или небольшой группой. Будущие участники к выдвижению идей и планированию шоу не привлекаются, но могут участвовать в творческой подготовке шоу по заданиям организаторов.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400" smtClean="0"/>
              <a:t>Задачами организаторов на этом этапе являются: разработка или поиск сценария шоу; распределение ответственности за режиссуру, использование технических средств (аудио- и видеотехники, освещения) и т. д.; подготовка “сцены”, “зала”, ведущего, процедуры оценивания, оформления.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2000" smtClean="0"/>
              <a:t>Запуск – организационное начало шоу. Задачи запуска: создать определённый эмоциональный настрой участников; выделить заложенные в шоу-программе ценности. Решение этих задач возлагается на ведущего.</a:t>
            </a:r>
          </a:p>
          <a:p>
            <a:pPr eaLnBrk="1" hangingPunct="1">
              <a:lnSpc>
                <a:spcPct val="80000"/>
              </a:lnSpc>
            </a:pPr>
            <a:r>
              <a:rPr lang="ru-RU" sz="2000" smtClean="0"/>
              <a:t>Основная часть шоу-программы состоит из чередующихся конкурсов и оцениваний, а параллельно с ними разворачивается сценическое действо, которое поддерживает интерес зрителей и включает их в происходящее на сцене. Оценивание заданий может производиться жюри, отдельным компетентным человеком, либо всеми зрителями (с помощью голосования жетонами (тогда для подсчёта голосов в начале шоу-программы надо будет сформировать счётную комиссию), аплодисментами (чем громче аплодисменты, тем выше оценка) и другими способами).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smtClean="0"/>
              <a:t>Технология “Коллаж”</a:t>
            </a:r>
            <a:br>
              <a:rPr lang="ru-RU" b="1" smtClean="0"/>
            </a:br>
            <a:endParaRPr lang="ru-RU" b="1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2400" b="1" smtClean="0"/>
              <a:t>Коллаж</a:t>
            </a:r>
            <a:r>
              <a:rPr lang="ru-RU" sz="2400" smtClean="0"/>
              <a:t> (от фр. collage — приклеивание) — технический приём в изобразительном искусстве, заключающийся в создании живописных или графических произведений путем наклеивания на какую-либо основу предметов и материалов, отличающихся от основы по цвету и фактуре.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smtClean="0"/>
              <a:t>В педагогике “Коллаж” предполагает изучение темы или проблемы путем создания плакатов из найденных иллюстраций, цитат и других имеющихся средств. Реализуется в группах. Предусматривает создание презентации.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smtClean="0"/>
              <a:t>Например: “Мой любимый алгоритм”, “Кем стать?”, “Моя реклама”, “Я есть часть глобального”.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0"/>
            <a:ext cx="8229600" cy="1143000"/>
          </a:xfrm>
        </p:spPr>
        <p:txBody>
          <a:bodyPr/>
          <a:lstStyle/>
          <a:p>
            <a:pPr eaLnBrk="1" hangingPunct="1"/>
            <a:r>
              <a:rPr lang="ru-RU" b="1" smtClean="0"/>
              <a:t>Игры тренинги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077200" cy="38862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1800" b="1" smtClean="0"/>
              <a:t>Игры тренинги.</a:t>
            </a:r>
            <a:r>
              <a:rPr lang="ru-RU" sz="1800" smtClean="0"/>
              <a:t> Например: Посидите на стуле так, как сидят президент, наказанный программист, разведчик в тылу врага и т.д.  Импровизируйте.</a:t>
            </a:r>
          </a:p>
          <a:p>
            <a:pPr eaLnBrk="1" hangingPunct="1">
              <a:lnSpc>
                <a:spcPct val="80000"/>
              </a:lnSpc>
            </a:pPr>
            <a:r>
              <a:rPr lang="ru-RU" sz="1800" smtClean="0"/>
              <a:t>Хорошо ли вам известно тело цикла? Найдите в каждом из них то, что соответствует телу цикла. Опишите по памяти, а затем проверьте.</a:t>
            </a:r>
          </a:p>
          <a:p>
            <a:pPr eaLnBrk="1" hangingPunct="1">
              <a:lnSpc>
                <a:spcPct val="80000"/>
              </a:lnSpc>
            </a:pPr>
            <a:r>
              <a:rPr lang="ru-RU" sz="1800" smtClean="0"/>
              <a:t>Хорошо развивает наблюдательность, зрительную память, тренирует оперативность такой тренинг: за 30 секунд- 1 минуту запомните все термины, названия которых начинаются на букву “С”, “М” и т.п.: монитор, папка, файл, и т. д. Чем больше, тем лучше. </a:t>
            </a:r>
          </a:p>
          <a:p>
            <a:pPr eaLnBrk="1" hangingPunct="1">
              <a:lnSpc>
                <a:spcPct val="80000"/>
              </a:lnSpc>
            </a:pPr>
            <a:r>
              <a:rPr lang="ru-RU" sz="1800" smtClean="0"/>
              <a:t>Представь знакомого одномерным, двумерным, трёхмерным и т.п. Проиграй различные варианты беседы с ним. Определив тип одного из своих знакомых, проведи реальную беседу с ним. </a:t>
            </a:r>
          </a:p>
        </p:txBody>
      </p:sp>
      <p:pic>
        <p:nvPicPr>
          <p:cNvPr id="7172" name="Picture 5" descr="20150312_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4343400"/>
            <a:ext cx="3352800" cy="2236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4">
      <a:dk1>
        <a:srgbClr val="000000"/>
      </a:dk1>
      <a:lt1>
        <a:srgbClr val="DEF6F1"/>
      </a:lt1>
      <a:dk2>
        <a:srgbClr val="000000"/>
      </a:dk2>
      <a:lt2>
        <a:srgbClr val="969696"/>
      </a:lt2>
      <a:accent1>
        <a:srgbClr val="FFFFFF"/>
      </a:accent1>
      <a:accent2>
        <a:srgbClr val="8DC6FF"/>
      </a:accent2>
      <a:accent3>
        <a:srgbClr val="ECFAF7"/>
      </a:accent3>
      <a:accent4>
        <a:srgbClr val="000000"/>
      </a:accent4>
      <a:accent5>
        <a:srgbClr val="FFFFFF"/>
      </a:accent5>
      <a:accent6>
        <a:srgbClr val="7FB3E7"/>
      </a:accent6>
      <a:hlink>
        <a:srgbClr val="0066CC"/>
      </a:hlink>
      <a:folHlink>
        <a:srgbClr val="00A8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107</TotalTime>
  <Words>256</Words>
  <Application>Microsoft Office PowerPoint</Application>
  <PresentationFormat>Экран (4:3)</PresentationFormat>
  <Paragraphs>20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9" baseType="lpstr">
      <vt:lpstr>Arial</vt:lpstr>
      <vt:lpstr>Calibri</vt:lpstr>
      <vt:lpstr>Оформление по умолчанию</vt:lpstr>
      <vt:lpstr>Коммуникативное письмо</vt:lpstr>
      <vt:lpstr>Коммуникативное письмо  - создания ситуаций ценностного самоопределения, в основе которых лежит запись своих мыслей в письменной форме  - сообщения, посылаемого себе или другим.    Рассмотрим 3 вида коммуникативного письма: шоу-технологии, коллажи, игры-тренинги.</vt:lpstr>
      <vt:lpstr>Шоу-технологии</vt:lpstr>
      <vt:lpstr>Презентация PowerPoint</vt:lpstr>
      <vt:lpstr>Технология “Коллаж” </vt:lpstr>
      <vt:lpstr>Игры тренинги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СЦРО</dc:creator>
  <cp:lastModifiedBy>СЦРО</cp:lastModifiedBy>
  <cp:revision>7</cp:revision>
  <cp:lastPrinted>1601-01-01T00:00:00Z</cp:lastPrinted>
  <dcterms:created xsi:type="dcterms:W3CDTF">1601-01-01T00:00:00Z</dcterms:created>
  <dcterms:modified xsi:type="dcterms:W3CDTF">2016-08-15T11:21:50Z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