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174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74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4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946655-ACE3-463F-B356-362AD4DA98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2D530A-BA65-4D27-BECF-D9D1E298FD9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737FC9-D0B2-4502-AD8D-5040B5493D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BF5C1C-8D64-4C92-8074-3EF0640745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3072BD-1629-43ED-966C-1B35CD0F887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A4C947-632C-4BAA-8DC0-9592F2B2A42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56413-44C6-4C4B-B321-BEE68562083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ACB2C1-E46A-49F5-A97E-8668AB9C91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F0A1A-BAAC-4059-AAF5-2B878A9EF14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49F884-B047-4209-9EF1-11CB58FA0D9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B0C5B1-E17B-4C71-BFA1-361C73E65E5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1130CD-96F4-4A4A-9EC5-676A3B31647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6CB8F8-EDAD-46C6-B2E0-E246FEAE985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829DE7A-E165-4149-A992-646C70188D60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72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1920875"/>
          </a:xfrm>
        </p:spPr>
        <p:txBody>
          <a:bodyPr/>
          <a:lstStyle/>
          <a:p>
            <a:r>
              <a:rPr lang="ru-RU"/>
              <a:t>КВН по информатике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головоломк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133600"/>
            <a:ext cx="5810250" cy="4438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200">
                <a:solidFill>
                  <a:schemeClr val="hlink"/>
                </a:solidFill>
              </a:rPr>
              <a:t>«На деревню дедушке»</a:t>
            </a:r>
          </a:p>
          <a:p>
            <a:pPr>
              <a:lnSpc>
                <a:spcPct val="90000"/>
              </a:lnSpc>
            </a:pPr>
            <a:r>
              <a:rPr lang="ru-RU" sz="3200">
                <a:solidFill>
                  <a:schemeClr val="hlink"/>
                </a:solidFill>
              </a:rPr>
              <a:t>1. Использование в программе оператора перехода</a:t>
            </a:r>
          </a:p>
          <a:p>
            <a:pPr>
              <a:lnSpc>
                <a:spcPct val="90000"/>
              </a:lnSpc>
            </a:pPr>
            <a:r>
              <a:rPr lang="ru-RU" sz="3200">
                <a:solidFill>
                  <a:schemeClr val="hlink"/>
                </a:solidFill>
              </a:rPr>
              <a:t>2. Неправильный адрес ОП</a:t>
            </a:r>
          </a:p>
          <a:p>
            <a:pPr>
              <a:lnSpc>
                <a:spcPct val="90000"/>
              </a:lnSpc>
            </a:pPr>
            <a:r>
              <a:rPr lang="ru-RU" sz="3200">
                <a:solidFill>
                  <a:schemeClr val="hlink"/>
                </a:solidFill>
              </a:rPr>
              <a:t>3. Неправильное имя файла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200">
                <a:solidFill>
                  <a:schemeClr val="hlink"/>
                </a:solidFill>
              </a:rPr>
              <a:t>«Как белка в колесе»</a:t>
            </a:r>
          </a:p>
          <a:p>
            <a:pPr>
              <a:lnSpc>
                <a:spcPct val="90000"/>
              </a:lnSpc>
            </a:pPr>
            <a:r>
              <a:rPr lang="ru-RU" sz="3200">
                <a:solidFill>
                  <a:schemeClr val="hlink"/>
                </a:solidFill>
              </a:rPr>
              <a:t>1.Зацикливание программы</a:t>
            </a:r>
          </a:p>
          <a:p>
            <a:pPr>
              <a:lnSpc>
                <a:spcPct val="90000"/>
              </a:lnSpc>
            </a:pPr>
            <a:r>
              <a:rPr lang="ru-RU" sz="3200">
                <a:solidFill>
                  <a:schemeClr val="hlink"/>
                </a:solidFill>
              </a:rPr>
              <a:t>2. Использование в программе повторения</a:t>
            </a:r>
          </a:p>
          <a:p>
            <a:pPr>
              <a:lnSpc>
                <a:spcPct val="90000"/>
              </a:lnSpc>
            </a:pPr>
            <a:r>
              <a:rPr lang="ru-RU" sz="3200">
                <a:solidFill>
                  <a:schemeClr val="hlink"/>
                </a:solidFill>
              </a:rPr>
              <a:t>3. Зависание ПК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Последний конкурс – домашнее задание</a:t>
            </a:r>
          </a:p>
        </p:txBody>
      </p:sp>
      <p:pic>
        <p:nvPicPr>
          <p:cNvPr id="58373" name="Picture 5" descr="DSCN1647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1- конкурс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Для 1- й команды составить слова из букв составляющих слово «Компьютеризвция»</a:t>
            </a:r>
          </a:p>
          <a:p>
            <a:r>
              <a:rPr lang="ru-RU" sz="2800"/>
              <a:t>Для 2- й команды составить слова из букв составляющих слово «Интерактивность»</a:t>
            </a:r>
          </a:p>
          <a:p>
            <a:endParaRPr lang="ru-RU" sz="2800"/>
          </a:p>
        </p:txBody>
      </p:sp>
      <p:pic>
        <p:nvPicPr>
          <p:cNvPr id="32780" name="Picture 12" descr="J0233018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81625" y="1773238"/>
            <a:ext cx="3078163" cy="3398837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2-й конкурс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>
                <a:solidFill>
                  <a:schemeClr val="hlink"/>
                </a:solidFill>
              </a:rPr>
              <a:t>Изобразить мимикой и жестами 1-й команде:</a:t>
            </a:r>
          </a:p>
          <a:p>
            <a:r>
              <a:rPr lang="ru-RU" sz="2800"/>
              <a:t>Принтер</a:t>
            </a:r>
          </a:p>
          <a:p>
            <a:r>
              <a:rPr lang="ru-RU" sz="2800"/>
              <a:t>Компьютер завис</a:t>
            </a:r>
          </a:p>
          <a:p>
            <a:r>
              <a:rPr lang="ru-RU" sz="2800">
                <a:solidFill>
                  <a:schemeClr val="hlink"/>
                </a:solidFill>
              </a:rPr>
              <a:t>2-й команде</a:t>
            </a:r>
          </a:p>
          <a:p>
            <a:r>
              <a:rPr lang="ru-RU" sz="2800"/>
              <a:t>Мышь</a:t>
            </a:r>
          </a:p>
          <a:p>
            <a:r>
              <a:rPr lang="ru-RU" sz="2800"/>
              <a:t>Мальчика играющего в компьютерную игру</a:t>
            </a:r>
          </a:p>
        </p:txBody>
      </p:sp>
      <p:pic>
        <p:nvPicPr>
          <p:cNvPr id="36874" name="Picture 10" descr="img07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600200"/>
            <a:ext cx="3327400" cy="4525963"/>
          </a:xfr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3-й конкурс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Дискета – это тарелка с водой, вода – инфрмация, стакан – оперативная память. Участник – процессор.</a:t>
            </a:r>
          </a:p>
          <a:p>
            <a:r>
              <a:rPr lang="ru-RU"/>
              <a:t>С помощью ложки перекачать информацию с дискеты в оперативную память.</a:t>
            </a:r>
          </a:p>
          <a:p>
            <a:r>
              <a:rPr lang="ru-RU"/>
              <a:t>Жюри оценивает характеристики процессора – быстродействие и какой процессор больше перекачает информации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4-й Конкурс капитанов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Капитаны попытаются расшифровать текст и объяснить способы кодирования</a:t>
            </a:r>
          </a:p>
        </p:txBody>
      </p:sp>
      <p:pic>
        <p:nvPicPr>
          <p:cNvPr id="44038" name="Picture 6" descr="головоломка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916113"/>
            <a:ext cx="4259262" cy="3106737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5-й конкурс -рекламная пауза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Прорекламировать </a:t>
            </a:r>
          </a:p>
          <a:p>
            <a:r>
              <a:rPr lang="ru-RU" sz="2800"/>
              <a:t>1-й команде микрокалькулятор</a:t>
            </a:r>
          </a:p>
          <a:p>
            <a:r>
              <a:rPr lang="ru-RU" sz="2800"/>
              <a:t>2-й команде счеты</a:t>
            </a:r>
          </a:p>
          <a:p>
            <a:endParaRPr lang="ru-RU" sz="2800"/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6-й конкурс – конкурс стихоплетов частушечников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/>
              <a:t>Сочинить четверостишия, посвященные информатике</a:t>
            </a:r>
          </a:p>
        </p:txBody>
      </p:sp>
      <p:pic>
        <p:nvPicPr>
          <p:cNvPr id="48133" name="Picture 5" descr="J0292020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16113"/>
            <a:ext cx="3014662" cy="3097212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7-й конкурс - конкурс мудрецов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/>
              <a:t>Участники команд должны выбрать понятие из информатики, соответствующее предложенным «крылатым словам»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20713"/>
            <a:ext cx="4038600" cy="5505450"/>
          </a:xfrm>
        </p:spPr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«</a:t>
            </a:r>
            <a:r>
              <a:rPr lang="ru-RU" sz="3200">
                <a:solidFill>
                  <a:schemeClr val="hlink"/>
                </a:solidFill>
              </a:rPr>
              <a:t>На ошибках учатся»</a:t>
            </a:r>
          </a:p>
          <a:p>
            <a:r>
              <a:rPr lang="ru-RU"/>
              <a:t>1.Написание программы</a:t>
            </a:r>
          </a:p>
          <a:p>
            <a:r>
              <a:rPr lang="ru-RU"/>
              <a:t>2. Резервное копирование программ на дискету</a:t>
            </a:r>
          </a:p>
          <a:p>
            <a:r>
              <a:rPr lang="ru-RU"/>
              <a:t>3. Отладка программ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20713"/>
            <a:ext cx="4038600" cy="5505450"/>
          </a:xfrm>
        </p:spPr>
        <p:txBody>
          <a:bodyPr/>
          <a:lstStyle/>
          <a:p>
            <a:r>
              <a:rPr lang="ru-RU" sz="3200">
                <a:solidFill>
                  <a:schemeClr val="hlink"/>
                </a:solidFill>
              </a:rPr>
              <a:t>«Возмутитель спокойствия»</a:t>
            </a:r>
          </a:p>
          <a:p>
            <a:r>
              <a:rPr lang="ru-RU"/>
              <a:t>1.Звуковуой сигнал на ПК</a:t>
            </a:r>
          </a:p>
          <a:p>
            <a:r>
              <a:rPr lang="ru-RU"/>
              <a:t>2. Антивирусная программ</a:t>
            </a:r>
          </a:p>
          <a:p>
            <a:r>
              <a:rPr lang="ru-RU"/>
              <a:t>3. Компьютерный вирус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92</TotalTime>
  <Words>228</Words>
  <Application>Microsoft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Garamond</vt:lpstr>
      <vt:lpstr>Times New Roman</vt:lpstr>
      <vt:lpstr>Wingdings</vt:lpstr>
      <vt:lpstr>Течение</vt:lpstr>
      <vt:lpstr>КВН по информатике</vt:lpstr>
      <vt:lpstr>1- конкурс</vt:lpstr>
      <vt:lpstr>2-й конкурс</vt:lpstr>
      <vt:lpstr>3-й конкурс</vt:lpstr>
      <vt:lpstr>4-й Конкурс капитанов</vt:lpstr>
      <vt:lpstr>5-й конкурс -рекламная пауза</vt:lpstr>
      <vt:lpstr>6-й конкурс – конкурс стихоплетов частушечников</vt:lpstr>
      <vt:lpstr>7-й конкурс - конкурс мудрецов</vt:lpstr>
      <vt:lpstr>Слайд 9</vt:lpstr>
      <vt:lpstr>Слайд 10</vt:lpstr>
      <vt:lpstr>Последний конкурс – домашнее задание</vt:lpstr>
    </vt:vector>
  </TitlesOfParts>
  <Company>Mary Corparation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по информатике</dc:title>
  <dc:creator>Мама</dc:creator>
  <cp:lastModifiedBy>Интернет</cp:lastModifiedBy>
  <cp:revision>2</cp:revision>
  <dcterms:created xsi:type="dcterms:W3CDTF">2010-05-14T00:36:58Z</dcterms:created>
  <dcterms:modified xsi:type="dcterms:W3CDTF">2015-06-26T09:55:00Z</dcterms:modified>
</cp:coreProperties>
</file>