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3ED7-475C-4ED2-B8D1-B491B3140783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BB3F-9C75-4204-AC42-D6657FB94CA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3ED7-475C-4ED2-B8D1-B491B3140783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BB3F-9C75-4204-AC42-D6657FB94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3ED7-475C-4ED2-B8D1-B491B3140783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BB3F-9C75-4204-AC42-D6657FB94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3ED7-475C-4ED2-B8D1-B491B3140783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BB3F-9C75-4204-AC42-D6657FB94CA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3ED7-475C-4ED2-B8D1-B491B3140783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BB3F-9C75-4204-AC42-D6657FB94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3ED7-475C-4ED2-B8D1-B491B3140783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BB3F-9C75-4204-AC42-D6657FB94CA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3ED7-475C-4ED2-B8D1-B491B3140783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BB3F-9C75-4204-AC42-D6657FB94CA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3ED7-475C-4ED2-B8D1-B491B3140783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BB3F-9C75-4204-AC42-D6657FB94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3ED7-475C-4ED2-B8D1-B491B3140783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BB3F-9C75-4204-AC42-D6657FB94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3ED7-475C-4ED2-B8D1-B491B3140783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BB3F-9C75-4204-AC42-D6657FB94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3ED7-475C-4ED2-B8D1-B491B3140783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BB3F-9C75-4204-AC42-D6657FB94CA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F03ED7-475C-4ED2-B8D1-B491B3140783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05CBB3F-9C75-4204-AC42-D6657FB94C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24744"/>
            <a:ext cx="8568951" cy="4464496"/>
          </a:xfrm>
        </p:spPr>
        <p:txBody>
          <a:bodyPr>
            <a:normAutofit/>
          </a:bodyPr>
          <a:lstStyle/>
          <a:p>
            <a:pPr marL="45720" lvl="0" indent="0" algn="ctr">
              <a:spcBef>
                <a:spcPct val="20000"/>
              </a:spcBef>
              <a:spcAft>
                <a:spcPts val="300"/>
              </a:spcAft>
              <a:buNone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Муниципальное бюджетное общеобразовательное учреждение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chemeClr val="bg2">
                    <a:lumMod val="50000"/>
                  </a:schemeClr>
                </a:solidFill>
                <a:ea typeface="Calibri"/>
                <a:cs typeface="Times New Roman"/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средняя общеобразовательная школа № 60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r>
              <a:rPr lang="ru-RU" sz="2000" b="1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r>
              <a:rPr lang="ru-RU" sz="3600" dirty="0">
                <a:solidFill>
                  <a:srgbClr val="B4DCFA">
                    <a:lumMod val="50000"/>
                  </a:srgbClr>
                </a:solidFill>
                <a:effectLst/>
                <a:latin typeface="Times New Roman"/>
                <a:ea typeface="Calibri"/>
                <a:cs typeface="Times New Roman"/>
              </a:rPr>
              <a:t>«Система работы  </a:t>
            </a:r>
            <a:r>
              <a:rPr lang="ru-RU" sz="3600" dirty="0" smtClean="0">
                <a:solidFill>
                  <a:srgbClr val="B4DCFA">
                    <a:lumMod val="50000"/>
                  </a:srgbClr>
                </a:solidFill>
                <a:effectLst/>
                <a:latin typeface="Times New Roman"/>
                <a:ea typeface="Calibri"/>
                <a:cs typeface="Times New Roman"/>
              </a:rPr>
              <a:t>духовно-нравственного   </a:t>
            </a:r>
            <a:r>
              <a:rPr lang="ru-RU" sz="3600" dirty="0">
                <a:solidFill>
                  <a:srgbClr val="B4DCFA">
                    <a:lumMod val="50000"/>
                  </a:srgbClr>
                </a:solidFill>
                <a:effectLst/>
                <a:latin typeface="Times New Roman"/>
                <a:ea typeface="Calibri"/>
                <a:cs typeface="Times New Roman"/>
              </a:rPr>
              <a:t>образования и воспитания  в 10-11 классах общеобразовательной организации»</a:t>
            </a:r>
            <a:r>
              <a:rPr lang="ru-RU" sz="3600" b="0" dirty="0">
                <a:solidFill>
                  <a:srgbClr val="B4DCFA">
                    <a:lumMod val="50000"/>
                  </a:srgbClr>
                </a:solidFill>
                <a:effectLst/>
                <a:ea typeface="+mn-ea"/>
                <a:cs typeface="+mn-cs"/>
              </a:rPr>
              <a:t/>
            </a:r>
            <a:br>
              <a:rPr lang="ru-RU" sz="3600" b="0" dirty="0">
                <a:solidFill>
                  <a:srgbClr val="B4DCFA">
                    <a:lumMod val="50000"/>
                  </a:srgbClr>
                </a:solidFill>
                <a:effectLst/>
                <a:ea typeface="+mn-ea"/>
                <a:cs typeface="+mn-cs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05362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260648"/>
            <a:ext cx="7190184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3600" dirty="0">
                <a:solidFill>
                  <a:srgbClr val="B4DCFA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Участие в  мероприятиях</a:t>
            </a:r>
            <a:endParaRPr lang="ru-RU" dirty="0"/>
          </a:p>
        </p:txBody>
      </p:sp>
      <p:pic>
        <p:nvPicPr>
          <p:cNvPr id="1026" name="Picture 2" descr="\\Секретарь-пк\общая папка\ЗАМЕСТИТЕЛЬ ДИРЕКТОРА по ВР\для С. Г\P12900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Секретарь-пк\общая папка\ЗАМЕСТИТЕЛЬ ДИРЕКТОРА по ВР\для С. Г\P12903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01" y="4248332"/>
            <a:ext cx="3506236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Секретарь-пк\общая папка\ЗАМЕСТИТЕЛЬ ДИРЕКТОРА по ВР\для С. Г\P13302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482" y="1268761"/>
            <a:ext cx="3740922" cy="280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Секретарь-пк\общая папка\ЗАМЕСТИТЕЛЬ ДИРЕКТОРА по ВР\для С. Г\P13302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482" y="4221088"/>
            <a:ext cx="3227851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124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Секретарь-пк\общая папка\ЗАМЕСТИТЕЛЬ ДИРЕКТОРА по ВР\для С. Г\P13901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824536" cy="36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Секретарь-пк\общая папка\ЗАМЕСТИТЕЛЬ ДИРЕКТОРА по ВР\для С. Г\P13901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907" y="2852936"/>
            <a:ext cx="5232581" cy="392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470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60шк\Desktop\8А\8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412776"/>
            <a:ext cx="3346450" cy="25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музей 2\IMG_87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4008" y="1412776"/>
            <a:ext cx="3611620" cy="2457077"/>
          </a:xfrm>
          <a:prstGeom prst="rect">
            <a:avLst/>
          </a:prstGeom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49080"/>
            <a:ext cx="3313112" cy="209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034" y="4005063"/>
            <a:ext cx="3490594" cy="223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06" y="188639"/>
            <a:ext cx="7306857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953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632847" cy="108012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Путешествие в прошлое на машине времени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61048"/>
            <a:ext cx="4601788" cy="28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94513"/>
            <a:ext cx="323316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441306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067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7" cy="1008112"/>
          </a:xfrm>
        </p:spPr>
        <p:txBody>
          <a:bodyPr/>
          <a:lstStyle/>
          <a:p>
            <a:pPr marL="0" lvl="0" indent="0" fontAlgn="base">
              <a:spcAft>
                <a:spcPct val="0"/>
              </a:spcAft>
              <a:buNone/>
            </a:pPr>
            <a:r>
              <a:rPr lang="ru-RU" altLang="ru-RU" sz="2400" dirty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КАЗАЧЬИ СХОДЫ совместно с учениками и </a:t>
            </a: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учителями</a:t>
            </a:r>
            <a:b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800" b="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2800" b="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4279890" cy="264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85952"/>
            <a:ext cx="3096344" cy="255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861048"/>
            <a:ext cx="4176464" cy="281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795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903433" cy="481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16632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центре Громов В.П., </a:t>
            </a:r>
          </a:p>
          <a:p>
            <a:pPr algn="ctr"/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зарубежный атаман </a:t>
            </a:r>
            <a:r>
              <a:rPr kumimoji="0" lang="ru-RU" alt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Певнев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15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80919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800" kern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Своим трудом, активной жизненной позицией Громов В.П. внес значительный вклад </a:t>
            </a:r>
            <a:r>
              <a:rPr lang="ru-RU" altLang="ru-RU" sz="2800" kern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kern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kern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800" kern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altLang="ru-RU" sz="2800" kern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Кубани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 descr="50005_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3859033" cy="28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48880"/>
            <a:ext cx="4048954" cy="290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130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332656"/>
            <a:ext cx="7478216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kern="0" cap="small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Квашура</a:t>
            </a:r>
            <a:r>
              <a:rPr lang="ru-RU" sz="2800" kern="0" cap="small" dirty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Данил, </a:t>
            </a:r>
            <a:r>
              <a:rPr lang="ru-RU" sz="2800" kern="0" cap="small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kern="0" cap="small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kern="0" cap="small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внук </a:t>
            </a:r>
            <a:r>
              <a:rPr lang="ru-RU" sz="2800" kern="0" cap="small" dirty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Геннадия Тихоновича, потомственный казак, рассказывает о своей родословной.</a:t>
            </a:r>
            <a:r>
              <a:rPr lang="ru-RU" sz="2000" b="0" i="1" kern="0" cap="small" dirty="0">
                <a:solidFill>
                  <a:srgbClr val="0070C0"/>
                </a:solidFill>
                <a:effectLst/>
                <a:latin typeface="Arial"/>
              </a:rPr>
              <a:t/>
            </a:r>
            <a:br>
              <a:rPr lang="ru-RU" sz="2000" b="0" i="1" kern="0" cap="small" dirty="0">
                <a:solidFill>
                  <a:srgbClr val="0070C0"/>
                </a:solidFill>
                <a:effectLst/>
                <a:latin typeface="Arial"/>
              </a:rPr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651" y="2343530"/>
            <a:ext cx="2974341" cy="396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8880"/>
            <a:ext cx="2880320" cy="4008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61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1" y="260648"/>
            <a:ext cx="6974160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3600" dirty="0" smtClean="0">
                <a:solidFill>
                  <a:srgbClr val="B4DCFA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Деятельность школьного </a:t>
            </a:r>
            <a:r>
              <a:rPr lang="ru-RU" altLang="ru-RU" sz="3600" dirty="0" smtClean="0">
                <a:solidFill>
                  <a:srgbClr val="B4DCFA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музея</a:t>
            </a:r>
            <a:br>
              <a:rPr lang="ru-RU" altLang="ru-RU" sz="3600" dirty="0" smtClean="0">
                <a:solidFill>
                  <a:srgbClr val="B4DCFA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9004"/>
            <a:ext cx="3517850" cy="263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4031431" cy="32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3744416" cy="281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05459"/>
            <a:ext cx="2829156" cy="203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380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10159"/>
            <a:ext cx="7813254" cy="392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33055"/>
            <a:ext cx="3573246" cy="268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3132907" cy="268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09643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56</TotalTime>
  <Words>46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Муниципальное бюджетное общеобразовательное учреждение средняя общеобразовательная школа № 60    «Система работы  духовно-нравственного   образования и воспитания  в 10-11 классах общеобразовательной организации» </vt:lpstr>
      <vt:lpstr>Презентация PowerPoint</vt:lpstr>
      <vt:lpstr>Путешествие в прошлое на машине времени</vt:lpstr>
      <vt:lpstr>КАЗАЧЬИ СХОДЫ совместно с учениками и учителями  </vt:lpstr>
      <vt:lpstr>Презентация PowerPoint</vt:lpstr>
      <vt:lpstr>Своим трудом, активной жизненной позицией Громов В.П. внес значительный вклад  в развитие Кубани</vt:lpstr>
      <vt:lpstr>Квашура Данил,  внук Геннадия Тихоновича, потомственный казак, рассказывает о своей родословной. </vt:lpstr>
      <vt:lpstr>Деятельность школьного музея </vt:lpstr>
      <vt:lpstr>Презентация PowerPoint</vt:lpstr>
      <vt:lpstr>Участие в  мероприятиях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средняя общеобразовательная школа № 60    «Система работы  духовно-нравственного   образования и воспитания  в 10-11 классах общеобразовательной организации»</dc:title>
  <dc:creator>60шк</dc:creator>
  <cp:lastModifiedBy>60шк</cp:lastModifiedBy>
  <cp:revision>7</cp:revision>
  <dcterms:created xsi:type="dcterms:W3CDTF">2021-09-29T11:37:49Z</dcterms:created>
  <dcterms:modified xsi:type="dcterms:W3CDTF">2021-09-29T12:39:54Z</dcterms:modified>
</cp:coreProperties>
</file>