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94" r:id="rId5"/>
    <p:sldId id="284" r:id="rId6"/>
    <p:sldId id="286" r:id="rId7"/>
    <p:sldId id="285" r:id="rId8"/>
    <p:sldId id="287" r:id="rId9"/>
    <p:sldId id="288" r:id="rId10"/>
    <p:sldId id="289" r:id="rId11"/>
    <p:sldId id="290" r:id="rId12"/>
    <p:sldId id="291" r:id="rId13"/>
    <p:sldId id="295" r:id="rId14"/>
    <p:sldId id="296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92D14"/>
    <a:srgbClr val="35B19D"/>
    <a:srgbClr val="4D4D4D"/>
    <a:srgbClr val="35759D"/>
    <a:srgbClr val="20A6C6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37DDF0-DDEF-475F-A100-8BD7C28838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93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E7E746-5B49-4BF8-B772-61763FAD2645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11DA6-5ED6-4634-B3F8-6A7B2C103DF6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AB32C1-7179-46EF-861C-2B7C15F92E52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09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6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3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1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2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97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35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250" y="2724150"/>
            <a:ext cx="3638550" cy="1162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2800" b="1" smtClean="0">
                <a:cs typeface="Aharoni" pitchFamily="2" charset="-79"/>
              </a:rPr>
              <a:t>МОБУ ООШ № 81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30480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Отчёт о деятельности  КИП за 2019 год</a:t>
            </a:r>
            <a:endParaRPr lang="ru-RU" alt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95288"/>
            <a:ext cx="7315200" cy="82391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bg1"/>
                </a:solidFill>
              </a:rPr>
              <a:t>Формирование новой образовательной                    парадигмы сельской школы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62000" y="17526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cs typeface="Aharoni" panose="02010803020104030203" pitchFamily="2" charset="-79"/>
              </a:rPr>
              <a:t>НОРМАТИВНО- ПРАВОВАЯ БАЗА 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62000" y="28194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/>
              <a:t>МЕТОДОЛОГИЧЕСКАЯ ОСНОВА 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62000" y="39624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/>
              <a:t>ДУХОВНО-НРАВСТВЕННЫЕ ЦЕННОСТИ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62000" y="5181600"/>
            <a:ext cx="769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/>
              <a:t>ИННОВАЦИОННЫЙ ПОИСК</a:t>
            </a:r>
          </a:p>
        </p:txBody>
      </p:sp>
      <p:pic>
        <p:nvPicPr>
          <p:cNvPr id="8" name="Рисунок 7" descr="Что такое есть парадигм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836"/>
            <a:ext cx="1905000" cy="1228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КИП 2019-2020\лидеры шко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541201" cy="2359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52400" y="4114800"/>
            <a:ext cx="39624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Победители муниципального конкурса 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«Школьные инициативы» 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Грант 20 тыс. руб.</a:t>
            </a:r>
          </a:p>
        </p:txBody>
      </p:sp>
      <p:pic>
        <p:nvPicPr>
          <p:cNvPr id="18435" name="Picture 3" descr="C:\Users\Елена\Desktop\КИП 2019-2020\Призёры исследовательской рабо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85925"/>
            <a:ext cx="36195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495800" y="4572000"/>
            <a:ext cx="38862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</a:rPr>
              <a:t>Призёры конкурса </a:t>
            </a:r>
          </a:p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</a:rPr>
              <a:t>на лучший казачий класс</a:t>
            </a:r>
          </a:p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</a:rPr>
              <a:t>Грант 13 т. руб.</a:t>
            </a:r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Результаты за 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66800" y="6858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Социально- значимый проект-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«Аллея победы»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62000" y="1636713"/>
            <a:ext cx="6858000" cy="57308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dirty="0"/>
              <a:t>Охвачено 500 человек.</a:t>
            </a:r>
          </a:p>
        </p:txBody>
      </p:sp>
      <p:pic>
        <p:nvPicPr>
          <p:cNvPr id="19458" name="Picture 2" descr="C:\Users\Елена\Desktop\КИП 2019-2020\IMG_11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20938"/>
            <a:ext cx="2895600" cy="386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Елена\Desktop\КИП 2019-2020\b638d537-9d44-4f8b-9d8a-3d2c40aefa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9638" y="2268538"/>
            <a:ext cx="546576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лена\Desktop\КИП 2019-2020\IMG_2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810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0" y="4572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FF0000"/>
                </a:solidFill>
              </a:rPr>
              <a:t>Муниципальное общеобразовательное бюджетное учреждение основная общеобразовательная школа № 81 г. Сочи </a:t>
            </a:r>
            <a:r>
              <a:rPr lang="ru-RU" altLang="ru-RU" sz="1600" b="1" u="sng">
                <a:solidFill>
                  <a:srgbClr val="FF0000"/>
                </a:solidFill>
              </a:rPr>
              <a:t>имени Быковой М.А.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9768" y="1905000"/>
            <a:ext cx="378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Быкова М.А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800600" y="2403218"/>
            <a:ext cx="484632" cy="978408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6170468" y="2403218"/>
            <a:ext cx="484632" cy="978408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7467600" y="2338466"/>
            <a:ext cx="484632" cy="978408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9768" y="3886200"/>
            <a:ext cx="431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8000"/>
                </a:solidFill>
              </a:rPr>
              <a:t>Жилинские</a:t>
            </a:r>
            <a:r>
              <a:rPr lang="ru-RU" sz="2000" b="1" dirty="0" smtClean="0">
                <a:solidFill>
                  <a:srgbClr val="008000"/>
                </a:solidFill>
              </a:rPr>
              <a:t>, Серовы, </a:t>
            </a:r>
            <a:r>
              <a:rPr lang="ru-RU" sz="2000" b="1" dirty="0" err="1" smtClean="0">
                <a:solidFill>
                  <a:srgbClr val="008000"/>
                </a:solidFill>
              </a:rPr>
              <a:t>Майкова</a:t>
            </a:r>
            <a:endParaRPr lang="ru-R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43000" y="381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Музейные экспозиции</a:t>
            </a:r>
          </a:p>
        </p:txBody>
      </p:sp>
      <p:pic>
        <p:nvPicPr>
          <p:cNvPr id="22530" name="Picture 2" descr="C:\Users\Елена\Desktop\КИП 2019-2020\Трансляционная деятельность\музей ч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2311400"/>
            <a:ext cx="3000375" cy="225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04800" y="1371600"/>
            <a:ext cx="3733800" cy="6096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accent1"/>
                </a:solidFill>
              </a:rPr>
              <a:t>Самый северный в мире чай</a:t>
            </a:r>
          </a:p>
        </p:txBody>
      </p:sp>
      <p:pic>
        <p:nvPicPr>
          <p:cNvPr id="22531" name="Picture 3" descr="C:\Users\Елена\Desktop\IMG_3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378075"/>
            <a:ext cx="2733675" cy="2870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291138" y="5257800"/>
            <a:ext cx="3962400" cy="7620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Мой любимый край-мой казачий край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503488" y="5562600"/>
            <a:ext cx="2754312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800" b="1" dirty="0">
                <a:solidFill>
                  <a:schemeClr val="accent1"/>
                </a:solidFill>
              </a:rPr>
              <a:t>Из жизни ста растений</a:t>
            </a:r>
          </a:p>
        </p:txBody>
      </p:sp>
      <p:pic>
        <p:nvPicPr>
          <p:cNvPr id="22533" name="Picture 5" descr="C:\Users\Елена\Desktop\КИП 2019-2020\IMG_59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6938"/>
            <a:ext cx="2503488" cy="333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6934200" cy="715963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FF0000"/>
                </a:solidFill>
              </a:rPr>
              <a:t>Прогноз дальнейших действий</a:t>
            </a:r>
            <a:endParaRPr lang="en-US" alt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905000" y="1389063"/>
            <a:ext cx="7010400" cy="127793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Развитие направления «Сельский туризм»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981200" y="2971800"/>
            <a:ext cx="6934200" cy="1219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000" b="1" dirty="0"/>
              <a:t>Создание методического объединения заместителей </a:t>
            </a:r>
          </a:p>
          <a:p>
            <a:pPr>
              <a:defRPr/>
            </a:pPr>
            <a:r>
              <a:rPr lang="ru-RU" sz="2000" b="1" dirty="0"/>
              <a:t>директоров сельских школ </a:t>
            </a:r>
          </a:p>
          <a:p>
            <a:pPr>
              <a:defRPr/>
            </a:pPr>
            <a:r>
              <a:rPr lang="ru-RU" sz="2000" b="1" dirty="0"/>
              <a:t>(направление-инновационная деятельность)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81200" y="4343400"/>
            <a:ext cx="6934200" cy="14478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cs typeface="Aharoni" panose="02010803020104030203" pitchFamily="2" charset="-79"/>
              </a:rPr>
              <a:t>Создание педагогических мастерских</a:t>
            </a:r>
          </a:p>
          <a:p>
            <a:pPr>
              <a:defRPr/>
            </a:pPr>
            <a:r>
              <a:rPr lang="ru-RU" b="1" dirty="0">
                <a:cs typeface="Aharoni" panose="02010803020104030203" pitchFamily="2" charset="-79"/>
              </a:rPr>
              <a:t>   учителей сельских школ </a:t>
            </a:r>
          </a:p>
          <a:p>
            <a:pPr>
              <a:defRPr/>
            </a:pPr>
            <a:r>
              <a:rPr lang="ru-RU" b="1" dirty="0">
                <a:cs typeface="Aharoni" panose="02010803020104030203" pitchFamily="2" charset="-79"/>
              </a:rPr>
              <a:t>на базе МОБУ ООШ № 81</a:t>
            </a:r>
          </a:p>
        </p:txBody>
      </p:sp>
      <p:pic>
        <p:nvPicPr>
          <p:cNvPr id="6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03120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03120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506"/>
            <a:ext cx="2209800" cy="184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57200" y="2057400"/>
            <a:ext cx="8382000" cy="41148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МОБУ ООШ № 81 - системообразующее звено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в социокультурной динамике </a:t>
            </a:r>
            <a:r>
              <a:rPr lang="ru-RU" sz="1800" dirty="0" err="1">
                <a:solidFill>
                  <a:srgbClr val="FF0000"/>
                </a:solidFill>
              </a:rPr>
              <a:t>Волковского</a:t>
            </a:r>
            <a:r>
              <a:rPr lang="ru-RU" sz="1800" dirty="0">
                <a:solidFill>
                  <a:srgbClr val="FF0000"/>
                </a:solidFill>
              </a:rPr>
              <a:t> сельского округа, является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одновременно как заказчиком, так  и носителем инновационных технологий,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тем самым обеспечивает условия для развития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образовательной организации и всего сельского округа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в современных социально-экономических условиях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города Сочи  и Краснодарского края.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Участники образовательных отношений 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становятся примером истинного патриотизма, воспитанности, успешности,  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бережного отношения к  истории и настоящему родного края,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города, села и школы как центра образования,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культуры, воспитания, взросления, становления личности.              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010400" cy="18288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  <a:cs typeface="Aharoni" pitchFamily="2" charset="-79"/>
              </a:rPr>
              <a:t>Тема:</a:t>
            </a:r>
            <a:r>
              <a:rPr lang="ru-RU" altLang="ru-RU" sz="2400" b="1" smtClean="0">
                <a:solidFill>
                  <a:srgbClr val="FF0000"/>
                </a:solidFill>
              </a:rPr>
              <a:t> </a:t>
            </a:r>
            <a:r>
              <a:rPr lang="ru-RU" altLang="ru-RU" sz="2400" b="1" i="1" smtClean="0">
                <a:solidFill>
                  <a:srgbClr val="00B050"/>
                </a:solidFill>
                <a:cs typeface="Aharoni" pitchFamily="2" charset="-79"/>
              </a:rPr>
              <a:t>«Образовательный туризм как средство социализации обучающихся и расширения внеурочного пространства  сельской школы в условиях ФГОС»</a:t>
            </a:r>
            <a:br>
              <a:rPr lang="ru-RU" altLang="ru-RU" sz="2400" b="1" i="1" smtClean="0">
                <a:solidFill>
                  <a:srgbClr val="00B050"/>
                </a:solidFill>
                <a:cs typeface="Aharoni" pitchFamily="2" charset="-79"/>
              </a:rPr>
            </a:br>
            <a:endParaRPr lang="ru-RU" altLang="ru-RU" sz="2400" b="1" i="1" smtClean="0">
              <a:solidFill>
                <a:srgbClr val="00B050"/>
              </a:solidFill>
              <a:cs typeface="Aharoni" pitchFamily="2" charset="-79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2743200"/>
            <a:ext cx="8153400" cy="3886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altLang="ru-RU" sz="1400" dirty="0" smtClean="0"/>
          </a:p>
        </p:txBody>
      </p:sp>
      <p:sp>
        <p:nvSpPr>
          <p:cNvPr id="2" name="Овал 1"/>
          <p:cNvSpPr/>
          <p:nvPr/>
        </p:nvSpPr>
        <p:spPr bwMode="auto">
          <a:xfrm>
            <a:off x="782638" y="2819400"/>
            <a:ext cx="3027362" cy="11430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57200" y="4114800"/>
            <a:ext cx="8153400" cy="22860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определение наиболее </a:t>
            </a:r>
            <a:r>
              <a:rPr lang="ru-RU" sz="1800" b="1" u="sng" dirty="0">
                <a:solidFill>
                  <a:srgbClr val="35B19D"/>
                </a:solidFill>
              </a:rPr>
              <a:t>оптимальных путей 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социализации обучающихся и расширения внеурочного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 пространства  сельской школы в условиях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 реализации федерального государственного образовательного 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стандарта </a:t>
            </a:r>
          </a:p>
          <a:p>
            <a:pPr>
              <a:defRPr/>
            </a:pPr>
            <a:r>
              <a:rPr lang="ru-RU" sz="1800" b="1" dirty="0">
                <a:solidFill>
                  <a:srgbClr val="35B19D"/>
                </a:solidFill>
              </a:rPr>
              <a:t>на основе образовательного туризма.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6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72185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590800" y="1295400"/>
            <a:ext cx="4343400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Задачи отчётного периода: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71525" y="2286000"/>
            <a:ext cx="7610475" cy="8255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just">
              <a:defRPr/>
            </a:pPr>
            <a:r>
              <a:rPr lang="ru-RU" sz="1400" b="1" dirty="0"/>
              <a:t>Выявление особенностей и обеспечение педагогических условий процесса </a:t>
            </a:r>
          </a:p>
          <a:p>
            <a:pPr lvl="1" algn="just">
              <a:defRPr/>
            </a:pPr>
            <a:r>
              <a:rPr lang="ru-RU" sz="1400" b="1" dirty="0"/>
              <a:t>Социализации обучающихся и расширения внеурочного пространства  </a:t>
            </a:r>
          </a:p>
          <a:p>
            <a:pPr lvl="1" algn="just">
              <a:defRPr/>
            </a:pPr>
            <a:r>
              <a:rPr lang="ru-RU" sz="1400" b="1" dirty="0"/>
              <a:t>сельской  школы на основе образовательного туризма.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20738" y="3205163"/>
            <a:ext cx="7485062" cy="51435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ru-RU" sz="1600" b="1" dirty="0"/>
              <a:t>Анализ полученных результатов, </a:t>
            </a:r>
          </a:p>
          <a:p>
            <a:pPr lvl="1">
              <a:defRPr/>
            </a:pPr>
            <a:r>
              <a:rPr lang="ru-RU" sz="1600" b="1" dirty="0"/>
              <a:t>прогнозирование дальнейших действий</a:t>
            </a:r>
            <a:r>
              <a:rPr lang="ru-RU" sz="1600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71525" y="3817938"/>
            <a:ext cx="7543800" cy="51593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dirty="0"/>
              <a:t>Анализ мониторинга эффективной реализации проекта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20738" y="4495800"/>
            <a:ext cx="7485062" cy="68103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ru-RU" sz="1400" b="1" dirty="0"/>
              <a:t>Реализация программы социализации через систему</a:t>
            </a:r>
          </a:p>
          <a:p>
            <a:pPr lvl="1">
              <a:defRPr/>
            </a:pPr>
            <a:r>
              <a:rPr lang="ru-RU" sz="1400" b="1" dirty="0"/>
              <a:t> естественных социальных проб на основе приобщения </a:t>
            </a:r>
          </a:p>
          <a:p>
            <a:pPr lvl="1">
              <a:defRPr/>
            </a:pPr>
            <a:r>
              <a:rPr lang="ru-RU" sz="1400" b="1" dirty="0"/>
              <a:t>к образовательному туризму.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95338" y="5334000"/>
            <a:ext cx="7510462" cy="35877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dirty="0"/>
              <a:t>Работа педагогической лаборатории</a:t>
            </a:r>
            <a:r>
              <a:rPr lang="ru-RU" dirty="0"/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71525" y="5859463"/>
            <a:ext cx="7610475" cy="51593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dirty="0"/>
              <a:t>Трансляция методических рекомендаций</a:t>
            </a:r>
            <a:r>
              <a:rPr lang="ru-RU" dirty="0"/>
              <a:t>. </a:t>
            </a:r>
          </a:p>
        </p:txBody>
      </p:sp>
      <p:pic>
        <p:nvPicPr>
          <p:cNvPr id="12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344615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8600" y="260648"/>
            <a:ext cx="6477000" cy="201622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sz="1600" b="1" dirty="0">
                <a:solidFill>
                  <a:srgbClr val="C00000"/>
                </a:solidFill>
              </a:rPr>
              <a:t>Готовые продукты»</a:t>
            </a:r>
            <a:r>
              <a:rPr lang="ru-RU" sz="1600" b="1" dirty="0"/>
              <a:t> КИП МОБУ ООШ № 81 </a:t>
            </a:r>
            <a:r>
              <a:rPr lang="ru-RU" sz="1600" dirty="0"/>
              <a:t>по теме : </a:t>
            </a:r>
            <a:r>
              <a:rPr lang="ru-RU" sz="1600" b="1" i="1" dirty="0"/>
              <a:t>«Образовательный туризм как средство социализации обучающихся и расширения внеурочного пространства сельской школы в условиях ФГОС»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132856"/>
            <a:ext cx="482453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 документы  управления инновационной деятельностью  школы;</a:t>
            </a:r>
          </a:p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2924944"/>
            <a:ext cx="482453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социализации обучающихся и расширения внеурочного пространства на основе образовательного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7794" y="4005064"/>
            <a:ext cx="482453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урочной и внеурочной деятельности: «Юный экскурсовод», «Мой край родной», программа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 «Сервис и туризм»;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17283" y="5085185"/>
            <a:ext cx="4735047" cy="6197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/>
              <a:t>Разработки Мастер-классов, экскурсий; творческих проектов.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17283" y="5877272"/>
            <a:ext cx="4731181" cy="8075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проекты: «Родина русского чая», «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Postcrossing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лучшее туристическое агентство»,  «Аллея Победы».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6200" y="5562600"/>
            <a:ext cx="3941083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Положение 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мониторинге социализации,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оценка качества инновации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1" name="Picture 3" descr="D:\Рабочий стол\2018-2019 2-е полугодие\Защита МИП итог\IMG_5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8" y="2492896"/>
            <a:ext cx="30480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819400" y="7620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«Готовые продукты»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62000" y="5257800"/>
            <a:ext cx="7772400" cy="11811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i="1" u="sng" dirty="0">
                <a:solidFill>
                  <a:srgbClr val="FF0000"/>
                </a:solidFill>
              </a:rPr>
              <a:t>Методические рекомендации </a:t>
            </a:r>
          </a:p>
          <a:p>
            <a:pPr>
              <a:defRPr/>
            </a:pPr>
            <a:r>
              <a:rPr lang="ru-RU" i="1" u="sng" dirty="0">
                <a:solidFill>
                  <a:srgbClr val="FF0000"/>
                </a:solidFill>
              </a:rPr>
              <a:t>по использованию технологии «</a:t>
            </a:r>
            <a:r>
              <a:rPr lang="ru-RU" i="1" u="sng" dirty="0" err="1">
                <a:solidFill>
                  <a:srgbClr val="FF0000"/>
                </a:solidFill>
              </a:rPr>
              <a:t>Посткроссинг</a:t>
            </a:r>
            <a:r>
              <a:rPr lang="ru-RU" i="1" u="sng" dirty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" name="Picture 3" descr="C:\Users\Елена\Desktop\КИП 2019-2020\aa06b196-6c4e-40a4-a7e2-8414dbc026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012251" cy="2259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C:\Users\Елена\Desktop\КИП 2019-2020\7e09f991-5f98-498d-a983-ff2fcbe35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24" y="1905000"/>
            <a:ext cx="3733800" cy="2974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эмблема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819400" y="7620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«Готовые продукты»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62000" y="5562600"/>
            <a:ext cx="7924800" cy="838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i="1" u="sng" dirty="0">
                <a:solidFill>
                  <a:srgbClr val="00B050"/>
                </a:solidFill>
              </a:rPr>
              <a:t>Методические рекомендации </a:t>
            </a:r>
          </a:p>
          <a:p>
            <a:pPr>
              <a:defRPr/>
            </a:pPr>
            <a:r>
              <a:rPr lang="ru-RU" i="1" u="sng" dirty="0">
                <a:solidFill>
                  <a:srgbClr val="00B050"/>
                </a:solidFill>
              </a:rPr>
              <a:t>по использованию </a:t>
            </a:r>
            <a:r>
              <a:rPr lang="ru-RU" i="1" u="sng" dirty="0" err="1">
                <a:solidFill>
                  <a:srgbClr val="00B050"/>
                </a:solidFill>
              </a:rPr>
              <a:t>Лэпбуков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 descr="C:\Users\Елена\Desktop\КИП 2019-2020\лэп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4111"/>
            <a:ext cx="2514600" cy="2944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63" name="Picture 3" descr="C:\Users\Елена\Desktop\КИП 2019-2020\лэп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2738"/>
            <a:ext cx="3429000" cy="3429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479425"/>
            <a:ext cx="7010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МАТЕРИАЛЫ ВЫСТУПЛЕНИЯ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на </a:t>
            </a:r>
            <a:r>
              <a:rPr lang="en-US" altLang="ru-RU" sz="1800" b="1">
                <a:solidFill>
                  <a:srgbClr val="FF0000"/>
                </a:solidFill>
                <a:latin typeface="Arial" charset="0"/>
              </a:rPr>
              <a:t>IV</a:t>
            </a: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 съезде учителей сельских школ в г. Белгород</a:t>
            </a:r>
          </a:p>
        </p:txBody>
      </p:sp>
      <p:pic>
        <p:nvPicPr>
          <p:cNvPr id="14338" name="Picture 2" descr="C:\Users\Елена\Desktop\КИП 2019-2020\Материалы выступления на 4 съезде учителей сельских школ  в Белгороде\выступление на съезде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44800" cy="213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Елена\Desktop\КИП 2019-2020\Материалы выступления на 4 съезде учителей сельских школ  в Белгороде\Выступление на съезд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63555"/>
            <a:ext cx="2502090" cy="2502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Елена\Desktop\КИП 2019-2020\Материалы выступления на 4 съезде учителей сельских школ  в Белгороде\делегация КК в Белгород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0" y="4137547"/>
            <a:ext cx="3699989" cy="24133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Елена\Desktop\КИП 2019-2020\Материалы выступления на 4 съезде учителей сельских школ  в Белгороде\съез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39" y="1699147"/>
            <a:ext cx="1828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4419600" y="4419600"/>
            <a:ext cx="4114800" cy="213201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«Развитие сельской школы в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условиях федерального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 государственного образовательного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стандарта посредством интеграции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учебного и воспитательного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процессов через использование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инновационных технологий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и сетевого взаимодействия»</a:t>
            </a:r>
          </a:p>
          <a:p>
            <a:pPr>
              <a:defRPr/>
            </a:pPr>
            <a:endParaRPr lang="ru-RU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Трансляционная деятельность</a:t>
            </a:r>
          </a:p>
        </p:txBody>
      </p:sp>
      <p:pic>
        <p:nvPicPr>
          <p:cNvPr id="16386" name="Picture 2" descr="C:\Users\Елена\Desktop\КИП 2019-2020\Трансляционная деятельность\Семинар ДОУ Ростов-на Дон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1447800"/>
            <a:ext cx="488791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Елена\Desktop\КИП 2019-2020\Трансляционная деятельность\руководители ДОУ Рос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3100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81000" y="5334000"/>
            <a:ext cx="8382000" cy="1219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Семинар для руководителей ОУ г. Ростов-на-Дону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(138 руководителей)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Тема: «Социальное партнёрство»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85800" y="6858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Трансляционная деятельность</a:t>
            </a:r>
          </a:p>
        </p:txBody>
      </p:sp>
      <p:pic>
        <p:nvPicPr>
          <p:cNvPr id="17410" name="Picture 2" descr="C:\Users\Елена\Desktop\КИП 2019-2020\Трансляционная деятельность\мастер -класс Хороль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" y="1295400"/>
            <a:ext cx="3783538" cy="1838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 descr="C:\Users\Елена\Desktop\КИП 2019-2020\Трансляционная деятельность\мастер -класс Шуга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57624"/>
            <a:ext cx="3810000" cy="235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685800" y="4572000"/>
            <a:ext cx="8153400" cy="21336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008000"/>
                </a:solidFill>
              </a:rPr>
              <a:t>Семинар для руководителей сельских школ г. Сочи</a:t>
            </a:r>
          </a:p>
          <a:p>
            <a:pPr>
              <a:defRPr/>
            </a:pPr>
            <a:r>
              <a:rPr lang="ru-RU" sz="2000" b="1" dirty="0">
                <a:solidFill>
                  <a:srgbClr val="008000"/>
                </a:solidFill>
              </a:rPr>
              <a:t> (40человек)</a:t>
            </a:r>
          </a:p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</a:rPr>
              <a:t>Тема:</a:t>
            </a:r>
            <a:r>
              <a:rPr lang="ru-RU" sz="1800" dirty="0">
                <a:solidFill>
                  <a:srgbClr val="FF0000"/>
                </a:solidFill>
              </a:rPr>
              <a:t> «Создание новой образовательной среды сельской школы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путём обновления материально-технической базы, 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использования инновационных технологий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</a:rPr>
              <a:t> и расширения внеурочного пространства»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561</Words>
  <Application>Microsoft Office PowerPoint</Application>
  <PresentationFormat>Экран (4:3)</PresentationFormat>
  <Paragraphs>105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powerpoint-template-24</vt:lpstr>
      <vt:lpstr>МОБУ ООШ № 81</vt:lpstr>
      <vt:lpstr>Тема: «Образовательный туризм как средство социализации обучающихся и расширения внеурочного пространства  сельской школы в условиях ФГОС»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новой образовательной                    парадигмы сельской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дальнейших действий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Елена</cp:lastModifiedBy>
  <cp:revision>421</cp:revision>
  <dcterms:created xsi:type="dcterms:W3CDTF">2007-04-02T02:11:51Z</dcterms:created>
  <dcterms:modified xsi:type="dcterms:W3CDTF">2020-01-24T07:26:38Z</dcterms:modified>
</cp:coreProperties>
</file>