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4"/>
  </p:notesMasterIdLst>
  <p:sldIdLst>
    <p:sldId id="27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2B29079C-2BDE-4B40-814F-4C1190134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4D38532-3C23-41F9-9BE8-550F4BD279B7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F105156-C886-42E6-A882-1D9FEC8C33BF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E316ED-246E-4862-B82E-C961DEE719A7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8A4176E-A920-40B7-98B8-6F7AE165A6EA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ADC67D8-2EC1-454F-A5EC-87D0FD2B3CCE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460CFFA-D0F2-4FA6-87BD-24037DEA76DE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CDB3FE1-F097-4196-B4B3-4289C5CFF877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A3DF027-C7FD-4AAA-882A-3DF7BB2C85AF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D31AE95-86E9-4D8B-BD3A-8659359E120B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EC6FAE7-EC4A-4C6C-896B-EC1857E7BB46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F105046-8D30-4016-96C5-74BEF9E4E07B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50E0C1B-0B5B-440D-A885-E356012AC7D3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DD67-0B93-442F-9BDB-018FFD265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336F-1E90-4230-A8DA-456E55A4F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6498-5054-476C-9B51-9F3FDE062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58B6-D93B-4795-A345-A960F45EF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D750-F5EC-4195-A5BA-3C0F93A55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5E42-DC2E-4194-B4AF-121E094C7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32F0-6746-4DA6-8E3A-C5726704E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2059-8FC1-4C41-BCD9-48232F878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14A2-3031-4021-9F96-F882C6E3B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0523-572D-4287-AFCB-4CBAE4F7E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A320-7C1E-4C59-933D-FF7E7F0BD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1B673A-086A-4A05-B27B-2384D43AF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FFC000"/>
                </a:solidFill>
                <a:latin typeface="PT Sans Narrow" pitchFamily="34" charset="-52"/>
              </a:rPr>
              <a:t>Конкурс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276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FFFFFF"/>
                </a:solidFill>
                <a:latin typeface="PT Sans Narrow" pitchFamily="34" charset="-52"/>
              </a:rPr>
              <a:t>Знаток системы</a:t>
            </a:r>
          </a:p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FFFFFF"/>
                </a:solidFill>
                <a:latin typeface="PT Sans Narrow" pitchFamily="34" charset="-52"/>
              </a:rPr>
              <a:t>«Сетевой город. Образование»</a:t>
            </a:r>
          </a:p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endParaRPr lang="ru-RU" altLang="ru-RU" sz="4400" b="1" i="1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8082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10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68313" y="2420938"/>
            <a:ext cx="8064500" cy="194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Как получить печатную копию классного журнала?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581525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  <a:t/>
            </a:r>
            <a:b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 11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96900" y="2133600"/>
            <a:ext cx="7921625" cy="374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0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000" b="1">
                <a:solidFill>
                  <a:srgbClr val="00B0F0"/>
                </a:solidFill>
                <a:latin typeface="PT Sans Narrow" pitchFamily="34" charset="-52"/>
              </a:rPr>
              <a:t>Каким способом можно быстро отредактировать личные дела пользователей-учеников? Например, всему классу заполнить поле «Иностранный язык»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5923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PT Sans Narrow" pitchFamily="34" charset="-52"/>
              </a:rPr>
              <a:t>Конкурс</a:t>
            </a:r>
            <a: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  <a:t/>
            </a:r>
            <a:b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 12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Чем отличаются подписки от разовых запросов?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17287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2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370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11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4400" b="1" i="1">
                <a:solidFill>
                  <a:srgbClr val="00B0F0"/>
                </a:solidFill>
                <a:latin typeface="Calibri" pitchFamily="32" charset="0"/>
              </a:rPr>
              <a:t>Где можно увидеть пароль пользователя?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097213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3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2" indent="0" algn="ctr">
              <a:buClr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Если ученик выбыл из школы,  а потом вернулся, нужно ли создавать его  учетную запись заново?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889375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  <a:t/>
            </a:r>
            <a:br>
              <a:rPr lang="ru-RU" altLang="ru-RU" sz="6600" b="1">
                <a:solidFill>
                  <a:srgbClr val="FFC00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4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Calibri" pitchFamily="32" charset="0"/>
              </a:rPr>
              <a:t>Если у родителя в школе учится несколько детей, нужно ли создавать для него несколько учетных записей?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2481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5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91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Из списка пользователей не удаляется сотрудник. </a:t>
            </a:r>
          </a:p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Где проверить, какие данные могут его «держать»?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520950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PT Sans Narrow" pitchFamily="34" charset="-52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6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Когда можно приступать к формированию нового учебного года?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3889375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PT Sans Narrow" pitchFamily="34" charset="-52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PT Sans Narrow" pitchFamily="34" charset="-52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7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773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Обязательно ли выставлять текущие отметки в системе для того, чтобы закрыть учебный год?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4392613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8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349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Учитель заболел…</a:t>
            </a:r>
          </a:p>
          <a:p>
            <a:pPr marL="341313" indent="-339725" algn="ctr">
              <a:spcBef>
                <a:spcPts val="9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600" b="1">
                <a:solidFill>
                  <a:srgbClr val="00B0F0"/>
                </a:solidFill>
                <a:latin typeface="PT Sans Narrow" pitchFamily="34" charset="-52"/>
              </a:rPr>
              <a:t>Предусмотрены ли замены в системе? В каком разделе и как это можно осуществить? Сможет ли заместитель выставлять отметки в классный журнал?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500063" y="2276475"/>
            <a:ext cx="8215312" cy="2376488"/>
          </a:xfrm>
          <a:prstGeom prst="roundRect">
            <a:avLst>
              <a:gd name="adj" fmla="val 16667"/>
            </a:avLst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29600" cy="273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  <a:t>Конкурс</a:t>
            </a:r>
            <a:br>
              <a:rPr lang="ru-RU" altLang="ru-RU" sz="6600" b="1">
                <a:solidFill>
                  <a:srgbClr val="0070C0"/>
                </a:solidFill>
                <a:latin typeface="Calibri" pitchFamily="32" charset="0"/>
              </a:rPr>
            </a:br>
            <a:r>
              <a:rPr lang="ru-RU" altLang="ru-RU" sz="3600" b="1">
                <a:solidFill>
                  <a:srgbClr val="FFFFFF"/>
                </a:solidFill>
                <a:latin typeface="Calibri" pitchFamily="32" charset="0"/>
              </a:rPr>
              <a:t>Вопрос 9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9216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2" indent="-339725" algn="ctr">
              <a:spcBef>
                <a:spcPts val="1100"/>
              </a:spcBef>
              <a:buClrTx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</a:tabLst>
            </a:pPr>
            <a:r>
              <a:rPr lang="ru-RU" altLang="ru-RU" sz="4400" b="1">
                <a:solidFill>
                  <a:srgbClr val="00B0F0"/>
                </a:solidFill>
                <a:latin typeface="PT Sans Narrow" pitchFamily="34" charset="-52"/>
              </a:rPr>
              <a:t>Как отметить в журнале, что ученика не было весь день, на всех уроках?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d560b2bd95b1c66fa675cee6571ac98d15418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191</Words>
  <Application>Microsoft Office PowerPoint</Application>
  <PresentationFormat>Экран (4:3)</PresentationFormat>
  <Paragraphs>39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Microsoft YaHei</vt:lpstr>
      <vt:lpstr>Times New Roman</vt:lpstr>
      <vt:lpstr>Calibri</vt:lpstr>
      <vt:lpstr>Arial Unicode MS</vt:lpstr>
      <vt:lpstr>PT Sans Narrow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Kotobelka</dc:creator>
  <cp:lastModifiedBy>Чечетка</cp:lastModifiedBy>
  <cp:revision>248</cp:revision>
  <cp:lastPrinted>1601-01-01T00:00:00Z</cp:lastPrinted>
  <dcterms:created xsi:type="dcterms:W3CDTF">2011-12-03T18:22:32Z</dcterms:created>
  <dcterms:modified xsi:type="dcterms:W3CDTF">2014-12-05T10:57:21Z</dcterms:modified>
</cp:coreProperties>
</file>