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charts/chart2.xml" ContentType="application/vnd.openxmlformats-officedocument.drawingml.chart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3"/>
  </p:notesMasterIdLst>
  <p:sldIdLst>
    <p:sldId id="355" r:id="rId2"/>
    <p:sldId id="382" r:id="rId3"/>
    <p:sldId id="385" r:id="rId4"/>
    <p:sldId id="403" r:id="rId5"/>
    <p:sldId id="383" r:id="rId6"/>
    <p:sldId id="384" r:id="rId7"/>
    <p:sldId id="364" r:id="rId8"/>
    <p:sldId id="365" r:id="rId9"/>
    <p:sldId id="363" r:id="rId10"/>
    <p:sldId id="319" r:id="rId11"/>
    <p:sldId id="396" r:id="rId12"/>
    <p:sldId id="397" r:id="rId13"/>
    <p:sldId id="398" r:id="rId14"/>
    <p:sldId id="399" r:id="rId15"/>
    <p:sldId id="400" r:id="rId16"/>
    <p:sldId id="386" r:id="rId17"/>
    <p:sldId id="379" r:id="rId18"/>
    <p:sldId id="388" r:id="rId19"/>
    <p:sldId id="395" r:id="rId20"/>
    <p:sldId id="401" r:id="rId21"/>
    <p:sldId id="402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7E2"/>
    <a:srgbClr val="1A2DB8"/>
    <a:srgbClr val="0000FF"/>
    <a:srgbClr val="FF5B5B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89.jpeg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>
          <a:solidFill>
            <a:schemeClr val="bg1"/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c:spPr>
    </c:sideWall>
    <c:backWall>
      <c:thickness val="0"/>
      <c:spPr>
        <a:noFill/>
        <a:ln>
          <a:solidFill>
            <a:schemeClr val="bg1"/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c:spPr>
    </c:backWall>
    <c:plotArea>
      <c:layout>
        <c:manualLayout>
          <c:layoutTarget val="inner"/>
          <c:xMode val="edge"/>
          <c:yMode val="edge"/>
          <c:x val="0.27194043429136799"/>
          <c:y val="7.4690867681368733E-2"/>
          <c:w val="0.72758037225042305"/>
          <c:h val="0.43546200453935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7"/>
                <c:pt idx="0">
                  <c:v>Дети с синдромом Дауна</c:v>
                </c:pt>
                <c:pt idx="1">
                  <c:v>Алалия</c:v>
                </c:pt>
                <c:pt idx="2">
                  <c:v>Нарушения зрения</c:v>
                </c:pt>
                <c:pt idx="3">
                  <c:v>сложный дефект</c:v>
                </c:pt>
                <c:pt idx="4">
                  <c:v>ДЦП</c:v>
                </c:pt>
                <c:pt idx="5">
                  <c:v>Аутопатичные проявления</c:v>
                </c:pt>
                <c:pt idx="6">
                  <c:v>обшее количесто детей- инвалидов в ДОУ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10</c:v>
                </c:pt>
                <c:pt idx="4">
                  <c:v>4</c:v>
                </c:pt>
                <c:pt idx="5">
                  <c:v>10</c:v>
                </c:pt>
                <c:pt idx="6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122880"/>
        <c:axId val="44124416"/>
        <c:axId val="0"/>
      </c:bar3DChart>
      <c:catAx>
        <c:axId val="441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124416"/>
        <c:crosses val="autoZero"/>
        <c:auto val="0"/>
        <c:lblAlgn val="ctr"/>
        <c:lblOffset val="100"/>
        <c:noMultiLvlLbl val="0"/>
      </c:catAx>
      <c:valAx>
        <c:axId val="441244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122880"/>
        <c:crosses val="autoZero"/>
        <c:crossBetween val="between"/>
      </c:valAx>
      <c:spPr>
        <a:noFill/>
        <a:ln w="23798">
          <a:noFill/>
        </a:ln>
      </c:spPr>
    </c:plotArea>
    <c:plotVisOnly val="1"/>
    <c:dispBlanksAs val="gap"/>
    <c:showDLblsOverMax val="0"/>
  </c:chart>
  <c:txPr>
    <a:bodyPr/>
    <a:lstStyle/>
    <a:p>
      <a:pPr>
        <a:defRPr sz="1687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5.7004345244521214E-2"/>
          <c:y val="5.1484404487744037E-2"/>
          <c:w val="0.94259677840152578"/>
          <c:h val="0.86426714494362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Общеобразовательный класс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</c:v>
                </c:pt>
                <c:pt idx="1">
                  <c:v>89</c:v>
                </c:pt>
                <c:pt idx="2">
                  <c:v>93</c:v>
                </c:pt>
                <c:pt idx="3">
                  <c:v>100</c:v>
                </c:pt>
                <c:pt idx="4">
                  <c:v>105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КРО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7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814016"/>
        <c:axId val="183815552"/>
        <c:axId val="0"/>
      </c:bar3DChart>
      <c:catAx>
        <c:axId val="1838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-25000">
                <a:solidFill>
                  <a:schemeClr val="bg1"/>
                </a:solidFill>
              </a:defRPr>
            </a:pPr>
            <a:endParaRPr lang="ru-RU"/>
          </a:p>
        </c:txPr>
        <c:crossAx val="183815552"/>
        <c:crosses val="autoZero"/>
        <c:auto val="1"/>
        <c:lblAlgn val="ctr"/>
        <c:lblOffset val="100"/>
        <c:noMultiLvlLbl val="0"/>
      </c:catAx>
      <c:valAx>
        <c:axId val="183815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838140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c:spPr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512190003579871"/>
          <c:y val="2.2175566351213529E-3"/>
          <c:w val="0.29323180934902304"/>
          <c:h val="0.18539978885065836"/>
        </c:manualLayout>
      </c:layout>
      <c:overlay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  <c:txPr>
        <a:bodyPr/>
        <a:lstStyle/>
        <a:p>
          <a:pPr>
            <a:defRPr sz="1400" b="1" baseline="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>
      <a:solidFill>
        <a:srgbClr val="C00000"/>
      </a:solidFill>
    </a:ln>
  </c:spPr>
  <c:externalData r:id="rId3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3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5.pn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ata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6" Type="http://schemas.openxmlformats.org/officeDocument/2006/relationships/image" Target="../media/image57.png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iagrams/_rels/data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ata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iagrams/_rels/data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_rels/data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iagrams/_rels/data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iagrams/_rels/data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diagrams/_rels/data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jpeg"/><Relationship Id="rId4" Type="http://schemas.openxmlformats.org/officeDocument/2006/relationships/image" Target="../media/image92.png"/></Relationships>
</file>

<file path=ppt/diagrams/_rels/data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3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5.pn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6" Type="http://schemas.openxmlformats.org/officeDocument/2006/relationships/image" Target="../media/image57.png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iagrams/_rels/drawing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rawing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iagrams/_rels/drawing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iagrams/_rels/drawing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iagrams/_rels/drawing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_rels/drawing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iagrams/_rels/drawing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iagrams/_rels/drawing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diagrams/_rels/drawing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jpeg"/><Relationship Id="rId4" Type="http://schemas.openxmlformats.org/officeDocument/2006/relationships/image" Target="../media/image92.png"/></Relationships>
</file>

<file path=ppt/diagrams/_rels/drawing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CC778-8146-4300-A9B7-902C28A73D4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60CB0-0043-4470-BA6F-D7CDE58FA94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2"/>
          </a:solidFill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 extrusionH="57150">
            <a:bevelT w="114300" h="38100"/>
            <a:bevelB w="38100" h="38100" prst="slope"/>
          </a:sp3d>
        </a:bodyPr>
        <a:lstStyle/>
        <a:p>
          <a:pPr algn="ctr" rtl="0"/>
          <a:endParaRPr lang="ru-RU" sz="1600" b="1" dirty="0" smtClean="0">
            <a:ln>
              <a:noFill/>
            </a:ln>
            <a:solidFill>
              <a:schemeClr val="bg1"/>
            </a:solidFill>
            <a:effectLst/>
          </a:endParaRPr>
        </a:p>
        <a:p>
          <a:pPr algn="ctr" rtl="0"/>
          <a:r>
            <a:rPr lang="ru-RU" sz="1600" b="1" dirty="0" smtClean="0">
              <a:ln>
                <a:noFill/>
              </a:ln>
              <a:solidFill>
                <a:srgbClr val="002060"/>
              </a:solidFill>
              <a:effectLst/>
            </a:rPr>
            <a:t>Муниципальное дошкольное образовательное </a:t>
          </a:r>
          <a:br>
            <a:rPr lang="ru-RU" sz="1600" b="1" dirty="0" smtClean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dirty="0" smtClean="0">
              <a:ln>
                <a:noFill/>
              </a:ln>
              <a:solidFill>
                <a:srgbClr val="002060"/>
              </a:solidFill>
              <a:effectLst/>
            </a:rPr>
            <a:t>бюджетное учреждения </a:t>
          </a:r>
          <a:br>
            <a:rPr lang="ru-RU" sz="1600" b="1" dirty="0" smtClean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dirty="0" smtClean="0">
              <a:ln>
                <a:noFill/>
              </a:ln>
              <a:solidFill>
                <a:srgbClr val="002060"/>
              </a:solidFill>
              <a:effectLst/>
            </a:rPr>
            <a:t>детский сад комбинированного вида </a:t>
          </a:r>
        </a:p>
        <a:p>
          <a:pPr algn="ctr" rtl="0"/>
          <a:r>
            <a:rPr lang="ru-RU" sz="1600" b="1" dirty="0" smtClean="0">
              <a:ln>
                <a:noFill/>
              </a:ln>
              <a:solidFill>
                <a:srgbClr val="002060"/>
              </a:solidFill>
              <a:effectLst/>
            </a:rPr>
            <a:t>№125 г. Сочи</a:t>
          </a:r>
          <a:r>
            <a:rPr lang="ru-RU" sz="1800" b="1" dirty="0" smtClean="0">
              <a:solidFill>
                <a:srgbClr val="002060"/>
              </a:solidFill>
            </a:rPr>
            <a:t/>
          </a:r>
          <a:br>
            <a:rPr lang="ru-RU" sz="1800" b="1" dirty="0" smtClean="0">
              <a:solidFill>
                <a:srgbClr val="002060"/>
              </a:solidFill>
            </a:rPr>
          </a:br>
          <a:endParaRPr lang="ru-RU" sz="1800" dirty="0">
            <a:solidFill>
              <a:srgbClr val="002060"/>
            </a:solidFill>
          </a:endParaRPr>
        </a:p>
      </dgm:t>
    </dgm:pt>
    <dgm:pt modelId="{C0795E47-2D95-4110-9534-A8DD68FA7E1F}" type="parTrans" cxnId="{D5C0BE67-8954-4200-8A61-15E845228896}">
      <dgm:prSet/>
      <dgm:spPr/>
      <dgm:t>
        <a:bodyPr/>
        <a:lstStyle/>
        <a:p>
          <a:endParaRPr lang="ru-RU"/>
        </a:p>
      </dgm:t>
    </dgm:pt>
    <dgm:pt modelId="{22134341-EC9B-48BC-9550-278AC2B5320A}" type="sibTrans" cxnId="{D5C0BE67-8954-4200-8A61-15E845228896}">
      <dgm:prSet/>
      <dgm:spPr/>
      <dgm:t>
        <a:bodyPr/>
        <a:lstStyle/>
        <a:p>
          <a:endParaRPr lang="ru-RU"/>
        </a:p>
      </dgm:t>
    </dgm:pt>
    <dgm:pt modelId="{91429EA1-254E-448B-829B-C8667B371FD9}" type="pres">
      <dgm:prSet presAssocID="{5DBCC778-8146-4300-A9B7-902C28A73D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23BD6-DEE3-43A8-BFB3-BE98AC83F75B}" type="pres">
      <dgm:prSet presAssocID="{6E260CB0-0043-4470-BA6F-D7CDE58FA944}" presName="composite" presStyleCnt="0"/>
      <dgm:spPr/>
    </dgm:pt>
    <dgm:pt modelId="{904FC333-D883-48F7-9790-953821139367}" type="pres">
      <dgm:prSet presAssocID="{6E260CB0-0043-4470-BA6F-D7CDE58FA944}" presName="imgShp" presStyleLbl="fgImgPlace1" presStyleIdx="0" presStyleCnt="1" custScaleY="100196" custLinFactNeighborX="13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0B13EE1-6709-41B0-9808-1BE8897A0589}" type="pres">
      <dgm:prSet presAssocID="{6E260CB0-0043-4470-BA6F-D7CDE58FA944}" presName="txShp" presStyleLbl="node1" presStyleIdx="0" presStyleCnt="1" custScaleX="117950" custScaleY="100098" custLinFactY="-54121" custLinFactNeighborX="-65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79E3D-3C7A-4DE7-AFC8-0129E6087E9F}" type="presOf" srcId="{6E260CB0-0043-4470-BA6F-D7CDE58FA944}" destId="{00B13EE1-6709-41B0-9808-1BE8897A0589}" srcOrd="0" destOrd="0" presId="urn:microsoft.com/office/officeart/2005/8/layout/vList3#1"/>
    <dgm:cxn modelId="{EDF72282-1E63-491B-9899-8374A719B791}" type="presOf" srcId="{5DBCC778-8146-4300-A9B7-902C28A73D4B}" destId="{91429EA1-254E-448B-829B-C8667B371FD9}" srcOrd="0" destOrd="0" presId="urn:microsoft.com/office/officeart/2005/8/layout/vList3#1"/>
    <dgm:cxn modelId="{D5C0BE67-8954-4200-8A61-15E845228896}" srcId="{5DBCC778-8146-4300-A9B7-902C28A73D4B}" destId="{6E260CB0-0043-4470-BA6F-D7CDE58FA944}" srcOrd="0" destOrd="0" parTransId="{C0795E47-2D95-4110-9534-A8DD68FA7E1F}" sibTransId="{22134341-EC9B-48BC-9550-278AC2B5320A}"/>
    <dgm:cxn modelId="{5B4F19FB-6FDC-40E4-A7DB-0E919E21FC77}" type="presParOf" srcId="{91429EA1-254E-448B-829B-C8667B371FD9}" destId="{C8923BD6-DEE3-43A8-BFB3-BE98AC83F75B}" srcOrd="0" destOrd="0" presId="urn:microsoft.com/office/officeart/2005/8/layout/vList3#1"/>
    <dgm:cxn modelId="{C35E2C9F-D3D1-4734-BA50-2C53FCD55607}" type="presParOf" srcId="{C8923BD6-DEE3-43A8-BFB3-BE98AC83F75B}" destId="{904FC333-D883-48F7-9790-953821139367}" srcOrd="0" destOrd="0" presId="urn:microsoft.com/office/officeart/2005/8/layout/vList3#1"/>
    <dgm:cxn modelId="{871FDBE1-0223-4BC5-B0A9-BD86700858E7}" type="presParOf" srcId="{C8923BD6-DEE3-43A8-BFB3-BE98AC83F75B}" destId="{00B13EE1-6709-41B0-9808-1BE8897A05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43C167-8E10-4E62-A471-0B969D75E3C7}" type="doc">
      <dgm:prSet loTypeId="urn:microsoft.com/office/officeart/2005/8/layout/hierarchy5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CF3BE69-CC49-4406-B318-512F2B60E79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ПОЛНАЯ ИНКЛЮЗИЯ</a:t>
          </a:r>
          <a:endParaRPr lang="ru-RU" dirty="0">
            <a:solidFill>
              <a:srgbClr val="0070C0"/>
            </a:solidFill>
          </a:endParaRPr>
        </a:p>
      </dgm:t>
    </dgm:pt>
    <dgm:pt modelId="{7C3AEB2B-D512-4B74-8A16-084C86723FB3}" type="parTrans" cxnId="{E3E0B2F0-5522-46C2-AF6B-1A4A01BD9A64}">
      <dgm:prSet/>
      <dgm:spPr/>
      <dgm:t>
        <a:bodyPr/>
        <a:lstStyle/>
        <a:p>
          <a:endParaRPr lang="ru-RU"/>
        </a:p>
      </dgm:t>
    </dgm:pt>
    <dgm:pt modelId="{C28FAB3A-B7C5-4BCD-9B18-CE1408B118D2}" type="sibTrans" cxnId="{E3E0B2F0-5522-46C2-AF6B-1A4A01BD9A64}">
      <dgm:prSet/>
      <dgm:spPr/>
      <dgm:t>
        <a:bodyPr/>
        <a:lstStyle/>
        <a:p>
          <a:endParaRPr lang="ru-RU"/>
        </a:p>
      </dgm:t>
    </dgm:pt>
    <dgm:pt modelId="{236D0B60-FE29-4879-BE7A-A0C706AC73A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smtClean="0"/>
            <a:t>Общеразвивающие </a:t>
          </a:r>
          <a:r>
            <a:rPr lang="ru-RU" b="1" dirty="0" smtClean="0"/>
            <a:t>группы</a:t>
          </a:r>
          <a:endParaRPr lang="ru-RU" dirty="0"/>
        </a:p>
      </dgm:t>
    </dgm:pt>
    <dgm:pt modelId="{0A922590-230A-4303-93AF-1B1AD011ADFF}" type="parTrans" cxnId="{6B951377-3B87-4E88-AC1E-51A37B545D9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BF629C9-BFF7-4B31-9B20-6FEDF5B45D5C}" type="sibTrans" cxnId="{6B951377-3B87-4E88-AC1E-51A37B545D9E}">
      <dgm:prSet/>
      <dgm:spPr/>
      <dgm:t>
        <a:bodyPr/>
        <a:lstStyle/>
        <a:p>
          <a:endParaRPr lang="ru-RU"/>
        </a:p>
      </dgm:t>
    </dgm:pt>
    <dgm:pt modelId="{58FE6F42-0537-4FBF-A636-11D391454656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/>
            <a:t>Группы комбинированной направленности</a:t>
          </a:r>
          <a:endParaRPr lang="ru-RU" dirty="0"/>
        </a:p>
      </dgm:t>
    </dgm:pt>
    <dgm:pt modelId="{1BB5E56C-F65D-481F-A456-F01374CE797A}" type="parTrans" cxnId="{557C1034-1B7B-410E-A3EE-2C81784708E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09E3B24-C58E-4378-BCDA-AB97186F2F2B}" type="sibTrans" cxnId="{557C1034-1B7B-410E-A3EE-2C81784708EF}">
      <dgm:prSet/>
      <dgm:spPr/>
      <dgm:t>
        <a:bodyPr/>
        <a:lstStyle/>
        <a:p>
          <a:endParaRPr lang="ru-RU"/>
        </a:p>
      </dgm:t>
    </dgm:pt>
    <dgm:pt modelId="{80BAB4EB-41ED-415F-BDB6-B507CFDE9DB6}" type="pres">
      <dgm:prSet presAssocID="{5143C167-8E10-4E62-A471-0B969D75E3C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19B14-90A7-4C90-904E-104BD7F47853}" type="pres">
      <dgm:prSet presAssocID="{5143C167-8E10-4E62-A471-0B969D75E3C7}" presName="hierFlow" presStyleCnt="0"/>
      <dgm:spPr/>
    </dgm:pt>
    <dgm:pt modelId="{DEBBEB67-E78B-4495-A5D6-9072B507473A}" type="pres">
      <dgm:prSet presAssocID="{5143C167-8E10-4E62-A471-0B969D75E3C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EC1305E-FBFC-4946-8E71-4C59B207D50F}" type="pres">
      <dgm:prSet presAssocID="{CCF3BE69-CC49-4406-B318-512F2B60E79E}" presName="Name17" presStyleCnt="0"/>
      <dgm:spPr/>
    </dgm:pt>
    <dgm:pt modelId="{EF6264CE-343F-4784-B516-C5D59DE6075E}" type="pres">
      <dgm:prSet presAssocID="{CCF3BE69-CC49-4406-B318-512F2B60E79E}" presName="level1Shape" presStyleLbl="node0" presStyleIdx="0" presStyleCnt="1" custLinFactX="-100000" custLinFactNeighborX="-139816" custLinFactNeighborY="28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B4BCE-6582-4442-88E6-2CB081E5506B}" type="pres">
      <dgm:prSet presAssocID="{CCF3BE69-CC49-4406-B318-512F2B60E79E}" presName="hierChild2" presStyleCnt="0"/>
      <dgm:spPr/>
    </dgm:pt>
    <dgm:pt modelId="{ED35B343-41A7-4CB6-AED7-7DE6A5D4E0DC}" type="pres">
      <dgm:prSet presAssocID="{0A922590-230A-4303-93AF-1B1AD011ADFF}" presName="Name25" presStyleLbl="parChTrans1D2" presStyleIdx="0" presStyleCnt="2"/>
      <dgm:spPr/>
      <dgm:t>
        <a:bodyPr/>
        <a:lstStyle/>
        <a:p>
          <a:endParaRPr lang="ru-RU"/>
        </a:p>
      </dgm:t>
    </dgm:pt>
    <dgm:pt modelId="{D68F1A42-F92A-4BD9-968D-39A4D5760050}" type="pres">
      <dgm:prSet presAssocID="{0A922590-230A-4303-93AF-1B1AD011ADF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57EE67E-1DED-4EDB-B1D9-6B818CC0EF7C}" type="pres">
      <dgm:prSet presAssocID="{236D0B60-FE29-4879-BE7A-A0C706AC73A0}" presName="Name30" presStyleCnt="0"/>
      <dgm:spPr/>
    </dgm:pt>
    <dgm:pt modelId="{4DE80AB7-F4B1-4064-AE5E-52FE827B0CCA}" type="pres">
      <dgm:prSet presAssocID="{236D0B60-FE29-4879-BE7A-A0C706AC73A0}" presName="level2Shape" presStyleLbl="node2" presStyleIdx="0" presStyleCnt="2" custLinFactNeighborX="-6814" custLinFactNeighborY="3741"/>
      <dgm:spPr/>
      <dgm:t>
        <a:bodyPr/>
        <a:lstStyle/>
        <a:p>
          <a:endParaRPr lang="ru-RU"/>
        </a:p>
      </dgm:t>
    </dgm:pt>
    <dgm:pt modelId="{FBBB757A-09CF-424D-9B84-111440A3554E}" type="pres">
      <dgm:prSet presAssocID="{236D0B60-FE29-4879-BE7A-A0C706AC73A0}" presName="hierChild3" presStyleCnt="0"/>
      <dgm:spPr/>
    </dgm:pt>
    <dgm:pt modelId="{656942A9-7594-4F8F-9E2F-E38AFE65D292}" type="pres">
      <dgm:prSet presAssocID="{1BB5E56C-F65D-481F-A456-F01374CE797A}" presName="Name25" presStyleLbl="parChTrans1D2" presStyleIdx="1" presStyleCnt="2"/>
      <dgm:spPr/>
      <dgm:t>
        <a:bodyPr/>
        <a:lstStyle/>
        <a:p>
          <a:endParaRPr lang="ru-RU"/>
        </a:p>
      </dgm:t>
    </dgm:pt>
    <dgm:pt modelId="{CE4B3B5A-2C28-4A19-9349-46EBADEA3156}" type="pres">
      <dgm:prSet presAssocID="{1BB5E56C-F65D-481F-A456-F01374CE797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9CA6671-B91E-433A-B7D1-02069458CBAB}" type="pres">
      <dgm:prSet presAssocID="{58FE6F42-0537-4FBF-A636-11D391454656}" presName="Name30" presStyleCnt="0"/>
      <dgm:spPr/>
    </dgm:pt>
    <dgm:pt modelId="{53AD1477-7E5F-42BC-9F04-9F405FB5966E}" type="pres">
      <dgm:prSet presAssocID="{58FE6F42-0537-4FBF-A636-11D391454656}" presName="level2Shape" presStyleLbl="node2" presStyleIdx="1" presStyleCnt="2" custLinFactNeighborX="-6814" custLinFactNeighborY="-3741"/>
      <dgm:spPr/>
      <dgm:t>
        <a:bodyPr/>
        <a:lstStyle/>
        <a:p>
          <a:endParaRPr lang="ru-RU"/>
        </a:p>
      </dgm:t>
    </dgm:pt>
    <dgm:pt modelId="{9556A747-B17A-47B8-89CB-58078FCFF16E}" type="pres">
      <dgm:prSet presAssocID="{58FE6F42-0537-4FBF-A636-11D391454656}" presName="hierChild3" presStyleCnt="0"/>
      <dgm:spPr/>
    </dgm:pt>
    <dgm:pt modelId="{593BAA68-1968-40DE-B7EB-218B0E2BEF57}" type="pres">
      <dgm:prSet presAssocID="{5143C167-8E10-4E62-A471-0B969D75E3C7}" presName="bgShapesFlow" presStyleCnt="0"/>
      <dgm:spPr/>
    </dgm:pt>
  </dgm:ptLst>
  <dgm:cxnLst>
    <dgm:cxn modelId="{557C1034-1B7B-410E-A3EE-2C81784708EF}" srcId="{CCF3BE69-CC49-4406-B318-512F2B60E79E}" destId="{58FE6F42-0537-4FBF-A636-11D391454656}" srcOrd="1" destOrd="0" parTransId="{1BB5E56C-F65D-481F-A456-F01374CE797A}" sibTransId="{709E3B24-C58E-4378-BCDA-AB97186F2F2B}"/>
    <dgm:cxn modelId="{257B322A-7892-47EC-A924-A557DA8F839D}" type="presOf" srcId="{1BB5E56C-F65D-481F-A456-F01374CE797A}" destId="{656942A9-7594-4F8F-9E2F-E38AFE65D292}" srcOrd="0" destOrd="0" presId="urn:microsoft.com/office/officeart/2005/8/layout/hierarchy5"/>
    <dgm:cxn modelId="{58AEEAE4-454E-4B0B-B240-B3E124FBC6B8}" type="presOf" srcId="{58FE6F42-0537-4FBF-A636-11D391454656}" destId="{53AD1477-7E5F-42BC-9F04-9F405FB5966E}" srcOrd="0" destOrd="0" presId="urn:microsoft.com/office/officeart/2005/8/layout/hierarchy5"/>
    <dgm:cxn modelId="{2F17065D-20F3-4774-A338-AB73BDF19DC5}" type="presOf" srcId="{5143C167-8E10-4E62-A471-0B969D75E3C7}" destId="{80BAB4EB-41ED-415F-BDB6-B507CFDE9DB6}" srcOrd="0" destOrd="0" presId="urn:microsoft.com/office/officeart/2005/8/layout/hierarchy5"/>
    <dgm:cxn modelId="{1C70105D-E480-4700-A265-E64BF1EC888B}" type="presOf" srcId="{0A922590-230A-4303-93AF-1B1AD011ADFF}" destId="{ED35B343-41A7-4CB6-AED7-7DE6A5D4E0DC}" srcOrd="0" destOrd="0" presId="urn:microsoft.com/office/officeart/2005/8/layout/hierarchy5"/>
    <dgm:cxn modelId="{04B62B97-9787-4F6C-BF86-2FD96F0B50A9}" type="presOf" srcId="{0A922590-230A-4303-93AF-1B1AD011ADFF}" destId="{D68F1A42-F92A-4BD9-968D-39A4D5760050}" srcOrd="1" destOrd="0" presId="urn:microsoft.com/office/officeart/2005/8/layout/hierarchy5"/>
    <dgm:cxn modelId="{F46B858F-D1C0-466B-A02E-5AD58B39C612}" type="presOf" srcId="{236D0B60-FE29-4879-BE7A-A0C706AC73A0}" destId="{4DE80AB7-F4B1-4064-AE5E-52FE827B0CCA}" srcOrd="0" destOrd="0" presId="urn:microsoft.com/office/officeart/2005/8/layout/hierarchy5"/>
    <dgm:cxn modelId="{0E9ECB84-6DA2-4E01-AA31-64109726CCBA}" type="presOf" srcId="{1BB5E56C-F65D-481F-A456-F01374CE797A}" destId="{CE4B3B5A-2C28-4A19-9349-46EBADEA3156}" srcOrd="1" destOrd="0" presId="urn:microsoft.com/office/officeart/2005/8/layout/hierarchy5"/>
    <dgm:cxn modelId="{6B951377-3B87-4E88-AC1E-51A37B545D9E}" srcId="{CCF3BE69-CC49-4406-B318-512F2B60E79E}" destId="{236D0B60-FE29-4879-BE7A-A0C706AC73A0}" srcOrd="0" destOrd="0" parTransId="{0A922590-230A-4303-93AF-1B1AD011ADFF}" sibTransId="{7BF629C9-BFF7-4B31-9B20-6FEDF5B45D5C}"/>
    <dgm:cxn modelId="{466FE763-CEFC-4927-AC09-625E37DF1FC0}" type="presOf" srcId="{CCF3BE69-CC49-4406-B318-512F2B60E79E}" destId="{EF6264CE-343F-4784-B516-C5D59DE6075E}" srcOrd="0" destOrd="0" presId="urn:microsoft.com/office/officeart/2005/8/layout/hierarchy5"/>
    <dgm:cxn modelId="{E3E0B2F0-5522-46C2-AF6B-1A4A01BD9A64}" srcId="{5143C167-8E10-4E62-A471-0B969D75E3C7}" destId="{CCF3BE69-CC49-4406-B318-512F2B60E79E}" srcOrd="0" destOrd="0" parTransId="{7C3AEB2B-D512-4B74-8A16-084C86723FB3}" sibTransId="{C28FAB3A-B7C5-4BCD-9B18-CE1408B118D2}"/>
    <dgm:cxn modelId="{0129E3B8-A295-4923-918E-FBEA34E5E7B4}" type="presParOf" srcId="{80BAB4EB-41ED-415F-BDB6-B507CFDE9DB6}" destId="{F3A19B14-90A7-4C90-904E-104BD7F47853}" srcOrd="0" destOrd="0" presId="urn:microsoft.com/office/officeart/2005/8/layout/hierarchy5"/>
    <dgm:cxn modelId="{0999F3A1-9D93-48C3-941A-97EC10B7B2CF}" type="presParOf" srcId="{F3A19B14-90A7-4C90-904E-104BD7F47853}" destId="{DEBBEB67-E78B-4495-A5D6-9072B507473A}" srcOrd="0" destOrd="0" presId="urn:microsoft.com/office/officeart/2005/8/layout/hierarchy5"/>
    <dgm:cxn modelId="{01571060-819D-48E9-A88C-BED17B12B818}" type="presParOf" srcId="{DEBBEB67-E78B-4495-A5D6-9072B507473A}" destId="{7EC1305E-FBFC-4946-8E71-4C59B207D50F}" srcOrd="0" destOrd="0" presId="urn:microsoft.com/office/officeart/2005/8/layout/hierarchy5"/>
    <dgm:cxn modelId="{0C487A7B-94E9-4D78-8F02-6F21E5893D2C}" type="presParOf" srcId="{7EC1305E-FBFC-4946-8E71-4C59B207D50F}" destId="{EF6264CE-343F-4784-B516-C5D59DE6075E}" srcOrd="0" destOrd="0" presId="urn:microsoft.com/office/officeart/2005/8/layout/hierarchy5"/>
    <dgm:cxn modelId="{F509B347-3970-4FFC-96C1-6E34524E4C72}" type="presParOf" srcId="{7EC1305E-FBFC-4946-8E71-4C59B207D50F}" destId="{BDFB4BCE-6582-4442-88E6-2CB081E5506B}" srcOrd="1" destOrd="0" presId="urn:microsoft.com/office/officeart/2005/8/layout/hierarchy5"/>
    <dgm:cxn modelId="{DF11D780-C8EE-4C38-B25F-CBCBA082B817}" type="presParOf" srcId="{BDFB4BCE-6582-4442-88E6-2CB081E5506B}" destId="{ED35B343-41A7-4CB6-AED7-7DE6A5D4E0DC}" srcOrd="0" destOrd="0" presId="urn:microsoft.com/office/officeart/2005/8/layout/hierarchy5"/>
    <dgm:cxn modelId="{3DEB400B-AC5F-4F27-8C77-CBA627EBD6AE}" type="presParOf" srcId="{ED35B343-41A7-4CB6-AED7-7DE6A5D4E0DC}" destId="{D68F1A42-F92A-4BD9-968D-39A4D5760050}" srcOrd="0" destOrd="0" presId="urn:microsoft.com/office/officeart/2005/8/layout/hierarchy5"/>
    <dgm:cxn modelId="{3F6ED857-092B-4CE8-B27D-5680DCC58F98}" type="presParOf" srcId="{BDFB4BCE-6582-4442-88E6-2CB081E5506B}" destId="{D57EE67E-1DED-4EDB-B1D9-6B818CC0EF7C}" srcOrd="1" destOrd="0" presId="urn:microsoft.com/office/officeart/2005/8/layout/hierarchy5"/>
    <dgm:cxn modelId="{7A9D07A1-F0B5-4138-B96B-33EB37493E7A}" type="presParOf" srcId="{D57EE67E-1DED-4EDB-B1D9-6B818CC0EF7C}" destId="{4DE80AB7-F4B1-4064-AE5E-52FE827B0CCA}" srcOrd="0" destOrd="0" presId="urn:microsoft.com/office/officeart/2005/8/layout/hierarchy5"/>
    <dgm:cxn modelId="{9BEEA01A-8132-476A-8636-6EF00222249C}" type="presParOf" srcId="{D57EE67E-1DED-4EDB-B1D9-6B818CC0EF7C}" destId="{FBBB757A-09CF-424D-9B84-111440A3554E}" srcOrd="1" destOrd="0" presId="urn:microsoft.com/office/officeart/2005/8/layout/hierarchy5"/>
    <dgm:cxn modelId="{AB2F3D9F-6CCF-43DB-968B-E26FE02C3BB1}" type="presParOf" srcId="{BDFB4BCE-6582-4442-88E6-2CB081E5506B}" destId="{656942A9-7594-4F8F-9E2F-E38AFE65D292}" srcOrd="2" destOrd="0" presId="urn:microsoft.com/office/officeart/2005/8/layout/hierarchy5"/>
    <dgm:cxn modelId="{B2499A15-3970-4647-918F-3FC31FD54234}" type="presParOf" srcId="{656942A9-7594-4F8F-9E2F-E38AFE65D292}" destId="{CE4B3B5A-2C28-4A19-9349-46EBADEA3156}" srcOrd="0" destOrd="0" presId="urn:microsoft.com/office/officeart/2005/8/layout/hierarchy5"/>
    <dgm:cxn modelId="{BB9CF4FE-6FF8-48B0-9CEE-9EB71E1F3610}" type="presParOf" srcId="{BDFB4BCE-6582-4442-88E6-2CB081E5506B}" destId="{59CA6671-B91E-433A-B7D1-02069458CBAB}" srcOrd="3" destOrd="0" presId="urn:microsoft.com/office/officeart/2005/8/layout/hierarchy5"/>
    <dgm:cxn modelId="{AAC074D5-D04D-4358-AEE1-3617445AF73C}" type="presParOf" srcId="{59CA6671-B91E-433A-B7D1-02069458CBAB}" destId="{53AD1477-7E5F-42BC-9F04-9F405FB5966E}" srcOrd="0" destOrd="0" presId="urn:microsoft.com/office/officeart/2005/8/layout/hierarchy5"/>
    <dgm:cxn modelId="{9150CD7B-4A7B-4DEB-8FF0-AD3F5D893578}" type="presParOf" srcId="{59CA6671-B91E-433A-B7D1-02069458CBAB}" destId="{9556A747-B17A-47B8-89CB-58078FCFF16E}" srcOrd="1" destOrd="0" presId="urn:microsoft.com/office/officeart/2005/8/layout/hierarchy5"/>
    <dgm:cxn modelId="{58EA633E-AC81-4F12-ADB0-E4640F24AF3C}" type="presParOf" srcId="{80BAB4EB-41ED-415F-BDB6-B507CFDE9DB6}" destId="{593BAA68-1968-40DE-B7EB-218B0E2BEF5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578F06-F994-49F2-8B90-39F711EF499A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D31BD1-90D0-482E-89AD-82171523CE3B}">
      <dgm:prSet custT="1"/>
      <dgm:spPr/>
      <dgm:t>
        <a:bodyPr/>
        <a:lstStyle/>
        <a:p>
          <a:pPr rtl="0"/>
          <a:r>
            <a:rPr lang="ru-RU" sz="2100" b="1" dirty="0" smtClean="0">
              <a:solidFill>
                <a:srgbClr val="0070C0"/>
              </a:solidFill>
            </a:rPr>
            <a:t>ЧАСТИЧНАЯ ИНКЛЮЗИЯ</a:t>
          </a:r>
          <a:endParaRPr lang="ru-RU" sz="2100" dirty="0">
            <a:solidFill>
              <a:srgbClr val="0070C0"/>
            </a:solidFill>
          </a:endParaRPr>
        </a:p>
      </dgm:t>
    </dgm:pt>
    <dgm:pt modelId="{97573066-FFED-4B4F-8D4C-31D56E7ACDBB}" type="parTrans" cxnId="{6C57DBB0-638A-40C8-92C6-AB08C0865A4C}">
      <dgm:prSet/>
      <dgm:spPr/>
      <dgm:t>
        <a:bodyPr/>
        <a:lstStyle/>
        <a:p>
          <a:endParaRPr lang="ru-RU"/>
        </a:p>
      </dgm:t>
    </dgm:pt>
    <dgm:pt modelId="{F80DC2B9-2DE3-4CFD-97DF-4B220B47EBFD}" type="sibTrans" cxnId="{6C57DBB0-638A-40C8-92C6-AB08C0865A4C}">
      <dgm:prSet/>
      <dgm:spPr/>
      <dgm:t>
        <a:bodyPr/>
        <a:lstStyle/>
        <a:p>
          <a:endParaRPr lang="ru-RU"/>
        </a:p>
      </dgm:t>
    </dgm:pt>
    <dgm:pt modelId="{31BEF743-DE39-4F57-913E-9FBF3A08BC68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Общеразвивающие группы</a:t>
          </a:r>
          <a:endParaRPr lang="ru-RU" sz="1200" dirty="0"/>
        </a:p>
      </dgm:t>
    </dgm:pt>
    <dgm:pt modelId="{40613D56-0540-4C23-A00F-D44D85B2BFC9}" type="parTrans" cxnId="{E83753FC-C208-4D90-B911-D3B098FA4A1B}">
      <dgm:prSet/>
      <dgm:spPr/>
      <dgm:t>
        <a:bodyPr/>
        <a:lstStyle/>
        <a:p>
          <a:endParaRPr lang="ru-RU"/>
        </a:p>
      </dgm:t>
    </dgm:pt>
    <dgm:pt modelId="{8E0A8DD7-C20B-40B5-9C35-1A3413A8D2DC}" type="sibTrans" cxnId="{E83753FC-C208-4D90-B911-D3B098FA4A1B}">
      <dgm:prSet/>
      <dgm:spPr/>
      <dgm:t>
        <a:bodyPr/>
        <a:lstStyle/>
        <a:p>
          <a:endParaRPr lang="ru-RU"/>
        </a:p>
      </dgm:t>
    </dgm:pt>
    <dgm:pt modelId="{75B83B66-2F61-4DF7-9660-DD155D8EB9DB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ГКП «Особый ребенок»</a:t>
          </a:r>
          <a:endParaRPr lang="ru-RU" sz="1200" dirty="0"/>
        </a:p>
      </dgm:t>
    </dgm:pt>
    <dgm:pt modelId="{F8A5DC7F-F5D8-4A38-B08E-1468E0E362F8}" type="parTrans" cxnId="{67F754B8-1DFE-41CB-A97E-31AF35737496}">
      <dgm:prSet/>
      <dgm:spPr/>
      <dgm:t>
        <a:bodyPr/>
        <a:lstStyle/>
        <a:p>
          <a:endParaRPr lang="ru-RU"/>
        </a:p>
      </dgm:t>
    </dgm:pt>
    <dgm:pt modelId="{0F9F209F-EE68-41DE-B411-A1ABD3202C9A}" type="sibTrans" cxnId="{67F754B8-1DFE-41CB-A97E-31AF35737496}">
      <dgm:prSet/>
      <dgm:spPr/>
      <dgm:t>
        <a:bodyPr/>
        <a:lstStyle/>
        <a:p>
          <a:endParaRPr lang="ru-RU"/>
        </a:p>
      </dgm:t>
    </dgm:pt>
    <dgm:pt modelId="{21D75620-C523-4D0A-8CB3-E650DABE04D6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Кружки дополнительного образования</a:t>
          </a:r>
          <a:endParaRPr lang="ru-RU" dirty="0"/>
        </a:p>
      </dgm:t>
    </dgm:pt>
    <dgm:pt modelId="{1F83A170-32B7-461B-87F2-F85A6438DBDD}" type="parTrans" cxnId="{EC6CE4B0-28A4-4822-8A6C-7A490BD9DBB1}">
      <dgm:prSet/>
      <dgm:spPr/>
      <dgm:t>
        <a:bodyPr/>
        <a:lstStyle/>
        <a:p>
          <a:endParaRPr lang="ru-RU"/>
        </a:p>
      </dgm:t>
    </dgm:pt>
    <dgm:pt modelId="{038D630F-72EF-4D65-BB2C-E7A9EFE9C224}" type="sibTrans" cxnId="{EC6CE4B0-28A4-4822-8A6C-7A490BD9DBB1}">
      <dgm:prSet/>
      <dgm:spPr/>
      <dgm:t>
        <a:bodyPr/>
        <a:lstStyle/>
        <a:p>
          <a:endParaRPr lang="ru-RU"/>
        </a:p>
      </dgm:t>
    </dgm:pt>
    <dgm:pt modelId="{D8B45157-9C2E-4CFD-BD53-F7D0360601E5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партнеры</a:t>
          </a:r>
          <a:endParaRPr lang="ru-RU" dirty="0"/>
        </a:p>
      </dgm:t>
    </dgm:pt>
    <dgm:pt modelId="{9D344340-51B0-4CC1-BAAA-A90E24867B07}" type="parTrans" cxnId="{CF9E4E90-C48F-4596-BE57-E240C8BFEBE6}">
      <dgm:prSet/>
      <dgm:spPr/>
      <dgm:t>
        <a:bodyPr/>
        <a:lstStyle/>
        <a:p>
          <a:endParaRPr lang="ru-RU"/>
        </a:p>
      </dgm:t>
    </dgm:pt>
    <dgm:pt modelId="{F53373D5-F587-4C06-B7BD-F9AD94E6D644}" type="sibTrans" cxnId="{CF9E4E90-C48F-4596-BE57-E240C8BFEBE6}">
      <dgm:prSet/>
      <dgm:spPr/>
      <dgm:t>
        <a:bodyPr/>
        <a:lstStyle/>
        <a:p>
          <a:endParaRPr lang="ru-RU"/>
        </a:p>
      </dgm:t>
    </dgm:pt>
    <dgm:pt modelId="{5FEF7FE0-797B-4DEC-8016-F3C4F4B6EA80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 компенсирующей направленности</a:t>
          </a:r>
          <a:endParaRPr lang="ru-RU" sz="1200" dirty="0"/>
        </a:p>
      </dgm:t>
    </dgm:pt>
    <dgm:pt modelId="{71ABE8B4-962C-4B67-8A55-CAD724962DCB}" type="parTrans" cxnId="{BEA97B41-1478-4F8D-A72C-D4E8F952EE73}">
      <dgm:prSet/>
      <dgm:spPr/>
      <dgm:t>
        <a:bodyPr/>
        <a:lstStyle/>
        <a:p>
          <a:endParaRPr lang="ru-RU"/>
        </a:p>
      </dgm:t>
    </dgm:pt>
    <dgm:pt modelId="{7DCFEDCE-6211-4AD1-9718-2F17F7843452}" type="sibTrans" cxnId="{BEA97B41-1478-4F8D-A72C-D4E8F952EE73}">
      <dgm:prSet/>
      <dgm:spPr/>
      <dgm:t>
        <a:bodyPr/>
        <a:lstStyle/>
        <a:p>
          <a:endParaRPr lang="ru-RU"/>
        </a:p>
      </dgm:t>
    </dgm:pt>
    <dgm:pt modelId="{AE4EFE9C-A8AC-40F8-8290-2F7699912C8C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 комбинированной направленности</a:t>
          </a:r>
          <a:endParaRPr lang="ru-RU" sz="1200" dirty="0"/>
        </a:p>
      </dgm:t>
    </dgm:pt>
    <dgm:pt modelId="{25F7AFC6-1EA2-49FD-8699-72635011391C}" type="parTrans" cxnId="{87B0593B-739D-4C69-8E81-2FF06526571E}">
      <dgm:prSet/>
      <dgm:spPr/>
      <dgm:t>
        <a:bodyPr/>
        <a:lstStyle/>
        <a:p>
          <a:endParaRPr lang="ru-RU"/>
        </a:p>
      </dgm:t>
    </dgm:pt>
    <dgm:pt modelId="{6ABD23FA-F656-4AEC-A202-407C33B80748}" type="sibTrans" cxnId="{87B0593B-739D-4C69-8E81-2FF06526571E}">
      <dgm:prSet/>
      <dgm:spPr/>
      <dgm:t>
        <a:bodyPr/>
        <a:lstStyle/>
        <a:p>
          <a:endParaRPr lang="ru-RU"/>
        </a:p>
      </dgm:t>
    </dgm:pt>
    <dgm:pt modelId="{22D752A0-3DA4-42FB-A380-08578FBC7455}">
      <dgm:prSet custT="1"/>
      <dgm:spPr/>
      <dgm:t>
        <a:bodyPr/>
        <a:lstStyle/>
        <a:p>
          <a:pPr rtl="0"/>
          <a:r>
            <a:rPr lang="ru-RU" sz="2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ТОЧЕЧНАЯ ИНКЛЮЗИЯ</a:t>
          </a:r>
          <a:endParaRPr lang="ru-RU" sz="2100" dirty="0">
            <a:solidFill>
              <a:srgbClr val="0070C0"/>
            </a:solidFill>
          </a:endParaRPr>
        </a:p>
      </dgm:t>
    </dgm:pt>
    <dgm:pt modelId="{CFB2DE43-40CF-4241-BD13-B200F76E06A9}" type="sibTrans" cxnId="{4303329A-4BB8-45CA-BEDE-A75BCD2FF0ED}">
      <dgm:prSet/>
      <dgm:spPr/>
      <dgm:t>
        <a:bodyPr/>
        <a:lstStyle/>
        <a:p>
          <a:endParaRPr lang="ru-RU"/>
        </a:p>
      </dgm:t>
    </dgm:pt>
    <dgm:pt modelId="{19420A06-02D6-435A-9E2C-887B0A6F7BA2}" type="parTrans" cxnId="{4303329A-4BB8-45CA-BEDE-A75BCD2FF0ED}">
      <dgm:prSet/>
      <dgm:spPr/>
      <dgm:t>
        <a:bodyPr/>
        <a:lstStyle/>
        <a:p>
          <a:endParaRPr lang="ru-RU"/>
        </a:p>
      </dgm:t>
    </dgm:pt>
    <dgm:pt modelId="{C6589160-38F3-4A7B-A44D-DBF5D305C847}" type="pres">
      <dgm:prSet presAssocID="{33578F06-F994-49F2-8B90-39F711EF49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4A7D2-B1C2-4D03-A585-1F5889DE4592}" type="pres">
      <dgm:prSet presAssocID="{CCD31BD1-90D0-482E-89AD-82171523CE3B}" presName="vertOne" presStyleCnt="0"/>
      <dgm:spPr/>
    </dgm:pt>
    <dgm:pt modelId="{236C72BF-2B0A-44AC-93FF-96A4AD178AE2}" type="pres">
      <dgm:prSet presAssocID="{CCD31BD1-90D0-482E-89AD-82171523CE3B}" presName="txOne" presStyleLbl="node0" presStyleIdx="0" presStyleCnt="2" custScaleY="70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6A249-C328-4B1E-ADD9-DD2D484260C5}" type="pres">
      <dgm:prSet presAssocID="{CCD31BD1-90D0-482E-89AD-82171523CE3B}" presName="parTransOne" presStyleCnt="0"/>
      <dgm:spPr/>
    </dgm:pt>
    <dgm:pt modelId="{2FF880D8-0106-419E-8213-3EB85558F82D}" type="pres">
      <dgm:prSet presAssocID="{CCD31BD1-90D0-482E-89AD-82171523CE3B}" presName="horzOne" presStyleCnt="0"/>
      <dgm:spPr/>
    </dgm:pt>
    <dgm:pt modelId="{07AE7738-7F13-4A52-BC76-C63343D44A99}" type="pres">
      <dgm:prSet presAssocID="{75B83B66-2F61-4DF7-9660-DD155D8EB9DB}" presName="vertTwo" presStyleCnt="0"/>
      <dgm:spPr/>
    </dgm:pt>
    <dgm:pt modelId="{382BE31B-8732-47C9-8568-4B1724F5F2B6}" type="pres">
      <dgm:prSet presAssocID="{75B83B66-2F61-4DF7-9660-DD155D8EB9DB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29FEC6-C6B0-44DC-89DE-414BCC870DCC}" type="pres">
      <dgm:prSet presAssocID="{75B83B66-2F61-4DF7-9660-DD155D8EB9DB}" presName="horzTwo" presStyleCnt="0"/>
      <dgm:spPr/>
    </dgm:pt>
    <dgm:pt modelId="{88FC8C65-2C43-4164-9E48-24359B99CDEE}" type="pres">
      <dgm:prSet presAssocID="{0F9F209F-EE68-41DE-B411-A1ABD3202C9A}" presName="sibSpaceTwo" presStyleCnt="0"/>
      <dgm:spPr/>
    </dgm:pt>
    <dgm:pt modelId="{EE186296-63EC-4F60-8A31-63C27DE4A109}" type="pres">
      <dgm:prSet presAssocID="{5FEF7FE0-797B-4DEC-8016-F3C4F4B6EA80}" presName="vertTwo" presStyleCnt="0"/>
      <dgm:spPr/>
    </dgm:pt>
    <dgm:pt modelId="{4545F6CC-644C-40F9-9B0E-49E6A1EEFCDA}" type="pres">
      <dgm:prSet presAssocID="{5FEF7FE0-797B-4DEC-8016-F3C4F4B6EA80}" presName="txTwo" presStyleLbl="node2" presStyleIdx="1" presStyleCnt="6" custScaleX="105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8D8926-46D4-4AF7-9AF1-287E1407EB7D}" type="pres">
      <dgm:prSet presAssocID="{5FEF7FE0-797B-4DEC-8016-F3C4F4B6EA80}" presName="horzTwo" presStyleCnt="0"/>
      <dgm:spPr/>
    </dgm:pt>
    <dgm:pt modelId="{54E97778-947F-4983-BE6E-0C553DA6EAD3}" type="pres">
      <dgm:prSet presAssocID="{7DCFEDCE-6211-4AD1-9718-2F17F7843452}" presName="sibSpaceTwo" presStyleCnt="0"/>
      <dgm:spPr/>
    </dgm:pt>
    <dgm:pt modelId="{F7267937-A331-4945-BA13-31A7B4C7484C}" type="pres">
      <dgm:prSet presAssocID="{AE4EFE9C-A8AC-40F8-8290-2F7699912C8C}" presName="vertTwo" presStyleCnt="0"/>
      <dgm:spPr/>
    </dgm:pt>
    <dgm:pt modelId="{469969E8-F9E9-4624-B944-273A92F297CA}" type="pres">
      <dgm:prSet presAssocID="{AE4EFE9C-A8AC-40F8-8290-2F7699912C8C}" presName="txTwo" presStyleLbl="node2" presStyleIdx="2" presStyleCnt="6" custScaleX="106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C730DE-75DA-4900-BF86-B4ABEBAA1ECF}" type="pres">
      <dgm:prSet presAssocID="{AE4EFE9C-A8AC-40F8-8290-2F7699912C8C}" presName="horzTwo" presStyleCnt="0"/>
      <dgm:spPr/>
    </dgm:pt>
    <dgm:pt modelId="{81AE5ED4-CD0C-4FB7-BFE1-8F996573E745}" type="pres">
      <dgm:prSet presAssocID="{F80DC2B9-2DE3-4CFD-97DF-4B220B47EBFD}" presName="sibSpaceOne" presStyleCnt="0"/>
      <dgm:spPr/>
    </dgm:pt>
    <dgm:pt modelId="{6421E5D9-C8BF-4B66-8CB5-0DEF810B9E4E}" type="pres">
      <dgm:prSet presAssocID="{22D752A0-3DA4-42FB-A380-08578FBC7455}" presName="vertOne" presStyleCnt="0"/>
      <dgm:spPr/>
    </dgm:pt>
    <dgm:pt modelId="{4ED1675E-A546-4C94-894E-C46280739EBE}" type="pres">
      <dgm:prSet presAssocID="{22D752A0-3DA4-42FB-A380-08578FBC7455}" presName="txOne" presStyleLbl="node0" presStyleIdx="1" presStyleCnt="2" custScaleY="66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D9E39-EF93-4E79-AF27-39C567C01EF4}" type="pres">
      <dgm:prSet presAssocID="{22D752A0-3DA4-42FB-A380-08578FBC7455}" presName="parTransOne" presStyleCnt="0"/>
      <dgm:spPr/>
    </dgm:pt>
    <dgm:pt modelId="{AC81E0F7-7F09-43F4-8106-D3108F712DEC}" type="pres">
      <dgm:prSet presAssocID="{22D752A0-3DA4-42FB-A380-08578FBC7455}" presName="horzOne" presStyleCnt="0"/>
      <dgm:spPr/>
    </dgm:pt>
    <dgm:pt modelId="{E03669A1-5B2E-4B55-877F-26BAC2634E86}" type="pres">
      <dgm:prSet presAssocID="{31BEF743-DE39-4F57-913E-9FBF3A08BC68}" presName="vertTwo" presStyleCnt="0"/>
      <dgm:spPr/>
    </dgm:pt>
    <dgm:pt modelId="{7E778A7E-68AE-4CA8-BEA1-54CC397FEA14}" type="pres">
      <dgm:prSet presAssocID="{31BEF743-DE39-4F57-913E-9FBF3A08BC68}" presName="txTwo" presStyleLbl="node2" presStyleIdx="3" presStyleCnt="6" custLinFactNeighborX="1883" custLinFactNeighborY="3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633555-CCE3-4FFB-B1FE-E37B2FC5AEFE}" type="pres">
      <dgm:prSet presAssocID="{31BEF743-DE39-4F57-913E-9FBF3A08BC68}" presName="horzTwo" presStyleCnt="0"/>
      <dgm:spPr/>
    </dgm:pt>
    <dgm:pt modelId="{58AAA8EB-8B1D-4C25-BBD0-C906734144C3}" type="pres">
      <dgm:prSet presAssocID="{8E0A8DD7-C20B-40B5-9C35-1A3413A8D2DC}" presName="sibSpaceTwo" presStyleCnt="0"/>
      <dgm:spPr/>
    </dgm:pt>
    <dgm:pt modelId="{E7BB7950-9432-4A1D-B2E1-702FFF5A8C30}" type="pres">
      <dgm:prSet presAssocID="{21D75620-C523-4D0A-8CB3-E650DABE04D6}" presName="vertTwo" presStyleCnt="0"/>
      <dgm:spPr/>
    </dgm:pt>
    <dgm:pt modelId="{BD00B473-E3A5-4E73-8D75-DD344D3D058F}" type="pres">
      <dgm:prSet presAssocID="{21D75620-C523-4D0A-8CB3-E650DABE04D6}" presName="txTwo" presStyleLbl="node2" presStyleIdx="4" presStyleCnt="6" custLinFactNeighborX="3765" custLinFactNeighborY="3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B2A31-BEC1-4F0D-8F25-EF8A233819EE}" type="pres">
      <dgm:prSet presAssocID="{21D75620-C523-4D0A-8CB3-E650DABE04D6}" presName="horzTwo" presStyleCnt="0"/>
      <dgm:spPr/>
    </dgm:pt>
    <dgm:pt modelId="{9E436187-A6D0-4C53-95F8-F74E71B15E10}" type="pres">
      <dgm:prSet presAssocID="{038D630F-72EF-4D65-BB2C-E7A9EFE9C224}" presName="sibSpaceTwo" presStyleCnt="0"/>
      <dgm:spPr/>
    </dgm:pt>
    <dgm:pt modelId="{B9E6E60E-5AF8-4855-8A36-EBCEFF113711}" type="pres">
      <dgm:prSet presAssocID="{D8B45157-9C2E-4CFD-BD53-F7D0360601E5}" presName="vertTwo" presStyleCnt="0"/>
      <dgm:spPr/>
    </dgm:pt>
    <dgm:pt modelId="{D151227B-D48E-4EB2-A017-17584435A6A1}" type="pres">
      <dgm:prSet presAssocID="{D8B45157-9C2E-4CFD-BD53-F7D0360601E5}" presName="txTwo" presStyleLbl="node2" presStyleIdx="5" presStyleCnt="6" custLinFactNeighborY="3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51FB0-FA0E-416C-BA6A-DE981FBB05C0}" type="pres">
      <dgm:prSet presAssocID="{D8B45157-9C2E-4CFD-BD53-F7D0360601E5}" presName="horzTwo" presStyleCnt="0"/>
      <dgm:spPr/>
    </dgm:pt>
  </dgm:ptLst>
  <dgm:cxnLst>
    <dgm:cxn modelId="{0E6200F4-7AC0-4A6B-89DA-6806CE79791C}" type="presOf" srcId="{CCD31BD1-90D0-482E-89AD-82171523CE3B}" destId="{236C72BF-2B0A-44AC-93FF-96A4AD178AE2}" srcOrd="0" destOrd="0" presId="urn:microsoft.com/office/officeart/2005/8/layout/hierarchy4"/>
    <dgm:cxn modelId="{6C57DBB0-638A-40C8-92C6-AB08C0865A4C}" srcId="{33578F06-F994-49F2-8B90-39F711EF499A}" destId="{CCD31BD1-90D0-482E-89AD-82171523CE3B}" srcOrd="0" destOrd="0" parTransId="{97573066-FFED-4B4F-8D4C-31D56E7ACDBB}" sibTransId="{F80DC2B9-2DE3-4CFD-97DF-4B220B47EBFD}"/>
    <dgm:cxn modelId="{67F754B8-1DFE-41CB-A97E-31AF35737496}" srcId="{CCD31BD1-90D0-482E-89AD-82171523CE3B}" destId="{75B83B66-2F61-4DF7-9660-DD155D8EB9DB}" srcOrd="0" destOrd="0" parTransId="{F8A5DC7F-F5D8-4A38-B08E-1468E0E362F8}" sibTransId="{0F9F209F-EE68-41DE-B411-A1ABD3202C9A}"/>
    <dgm:cxn modelId="{CF9E4E90-C48F-4596-BE57-E240C8BFEBE6}" srcId="{22D752A0-3DA4-42FB-A380-08578FBC7455}" destId="{D8B45157-9C2E-4CFD-BD53-F7D0360601E5}" srcOrd="2" destOrd="0" parTransId="{9D344340-51B0-4CC1-BAAA-A90E24867B07}" sibTransId="{F53373D5-F587-4C06-B7BD-F9AD94E6D644}"/>
    <dgm:cxn modelId="{F48B0465-7AE2-4A88-AAB6-9C11957DC3B8}" type="presOf" srcId="{21D75620-C523-4D0A-8CB3-E650DABE04D6}" destId="{BD00B473-E3A5-4E73-8D75-DD344D3D058F}" srcOrd="0" destOrd="0" presId="urn:microsoft.com/office/officeart/2005/8/layout/hierarchy4"/>
    <dgm:cxn modelId="{4303329A-4BB8-45CA-BEDE-A75BCD2FF0ED}" srcId="{33578F06-F994-49F2-8B90-39F711EF499A}" destId="{22D752A0-3DA4-42FB-A380-08578FBC7455}" srcOrd="1" destOrd="0" parTransId="{19420A06-02D6-435A-9E2C-887B0A6F7BA2}" sibTransId="{CFB2DE43-40CF-4241-BD13-B200F76E06A9}"/>
    <dgm:cxn modelId="{E71E1C62-C827-4767-927F-BBCDE5D9CC1E}" type="presOf" srcId="{AE4EFE9C-A8AC-40F8-8290-2F7699912C8C}" destId="{469969E8-F9E9-4624-B944-273A92F297CA}" srcOrd="0" destOrd="0" presId="urn:microsoft.com/office/officeart/2005/8/layout/hierarchy4"/>
    <dgm:cxn modelId="{87B0593B-739D-4C69-8E81-2FF06526571E}" srcId="{CCD31BD1-90D0-482E-89AD-82171523CE3B}" destId="{AE4EFE9C-A8AC-40F8-8290-2F7699912C8C}" srcOrd="2" destOrd="0" parTransId="{25F7AFC6-1EA2-49FD-8699-72635011391C}" sibTransId="{6ABD23FA-F656-4AEC-A202-407C33B80748}"/>
    <dgm:cxn modelId="{508FC421-0AC4-43E5-B202-B8671178BF8E}" type="presOf" srcId="{5FEF7FE0-797B-4DEC-8016-F3C4F4B6EA80}" destId="{4545F6CC-644C-40F9-9B0E-49E6A1EEFCDA}" srcOrd="0" destOrd="0" presId="urn:microsoft.com/office/officeart/2005/8/layout/hierarchy4"/>
    <dgm:cxn modelId="{D33D0762-888F-41D3-A5E2-C86504767B99}" type="presOf" srcId="{31BEF743-DE39-4F57-913E-9FBF3A08BC68}" destId="{7E778A7E-68AE-4CA8-BEA1-54CC397FEA14}" srcOrd="0" destOrd="0" presId="urn:microsoft.com/office/officeart/2005/8/layout/hierarchy4"/>
    <dgm:cxn modelId="{D0E24E85-55CC-4F0D-92E3-FC63C1E58F90}" type="presOf" srcId="{D8B45157-9C2E-4CFD-BD53-F7D0360601E5}" destId="{D151227B-D48E-4EB2-A017-17584435A6A1}" srcOrd="0" destOrd="0" presId="urn:microsoft.com/office/officeart/2005/8/layout/hierarchy4"/>
    <dgm:cxn modelId="{BC0CB118-FC2C-4C3A-BA0B-E8BC0C6A11AB}" type="presOf" srcId="{75B83B66-2F61-4DF7-9660-DD155D8EB9DB}" destId="{382BE31B-8732-47C9-8568-4B1724F5F2B6}" srcOrd="0" destOrd="0" presId="urn:microsoft.com/office/officeart/2005/8/layout/hierarchy4"/>
    <dgm:cxn modelId="{17B2E68F-B665-45F4-A3F3-A5DA78085BF0}" type="presOf" srcId="{22D752A0-3DA4-42FB-A380-08578FBC7455}" destId="{4ED1675E-A546-4C94-894E-C46280739EBE}" srcOrd="0" destOrd="0" presId="urn:microsoft.com/office/officeart/2005/8/layout/hierarchy4"/>
    <dgm:cxn modelId="{E83753FC-C208-4D90-B911-D3B098FA4A1B}" srcId="{22D752A0-3DA4-42FB-A380-08578FBC7455}" destId="{31BEF743-DE39-4F57-913E-9FBF3A08BC68}" srcOrd="0" destOrd="0" parTransId="{40613D56-0540-4C23-A00F-D44D85B2BFC9}" sibTransId="{8E0A8DD7-C20B-40B5-9C35-1A3413A8D2DC}"/>
    <dgm:cxn modelId="{BEA97B41-1478-4F8D-A72C-D4E8F952EE73}" srcId="{CCD31BD1-90D0-482E-89AD-82171523CE3B}" destId="{5FEF7FE0-797B-4DEC-8016-F3C4F4B6EA80}" srcOrd="1" destOrd="0" parTransId="{71ABE8B4-962C-4B67-8A55-CAD724962DCB}" sibTransId="{7DCFEDCE-6211-4AD1-9718-2F17F7843452}"/>
    <dgm:cxn modelId="{5EE1F47B-7825-4A89-8011-41D95B8A6CB6}" type="presOf" srcId="{33578F06-F994-49F2-8B90-39F711EF499A}" destId="{C6589160-38F3-4A7B-A44D-DBF5D305C847}" srcOrd="0" destOrd="0" presId="urn:microsoft.com/office/officeart/2005/8/layout/hierarchy4"/>
    <dgm:cxn modelId="{EC6CE4B0-28A4-4822-8A6C-7A490BD9DBB1}" srcId="{22D752A0-3DA4-42FB-A380-08578FBC7455}" destId="{21D75620-C523-4D0A-8CB3-E650DABE04D6}" srcOrd="1" destOrd="0" parTransId="{1F83A170-32B7-461B-87F2-F85A6438DBDD}" sibTransId="{038D630F-72EF-4D65-BB2C-E7A9EFE9C224}"/>
    <dgm:cxn modelId="{09211FDA-6723-4E79-B135-C9845E1554BF}" type="presParOf" srcId="{C6589160-38F3-4A7B-A44D-DBF5D305C847}" destId="{0854A7D2-B1C2-4D03-A585-1F5889DE4592}" srcOrd="0" destOrd="0" presId="urn:microsoft.com/office/officeart/2005/8/layout/hierarchy4"/>
    <dgm:cxn modelId="{42D85F0A-E38B-46C6-8549-DA62342C6AC5}" type="presParOf" srcId="{0854A7D2-B1C2-4D03-A585-1F5889DE4592}" destId="{236C72BF-2B0A-44AC-93FF-96A4AD178AE2}" srcOrd="0" destOrd="0" presId="urn:microsoft.com/office/officeart/2005/8/layout/hierarchy4"/>
    <dgm:cxn modelId="{4704E1AD-A028-45BD-95F8-10BBBBA19E1A}" type="presParOf" srcId="{0854A7D2-B1C2-4D03-A585-1F5889DE4592}" destId="{7DF6A249-C328-4B1E-ADD9-DD2D484260C5}" srcOrd="1" destOrd="0" presId="urn:microsoft.com/office/officeart/2005/8/layout/hierarchy4"/>
    <dgm:cxn modelId="{E76E3274-6F28-413C-B1FE-95B8CE3AB6AA}" type="presParOf" srcId="{0854A7D2-B1C2-4D03-A585-1F5889DE4592}" destId="{2FF880D8-0106-419E-8213-3EB85558F82D}" srcOrd="2" destOrd="0" presId="urn:microsoft.com/office/officeart/2005/8/layout/hierarchy4"/>
    <dgm:cxn modelId="{DCD4C0C0-455E-4BD6-AA7D-A7663BB8D5F7}" type="presParOf" srcId="{2FF880D8-0106-419E-8213-3EB85558F82D}" destId="{07AE7738-7F13-4A52-BC76-C63343D44A99}" srcOrd="0" destOrd="0" presId="urn:microsoft.com/office/officeart/2005/8/layout/hierarchy4"/>
    <dgm:cxn modelId="{BB8C7FD1-347D-4C10-9530-3064C67E3CA2}" type="presParOf" srcId="{07AE7738-7F13-4A52-BC76-C63343D44A99}" destId="{382BE31B-8732-47C9-8568-4B1724F5F2B6}" srcOrd="0" destOrd="0" presId="urn:microsoft.com/office/officeart/2005/8/layout/hierarchy4"/>
    <dgm:cxn modelId="{EE3F5C8D-501C-4436-9156-C364B2B7454E}" type="presParOf" srcId="{07AE7738-7F13-4A52-BC76-C63343D44A99}" destId="{1C29FEC6-C6B0-44DC-89DE-414BCC870DCC}" srcOrd="1" destOrd="0" presId="urn:microsoft.com/office/officeart/2005/8/layout/hierarchy4"/>
    <dgm:cxn modelId="{B5A381E2-E8F1-4C48-BF45-BC718605FBA4}" type="presParOf" srcId="{2FF880D8-0106-419E-8213-3EB85558F82D}" destId="{88FC8C65-2C43-4164-9E48-24359B99CDEE}" srcOrd="1" destOrd="0" presId="urn:microsoft.com/office/officeart/2005/8/layout/hierarchy4"/>
    <dgm:cxn modelId="{92598CE9-EEC1-4FF6-B325-C25CD4DF30A2}" type="presParOf" srcId="{2FF880D8-0106-419E-8213-3EB85558F82D}" destId="{EE186296-63EC-4F60-8A31-63C27DE4A109}" srcOrd="2" destOrd="0" presId="urn:microsoft.com/office/officeart/2005/8/layout/hierarchy4"/>
    <dgm:cxn modelId="{5FBF7269-079F-4C10-ACDE-22B626988BFF}" type="presParOf" srcId="{EE186296-63EC-4F60-8A31-63C27DE4A109}" destId="{4545F6CC-644C-40F9-9B0E-49E6A1EEFCDA}" srcOrd="0" destOrd="0" presId="urn:microsoft.com/office/officeart/2005/8/layout/hierarchy4"/>
    <dgm:cxn modelId="{5EBC31D0-E06D-4058-B738-3B34105AF4C5}" type="presParOf" srcId="{EE186296-63EC-4F60-8A31-63C27DE4A109}" destId="{888D8926-46D4-4AF7-9AF1-287E1407EB7D}" srcOrd="1" destOrd="0" presId="urn:microsoft.com/office/officeart/2005/8/layout/hierarchy4"/>
    <dgm:cxn modelId="{A3C99F48-B918-43FA-B170-84C6264362E6}" type="presParOf" srcId="{2FF880D8-0106-419E-8213-3EB85558F82D}" destId="{54E97778-947F-4983-BE6E-0C553DA6EAD3}" srcOrd="3" destOrd="0" presId="urn:microsoft.com/office/officeart/2005/8/layout/hierarchy4"/>
    <dgm:cxn modelId="{27413C3E-03A1-4711-87FB-F384D26D7141}" type="presParOf" srcId="{2FF880D8-0106-419E-8213-3EB85558F82D}" destId="{F7267937-A331-4945-BA13-31A7B4C7484C}" srcOrd="4" destOrd="0" presId="urn:microsoft.com/office/officeart/2005/8/layout/hierarchy4"/>
    <dgm:cxn modelId="{3FFD9602-728F-4059-B574-BF231E37C72C}" type="presParOf" srcId="{F7267937-A331-4945-BA13-31A7B4C7484C}" destId="{469969E8-F9E9-4624-B944-273A92F297CA}" srcOrd="0" destOrd="0" presId="urn:microsoft.com/office/officeart/2005/8/layout/hierarchy4"/>
    <dgm:cxn modelId="{265E11AA-897B-45AF-BF45-EB66CD620F4F}" type="presParOf" srcId="{F7267937-A331-4945-BA13-31A7B4C7484C}" destId="{8CC730DE-75DA-4900-BF86-B4ABEBAA1ECF}" srcOrd="1" destOrd="0" presId="urn:microsoft.com/office/officeart/2005/8/layout/hierarchy4"/>
    <dgm:cxn modelId="{24FB3A8F-69EA-4286-AFFA-B5754B8198EE}" type="presParOf" srcId="{C6589160-38F3-4A7B-A44D-DBF5D305C847}" destId="{81AE5ED4-CD0C-4FB7-BFE1-8F996573E745}" srcOrd="1" destOrd="0" presId="urn:microsoft.com/office/officeart/2005/8/layout/hierarchy4"/>
    <dgm:cxn modelId="{E1CA8B67-B056-4DB0-9DE4-163ACA902223}" type="presParOf" srcId="{C6589160-38F3-4A7B-A44D-DBF5D305C847}" destId="{6421E5D9-C8BF-4B66-8CB5-0DEF810B9E4E}" srcOrd="2" destOrd="0" presId="urn:microsoft.com/office/officeart/2005/8/layout/hierarchy4"/>
    <dgm:cxn modelId="{CD125E7E-5398-4247-9BAF-B686CD3FB642}" type="presParOf" srcId="{6421E5D9-C8BF-4B66-8CB5-0DEF810B9E4E}" destId="{4ED1675E-A546-4C94-894E-C46280739EBE}" srcOrd="0" destOrd="0" presId="urn:microsoft.com/office/officeart/2005/8/layout/hierarchy4"/>
    <dgm:cxn modelId="{21094603-F1C1-49DE-A1B3-B9E252DD392C}" type="presParOf" srcId="{6421E5D9-C8BF-4B66-8CB5-0DEF810B9E4E}" destId="{A2DD9E39-EF93-4E79-AF27-39C567C01EF4}" srcOrd="1" destOrd="0" presId="urn:microsoft.com/office/officeart/2005/8/layout/hierarchy4"/>
    <dgm:cxn modelId="{3B5C821F-BB11-4076-AD61-1E0DA0CFF754}" type="presParOf" srcId="{6421E5D9-C8BF-4B66-8CB5-0DEF810B9E4E}" destId="{AC81E0F7-7F09-43F4-8106-D3108F712DEC}" srcOrd="2" destOrd="0" presId="urn:microsoft.com/office/officeart/2005/8/layout/hierarchy4"/>
    <dgm:cxn modelId="{DAFA5373-B84C-474E-9483-28C2C725E6EE}" type="presParOf" srcId="{AC81E0F7-7F09-43F4-8106-D3108F712DEC}" destId="{E03669A1-5B2E-4B55-877F-26BAC2634E86}" srcOrd="0" destOrd="0" presId="urn:microsoft.com/office/officeart/2005/8/layout/hierarchy4"/>
    <dgm:cxn modelId="{63FC9DED-C290-484E-BC8F-3090A9A8B794}" type="presParOf" srcId="{E03669A1-5B2E-4B55-877F-26BAC2634E86}" destId="{7E778A7E-68AE-4CA8-BEA1-54CC397FEA14}" srcOrd="0" destOrd="0" presId="urn:microsoft.com/office/officeart/2005/8/layout/hierarchy4"/>
    <dgm:cxn modelId="{217FC3CC-750A-43B0-AB47-E6BF0D33843F}" type="presParOf" srcId="{E03669A1-5B2E-4B55-877F-26BAC2634E86}" destId="{31633555-CCE3-4FFB-B1FE-E37B2FC5AEFE}" srcOrd="1" destOrd="0" presId="urn:microsoft.com/office/officeart/2005/8/layout/hierarchy4"/>
    <dgm:cxn modelId="{E291CF1E-0DAD-48E1-9854-2C4AA74616CC}" type="presParOf" srcId="{AC81E0F7-7F09-43F4-8106-D3108F712DEC}" destId="{58AAA8EB-8B1D-4C25-BBD0-C906734144C3}" srcOrd="1" destOrd="0" presId="urn:microsoft.com/office/officeart/2005/8/layout/hierarchy4"/>
    <dgm:cxn modelId="{4D3C9E7D-0AE4-4EFF-9FE6-B71D33AB0EB2}" type="presParOf" srcId="{AC81E0F7-7F09-43F4-8106-D3108F712DEC}" destId="{E7BB7950-9432-4A1D-B2E1-702FFF5A8C30}" srcOrd="2" destOrd="0" presId="urn:microsoft.com/office/officeart/2005/8/layout/hierarchy4"/>
    <dgm:cxn modelId="{189D25FD-81A7-499E-85B6-CF7FCB0A029B}" type="presParOf" srcId="{E7BB7950-9432-4A1D-B2E1-702FFF5A8C30}" destId="{BD00B473-E3A5-4E73-8D75-DD344D3D058F}" srcOrd="0" destOrd="0" presId="urn:microsoft.com/office/officeart/2005/8/layout/hierarchy4"/>
    <dgm:cxn modelId="{1C2F4DF8-9CA9-4315-BC82-BC6E02A9451F}" type="presParOf" srcId="{E7BB7950-9432-4A1D-B2E1-702FFF5A8C30}" destId="{4B7B2A31-BEC1-4F0D-8F25-EF8A233819EE}" srcOrd="1" destOrd="0" presId="urn:microsoft.com/office/officeart/2005/8/layout/hierarchy4"/>
    <dgm:cxn modelId="{C7512380-DE7A-451B-B900-5CB0877DE559}" type="presParOf" srcId="{AC81E0F7-7F09-43F4-8106-D3108F712DEC}" destId="{9E436187-A6D0-4C53-95F8-F74E71B15E10}" srcOrd="3" destOrd="0" presId="urn:microsoft.com/office/officeart/2005/8/layout/hierarchy4"/>
    <dgm:cxn modelId="{B3DC97FF-0DD3-4C32-BF76-ED2EB5756307}" type="presParOf" srcId="{AC81E0F7-7F09-43F4-8106-D3108F712DEC}" destId="{B9E6E60E-5AF8-4855-8A36-EBCEFF113711}" srcOrd="4" destOrd="0" presId="urn:microsoft.com/office/officeart/2005/8/layout/hierarchy4"/>
    <dgm:cxn modelId="{71BB15EE-BF26-4227-BD77-E5FC150DCF67}" type="presParOf" srcId="{B9E6E60E-5AF8-4855-8A36-EBCEFF113711}" destId="{D151227B-D48E-4EB2-A017-17584435A6A1}" srcOrd="0" destOrd="0" presId="urn:microsoft.com/office/officeart/2005/8/layout/hierarchy4"/>
    <dgm:cxn modelId="{5781943D-C6A9-4B7F-B7E7-63AC0D3BA488}" type="presParOf" srcId="{B9E6E60E-5AF8-4855-8A36-EBCEFF113711}" destId="{15B51FB0-FA0E-416C-BA6A-DE981FBB05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70C0"/>
              </a:solidFill>
            </a:rPr>
            <a:t>ПОЛНАЯ  ИНКЛЮЗИЯ</a:t>
          </a:r>
          <a:endParaRPr lang="ru-RU" sz="1800" dirty="0">
            <a:solidFill>
              <a:srgbClr val="0070C0"/>
            </a:solidFill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/>
        </a:p>
      </dgm:t>
    </dgm:pt>
    <dgm:pt modelId="{DA24428D-7361-4822-A33C-54F922A8CABB}" type="sibTrans" cxnId="{30A62E1D-FC19-49CA-A646-D2B92A0B91B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0430C67-B042-444D-83AC-794D8D913D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виды деятельности в течение дня дети с ОВЗ, дети-инвалиды, дети возрастной нормы и одаренные дети проводят совместно (общеразвивающие и комбинированные группы)</a:t>
          </a:r>
          <a:endParaRPr lang="ru-RU" sz="1600" dirty="0"/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/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/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ScaleX="113734" custLinFactNeighborX="-17612" custLinFactNeighborY="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170129" custLinFactNeighborX="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62C868-8AB3-4255-8710-E6E898050482}" type="presOf" srcId="{D2EF7F2C-A546-4277-948C-620098CE506F}" destId="{764225F2-FB0E-427C-97EA-12326E5A50B6}" srcOrd="0" destOrd="0" presId="urn:microsoft.com/office/officeart/2005/8/layout/process5"/>
    <dgm:cxn modelId="{27066006-2C9D-41F8-94CF-CBAF0B223A37}" type="presOf" srcId="{20430C67-B042-444D-83AC-794D8D913D0C}" destId="{4947EC1B-2AC5-4279-9B54-20E68044DFE1}" srcOrd="0" destOrd="0" presId="urn:microsoft.com/office/officeart/2005/8/layout/process5"/>
    <dgm:cxn modelId="{E4DC8DB7-E410-478F-A2A0-CD416EB1AB88}" type="presOf" srcId="{DA24428D-7361-4822-A33C-54F922A8CABB}" destId="{6B2FA34F-AB64-40AB-A444-EF790858AC2F}" srcOrd="1" destOrd="0" presId="urn:microsoft.com/office/officeart/2005/8/layout/process5"/>
    <dgm:cxn modelId="{1FDB9888-188C-4A31-825B-463091208EE6}" type="presOf" srcId="{DA24428D-7361-4822-A33C-54F922A8CABB}" destId="{2231C5E8-ADAF-48CE-A8F5-D500B8F03114}" srcOrd="0" destOrd="0" presId="urn:microsoft.com/office/officeart/2005/8/layout/process5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154E2493-9079-4910-AB0B-40B37A81B8CF}" type="presOf" srcId="{D2A03D8E-840E-4512-9307-38B0AB48218E}" destId="{F2E10A68-DA3B-4F18-B990-9E7B721CBE3D}" srcOrd="0" destOrd="0" presId="urn:microsoft.com/office/officeart/2005/8/layout/process5"/>
    <dgm:cxn modelId="{4B040CD0-80FC-40B8-87F8-B78F81012617}" type="presParOf" srcId="{764225F2-FB0E-427C-97EA-12326E5A50B6}" destId="{F2E10A68-DA3B-4F18-B990-9E7B721CBE3D}" srcOrd="0" destOrd="0" presId="urn:microsoft.com/office/officeart/2005/8/layout/process5"/>
    <dgm:cxn modelId="{BDE8CE42-C3F0-41C7-AC26-75BCF3D52FC2}" type="presParOf" srcId="{764225F2-FB0E-427C-97EA-12326E5A50B6}" destId="{2231C5E8-ADAF-48CE-A8F5-D500B8F03114}" srcOrd="1" destOrd="0" presId="urn:microsoft.com/office/officeart/2005/8/layout/process5"/>
    <dgm:cxn modelId="{08B4AF72-1EBB-4702-847C-3DE65A089F9C}" type="presParOf" srcId="{2231C5E8-ADAF-48CE-A8F5-D500B8F03114}" destId="{6B2FA34F-AB64-40AB-A444-EF790858AC2F}" srcOrd="0" destOrd="0" presId="urn:microsoft.com/office/officeart/2005/8/layout/process5"/>
    <dgm:cxn modelId="{75F820A2-4348-4D72-9C41-E66FE68E2502}" type="presParOf" srcId="{764225F2-FB0E-427C-97EA-12326E5A50B6}" destId="{4947EC1B-2AC5-4279-9B54-20E68044DFE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ЧАСТИЧНАЯ ИНКЛЮЗИЯ</a:t>
          </a:r>
          <a:endParaRPr lang="ru-RU" sz="1800" dirty="0">
            <a:solidFill>
              <a:srgbClr val="0070C0"/>
            </a:solidFill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/>
        </a:p>
      </dgm:t>
    </dgm:pt>
    <dgm:pt modelId="{DA24428D-7361-4822-A33C-54F922A8CABB}" type="sibTrans" cxnId="{30A62E1D-FC19-49CA-A646-D2B92A0B91B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0430C67-B042-444D-83AC-794D8D913D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прогулки воспитанников ГКП «Особый ребенок»  с детьми общеразвивающих групп.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занятия всех детей  в рамках  дополнительного образования</a:t>
          </a:r>
          <a:endParaRPr lang="ru-RU" sz="1600" dirty="0"/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/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/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LinFactNeighborX="-37470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158907" custLinFactNeighborX="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F0264-1E1F-4203-BCBA-03F38F6930A8}" type="presOf" srcId="{DA24428D-7361-4822-A33C-54F922A8CABB}" destId="{2231C5E8-ADAF-48CE-A8F5-D500B8F03114}" srcOrd="0" destOrd="0" presId="urn:microsoft.com/office/officeart/2005/8/layout/process5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C8AAF6D1-5E74-46F9-88E8-C95570DF8C65}" type="presOf" srcId="{DA24428D-7361-4822-A33C-54F922A8CABB}" destId="{6B2FA34F-AB64-40AB-A444-EF790858AC2F}" srcOrd="1" destOrd="0" presId="urn:microsoft.com/office/officeart/2005/8/layout/process5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0FB18654-867A-406F-8E41-2A97D8FC99C7}" type="presOf" srcId="{20430C67-B042-444D-83AC-794D8D913D0C}" destId="{4947EC1B-2AC5-4279-9B54-20E68044DFE1}" srcOrd="0" destOrd="0" presId="urn:microsoft.com/office/officeart/2005/8/layout/process5"/>
    <dgm:cxn modelId="{CA16A53C-97D5-4262-8C40-0DE06F7F0B27}" type="presOf" srcId="{D2A03D8E-840E-4512-9307-38B0AB48218E}" destId="{F2E10A68-DA3B-4F18-B990-9E7B721CBE3D}" srcOrd="0" destOrd="0" presId="urn:microsoft.com/office/officeart/2005/8/layout/process5"/>
    <dgm:cxn modelId="{93F4470E-F5D9-4DD7-803E-028D4CF20D06}" type="presOf" srcId="{D2EF7F2C-A546-4277-948C-620098CE506F}" destId="{764225F2-FB0E-427C-97EA-12326E5A50B6}" srcOrd="0" destOrd="0" presId="urn:microsoft.com/office/officeart/2005/8/layout/process5"/>
    <dgm:cxn modelId="{5FFEADEC-6A0F-45F9-8154-E8BE580DB949}" type="presParOf" srcId="{764225F2-FB0E-427C-97EA-12326E5A50B6}" destId="{F2E10A68-DA3B-4F18-B990-9E7B721CBE3D}" srcOrd="0" destOrd="0" presId="urn:microsoft.com/office/officeart/2005/8/layout/process5"/>
    <dgm:cxn modelId="{0D94E1EE-E884-471A-AFBD-84BEF6AAB745}" type="presParOf" srcId="{764225F2-FB0E-427C-97EA-12326E5A50B6}" destId="{2231C5E8-ADAF-48CE-A8F5-D500B8F03114}" srcOrd="1" destOrd="0" presId="urn:microsoft.com/office/officeart/2005/8/layout/process5"/>
    <dgm:cxn modelId="{83DC7995-E801-4BDA-823C-D081E0197D78}" type="presParOf" srcId="{2231C5E8-ADAF-48CE-A8F5-D500B8F03114}" destId="{6B2FA34F-AB64-40AB-A444-EF790858AC2F}" srcOrd="0" destOrd="0" presId="urn:microsoft.com/office/officeart/2005/8/layout/process5"/>
    <dgm:cxn modelId="{97EEBD9A-CBC2-4A55-8776-D51E746E21F5}" type="presParOf" srcId="{764225F2-FB0E-427C-97EA-12326E5A50B6}" destId="{4947EC1B-2AC5-4279-9B54-20E68044DFE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ТОЧЕЧНАЯ ИНКЛЮЗИЯ</a:t>
          </a:r>
          <a:endParaRPr lang="ru-RU" sz="1800" dirty="0">
            <a:solidFill>
              <a:srgbClr val="0070C0"/>
            </a:solidFill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/>
        </a:p>
      </dgm:t>
    </dgm:pt>
    <dgm:pt modelId="{DA24428D-7361-4822-A33C-54F922A8CABB}" type="sibTrans" cxnId="{30A62E1D-FC19-49CA-A646-D2B92A0B91B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0430C67-B042-444D-83AC-794D8D913D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массовые событийные  и образовательные мероприятия</a:t>
          </a:r>
          <a:endParaRPr lang="ru-RU" sz="1600" dirty="0"/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/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/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ScaleX="84082" custLinFactNeighborX="-37470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134451" custLinFactNeighborX="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38D5D-2D3D-45DA-A5CB-023DB83F4CEF}" type="presOf" srcId="{DA24428D-7361-4822-A33C-54F922A8CABB}" destId="{6B2FA34F-AB64-40AB-A444-EF790858AC2F}" srcOrd="1" destOrd="0" presId="urn:microsoft.com/office/officeart/2005/8/layout/process5"/>
    <dgm:cxn modelId="{0ED28DF2-7989-4BD2-903A-C5AEC6974639}" type="presOf" srcId="{D2A03D8E-840E-4512-9307-38B0AB48218E}" destId="{F2E10A68-DA3B-4F18-B990-9E7B721CBE3D}" srcOrd="0" destOrd="0" presId="urn:microsoft.com/office/officeart/2005/8/layout/process5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DCC2F3EE-8ED0-45AA-833C-BA6C3A51B162}" type="presOf" srcId="{20430C67-B042-444D-83AC-794D8D913D0C}" destId="{4947EC1B-2AC5-4279-9B54-20E68044DFE1}" srcOrd="0" destOrd="0" presId="urn:microsoft.com/office/officeart/2005/8/layout/process5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A444F141-2F8F-473D-9E2E-D2040006BEBD}" type="presOf" srcId="{D2EF7F2C-A546-4277-948C-620098CE506F}" destId="{764225F2-FB0E-427C-97EA-12326E5A50B6}" srcOrd="0" destOrd="0" presId="urn:microsoft.com/office/officeart/2005/8/layout/process5"/>
    <dgm:cxn modelId="{C290A4FE-36B5-435D-857B-95B47FF38938}" type="presOf" srcId="{DA24428D-7361-4822-A33C-54F922A8CABB}" destId="{2231C5E8-ADAF-48CE-A8F5-D500B8F03114}" srcOrd="0" destOrd="0" presId="urn:microsoft.com/office/officeart/2005/8/layout/process5"/>
    <dgm:cxn modelId="{1BA30B2F-9158-4013-92E9-74821293CEC2}" type="presParOf" srcId="{764225F2-FB0E-427C-97EA-12326E5A50B6}" destId="{F2E10A68-DA3B-4F18-B990-9E7B721CBE3D}" srcOrd="0" destOrd="0" presId="urn:microsoft.com/office/officeart/2005/8/layout/process5"/>
    <dgm:cxn modelId="{CDCA4F3A-E706-4BE4-B093-4A55A13B8DAF}" type="presParOf" srcId="{764225F2-FB0E-427C-97EA-12326E5A50B6}" destId="{2231C5E8-ADAF-48CE-A8F5-D500B8F03114}" srcOrd="1" destOrd="0" presId="urn:microsoft.com/office/officeart/2005/8/layout/process5"/>
    <dgm:cxn modelId="{8DD2F161-AEC8-4E4F-A119-14A721EAF0DE}" type="presParOf" srcId="{2231C5E8-ADAF-48CE-A8F5-D500B8F03114}" destId="{6B2FA34F-AB64-40AB-A444-EF790858AC2F}" srcOrd="0" destOrd="0" presId="urn:microsoft.com/office/officeart/2005/8/layout/process5"/>
    <dgm:cxn modelId="{F6276772-1017-42A5-A656-102CAEC0441C}" type="presParOf" srcId="{764225F2-FB0E-427C-97EA-12326E5A50B6}" destId="{4947EC1B-2AC5-4279-9B54-20E68044DFE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617DEB-5F72-4C1E-AB93-60707616E91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9C88E-E3A9-4A6D-87FD-100A5D637E13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3200" b="1" dirty="0" smtClean="0">
              <a:solidFill>
                <a:schemeClr val="tx1"/>
              </a:solidFill>
            </a:rPr>
            <a:t>17</a:t>
          </a:r>
          <a:r>
            <a:rPr lang="ru-RU" sz="3200" dirty="0" smtClean="0">
              <a:solidFill>
                <a:schemeClr val="tx1"/>
              </a:solidFill>
            </a:rPr>
            <a:t> </a:t>
          </a:r>
          <a:r>
            <a:rPr lang="ru-RU" sz="3200" b="1" dirty="0" smtClean="0">
              <a:solidFill>
                <a:schemeClr val="tx1"/>
              </a:solidFill>
            </a:rPr>
            <a:t>групп</a:t>
          </a:r>
          <a:endParaRPr lang="ru-RU" sz="3200" b="1" dirty="0">
            <a:solidFill>
              <a:schemeClr val="tx1"/>
            </a:solidFill>
          </a:endParaRPr>
        </a:p>
      </dgm:t>
    </dgm:pt>
    <dgm:pt modelId="{F4A28C4B-AC9E-4318-8F57-05F3A413180E}" type="parTrans" cxnId="{6EE7E299-8F01-4C6B-8D28-9D9530B915A1}">
      <dgm:prSet/>
      <dgm:spPr/>
      <dgm:t>
        <a:bodyPr/>
        <a:lstStyle/>
        <a:p>
          <a:endParaRPr lang="ru-RU"/>
        </a:p>
      </dgm:t>
    </dgm:pt>
    <dgm:pt modelId="{B1165003-4094-42DD-903E-715B8046A268}" type="sibTrans" cxnId="{6EE7E299-8F01-4C6B-8D28-9D9530B915A1}">
      <dgm:prSet/>
      <dgm:spPr/>
      <dgm:t>
        <a:bodyPr/>
        <a:lstStyle/>
        <a:p>
          <a:endParaRPr lang="ru-RU"/>
        </a:p>
      </dgm:t>
    </dgm:pt>
    <dgm:pt modelId="{41E1D5BE-6519-4731-A6CC-3CB8A5554BA5}">
      <dgm:prSet custT="1"/>
      <dgm:spPr/>
      <dgm:t>
        <a:bodyPr/>
        <a:lstStyle/>
        <a:p>
          <a:r>
            <a:rPr lang="ru-RU" sz="1600" b="1" dirty="0" smtClean="0"/>
            <a:t>3</a:t>
          </a:r>
          <a:r>
            <a:rPr lang="ru-RU" sz="1400" b="1" dirty="0" smtClean="0"/>
            <a:t> </a:t>
          </a:r>
        </a:p>
        <a:p>
          <a:r>
            <a:rPr lang="ru-RU" sz="1400" b="1" dirty="0" smtClean="0"/>
            <a:t>группы комбинированной направленности с включением детей с ЗПР и ТНР</a:t>
          </a:r>
          <a:endParaRPr lang="ru-RU" sz="1400" b="1" dirty="0"/>
        </a:p>
      </dgm:t>
    </dgm:pt>
    <dgm:pt modelId="{43F8F52E-0528-41E5-A47B-6AF30E69A07E}" type="parTrans" cxnId="{9388D964-3749-470A-988B-7B82F056B87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13F551C-8172-4656-9FCB-0CA2C15349C9}" type="sibTrans" cxnId="{9388D964-3749-470A-988B-7B82F056B87A}">
      <dgm:prSet/>
      <dgm:spPr/>
      <dgm:t>
        <a:bodyPr/>
        <a:lstStyle/>
        <a:p>
          <a:endParaRPr lang="ru-RU"/>
        </a:p>
      </dgm:t>
    </dgm:pt>
    <dgm:pt modelId="{699F8CA2-B3EE-4E12-A60A-A2DE390F7512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12</a:t>
          </a:r>
          <a:r>
            <a:rPr lang="ru-RU" sz="1600" b="1" dirty="0" smtClean="0"/>
            <a:t> </a:t>
          </a:r>
        </a:p>
        <a:p>
          <a:pPr algn="ctr"/>
          <a:r>
            <a:rPr lang="ru-RU" sz="1600" b="1" dirty="0" smtClean="0"/>
            <a:t>групп компенсирующей направленности</a:t>
          </a:r>
          <a:endParaRPr lang="ru-RU" sz="1600" b="1" dirty="0"/>
        </a:p>
      </dgm:t>
    </dgm:pt>
    <dgm:pt modelId="{35A0329B-D9CD-4025-B744-DD22A76784FC}" type="parTrans" cxnId="{E0BA49F7-326A-462B-8942-49547BFAD72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93BF30B-DE51-4965-A4DA-B2B08528AAAE}" type="sibTrans" cxnId="{E0BA49F7-326A-462B-8942-49547BFAD72F}">
      <dgm:prSet/>
      <dgm:spPr/>
      <dgm:t>
        <a:bodyPr/>
        <a:lstStyle/>
        <a:p>
          <a:endParaRPr lang="ru-RU"/>
        </a:p>
      </dgm:t>
    </dgm:pt>
    <dgm:pt modelId="{48F50871-88F9-4746-BB08-5283846E3418}">
      <dgm:prSet custT="1"/>
      <dgm:spPr/>
      <dgm:t>
        <a:bodyPr/>
        <a:lstStyle/>
        <a:p>
          <a:r>
            <a:rPr lang="ru-RU" sz="1600" b="1" dirty="0" smtClean="0"/>
            <a:t>0</a:t>
          </a:r>
        </a:p>
        <a:p>
          <a:r>
            <a:rPr lang="ru-RU" sz="1600" b="1" dirty="0" smtClean="0"/>
            <a:t>Общеразвивающие группы</a:t>
          </a:r>
          <a:endParaRPr lang="ru-RU" sz="1600" b="1" dirty="0"/>
        </a:p>
      </dgm:t>
    </dgm:pt>
    <dgm:pt modelId="{D9F1E2E9-C81A-403B-9DB2-A6EF95D475FC}" type="parTrans" cxnId="{01D81997-44B6-4976-BB87-6D0F65008C0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F0F1606-537F-42EA-94F3-CDAD5A1ABD6C}" type="sibTrans" cxnId="{01D81997-44B6-4976-BB87-6D0F65008C01}">
      <dgm:prSet/>
      <dgm:spPr/>
      <dgm:t>
        <a:bodyPr/>
        <a:lstStyle/>
        <a:p>
          <a:endParaRPr lang="ru-RU"/>
        </a:p>
      </dgm:t>
    </dgm:pt>
    <dgm:pt modelId="{22EB4493-26B8-495C-B153-AFA7E9B8699E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600" b="1" dirty="0" smtClean="0">
              <a:solidFill>
                <a:schemeClr val="tx1"/>
              </a:solidFill>
            </a:rPr>
            <a:t>3</a:t>
          </a:r>
          <a:r>
            <a:rPr lang="ru-RU" sz="1600" dirty="0" smtClean="0"/>
            <a:t> </a:t>
          </a:r>
        </a:p>
        <a:p>
          <a:pPr>
            <a:spcAft>
              <a:spcPts val="600"/>
            </a:spcAft>
          </a:pPr>
          <a:r>
            <a:rPr lang="ru-RU" sz="1600" dirty="0" smtClean="0"/>
            <a:t>группы компенсирующей направленности для детей с ЗПР</a:t>
          </a:r>
          <a:endParaRPr lang="ru-RU" sz="1600" dirty="0"/>
        </a:p>
      </dgm:t>
    </dgm:pt>
    <dgm:pt modelId="{851F327E-860B-4CBB-B5A3-AF7C5C87EE9D}" type="parTrans" cxnId="{2B9AA368-6A94-46BF-88FC-D17CE9AA24B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4C36742-6DA9-4837-A7D8-99EFAFDC6501}" type="sibTrans" cxnId="{2B9AA368-6A94-46BF-88FC-D17CE9AA24BA}">
      <dgm:prSet/>
      <dgm:spPr/>
      <dgm:t>
        <a:bodyPr/>
        <a:lstStyle/>
        <a:p>
          <a:endParaRPr lang="ru-RU"/>
        </a:p>
      </dgm:t>
    </dgm:pt>
    <dgm:pt modelId="{5481FE94-9069-4C1E-8FC4-E4BD13659CD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</a:t>
          </a:r>
          <a:r>
            <a:rPr lang="ru-RU" sz="1600" dirty="0" smtClean="0"/>
            <a:t> </a:t>
          </a:r>
        </a:p>
        <a:p>
          <a:r>
            <a:rPr lang="ru-RU" sz="1600" dirty="0" smtClean="0"/>
            <a:t>группы компенсирующей направленности для детей с нарушением зрения</a:t>
          </a:r>
          <a:endParaRPr lang="ru-RU" sz="1600" dirty="0"/>
        </a:p>
      </dgm:t>
    </dgm:pt>
    <dgm:pt modelId="{EA92AB53-82FE-4FA8-8F4E-1567FF59E9E4}" type="parTrans" cxnId="{02E1876E-0482-47E9-B4FD-70C9E21D9EA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D8A0BA5-4862-4272-B54A-CCF7BFDC8026}" type="sibTrans" cxnId="{02E1876E-0482-47E9-B4FD-70C9E21D9EA4}">
      <dgm:prSet/>
      <dgm:spPr/>
      <dgm:t>
        <a:bodyPr/>
        <a:lstStyle/>
        <a:p>
          <a:endParaRPr lang="ru-RU"/>
        </a:p>
      </dgm:t>
    </dgm:pt>
    <dgm:pt modelId="{ABE03940-5284-4C0B-A0B6-E229E7549C74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5</a:t>
          </a:r>
          <a:r>
            <a:rPr lang="ru-RU" sz="1600" dirty="0" smtClean="0">
              <a:solidFill>
                <a:schemeClr val="bg1"/>
              </a:solidFill>
            </a:rPr>
            <a:t> </a:t>
          </a:r>
        </a:p>
        <a:p>
          <a:r>
            <a:rPr lang="ru-RU" sz="1600" dirty="0" smtClean="0"/>
            <a:t>групп компенсирующей направленности для детей с  ТНР</a:t>
          </a:r>
          <a:endParaRPr lang="ru-RU" sz="1600" dirty="0"/>
        </a:p>
      </dgm:t>
    </dgm:pt>
    <dgm:pt modelId="{A8051AA0-CAFB-4345-BDF3-05D150996978}" type="parTrans" cxnId="{C0F3E211-D1A1-4F44-A4ED-8A29337FF7E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ECB6C06-B93D-40BC-8087-4AEF4B12A9D6}" type="sibTrans" cxnId="{C0F3E211-D1A1-4F44-A4ED-8A29337FF7EB}">
      <dgm:prSet/>
      <dgm:spPr/>
      <dgm:t>
        <a:bodyPr/>
        <a:lstStyle/>
        <a:p>
          <a:endParaRPr lang="ru-RU"/>
        </a:p>
      </dgm:t>
    </dgm:pt>
    <dgm:pt modelId="{6BC03120-CCB5-4812-8866-534F5741D002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1</a:t>
          </a:r>
          <a:r>
            <a:rPr lang="ru-RU" sz="1600" dirty="0" smtClean="0">
              <a:solidFill>
                <a:schemeClr val="tx1"/>
              </a:solidFill>
            </a:rPr>
            <a:t> </a:t>
          </a:r>
        </a:p>
        <a:p>
          <a:r>
            <a:rPr lang="ru-RU" sz="1600" dirty="0" smtClean="0"/>
            <a:t>группы компенсирующей направленности для детей со сложным дефектом</a:t>
          </a:r>
          <a:endParaRPr lang="ru-RU" sz="1600" dirty="0"/>
        </a:p>
      </dgm:t>
    </dgm:pt>
    <dgm:pt modelId="{DEC29D8A-DF97-4E05-8804-B011A610611E}" type="parTrans" cxnId="{DC496B66-6DDA-4DCE-ABB7-16A76FF99699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4EF9C25-900F-4C5F-8646-2DA66F06B7BA}" type="sibTrans" cxnId="{DC496B66-6DDA-4DCE-ABB7-16A76FF99699}">
      <dgm:prSet/>
      <dgm:spPr/>
      <dgm:t>
        <a:bodyPr/>
        <a:lstStyle/>
        <a:p>
          <a:endParaRPr lang="ru-RU"/>
        </a:p>
      </dgm:t>
    </dgm:pt>
    <dgm:pt modelId="{C006FD49-9096-4996-A9DE-F935B5D64C5A}">
      <dgm:prSet custT="1"/>
      <dgm:spPr/>
      <dgm:t>
        <a:bodyPr/>
        <a:lstStyle/>
        <a:p>
          <a:r>
            <a:rPr lang="ru-RU" sz="1600" b="1" dirty="0" smtClean="0"/>
            <a:t>2 ГКП «Особый ребенок»</a:t>
          </a:r>
        </a:p>
      </dgm:t>
    </dgm:pt>
    <dgm:pt modelId="{F842089A-0F6F-46AE-96BE-1B9A058F80DE}" type="parTrans" cxnId="{CD5D587E-0E21-4DB9-8C0B-52BCE279B0CF}">
      <dgm:prSet/>
      <dgm:spPr/>
      <dgm:t>
        <a:bodyPr/>
        <a:lstStyle/>
        <a:p>
          <a:endParaRPr lang="ru-RU"/>
        </a:p>
      </dgm:t>
    </dgm:pt>
    <dgm:pt modelId="{9BEE71EA-7BB1-4AD3-AEE9-808D867359C4}" type="sibTrans" cxnId="{CD5D587E-0E21-4DB9-8C0B-52BCE279B0CF}">
      <dgm:prSet/>
      <dgm:spPr/>
      <dgm:t>
        <a:bodyPr/>
        <a:lstStyle/>
        <a:p>
          <a:endParaRPr lang="ru-RU"/>
        </a:p>
      </dgm:t>
    </dgm:pt>
    <dgm:pt modelId="{0BAE469D-5669-412E-BC87-C597B8FF2061}" type="pres">
      <dgm:prSet presAssocID="{1D617DEB-5F72-4C1E-AB93-60707616E9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DB4BAB-F280-4CFD-A854-6F5F42E59C43}" type="pres">
      <dgm:prSet presAssocID="{BFE9C88E-E3A9-4A6D-87FD-100A5D637E13}" presName="hierRoot1" presStyleCnt="0">
        <dgm:presLayoutVars>
          <dgm:hierBranch val="init"/>
        </dgm:presLayoutVars>
      </dgm:prSet>
      <dgm:spPr/>
    </dgm:pt>
    <dgm:pt modelId="{D90208C5-4E8C-490D-A0AC-47098DADE645}" type="pres">
      <dgm:prSet presAssocID="{BFE9C88E-E3A9-4A6D-87FD-100A5D637E13}" presName="rootComposite1" presStyleCnt="0"/>
      <dgm:spPr/>
    </dgm:pt>
    <dgm:pt modelId="{C44876F3-0493-4621-BE98-1EB258B23995}" type="pres">
      <dgm:prSet presAssocID="{BFE9C88E-E3A9-4A6D-87FD-100A5D637E13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6E37B-5DE5-463F-B439-179076EDCA82}" type="pres">
      <dgm:prSet presAssocID="{BFE9C88E-E3A9-4A6D-87FD-100A5D637E1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BDB6E9-CA44-4746-ADA7-9DFB7158BFA6}" type="pres">
      <dgm:prSet presAssocID="{BFE9C88E-E3A9-4A6D-87FD-100A5D637E13}" presName="hierChild2" presStyleCnt="0"/>
      <dgm:spPr/>
    </dgm:pt>
    <dgm:pt modelId="{ADF021D5-F9B0-4064-9231-B044107ACF46}" type="pres">
      <dgm:prSet presAssocID="{43F8F52E-0528-41E5-A47B-6AF30E69A07E}" presName="Name64" presStyleLbl="parChTrans1D2" presStyleIdx="0" presStyleCnt="3"/>
      <dgm:spPr/>
      <dgm:t>
        <a:bodyPr/>
        <a:lstStyle/>
        <a:p>
          <a:endParaRPr lang="ru-RU"/>
        </a:p>
      </dgm:t>
    </dgm:pt>
    <dgm:pt modelId="{9F024DD6-8958-43C9-AE02-43CCB3FEBFEA}" type="pres">
      <dgm:prSet presAssocID="{41E1D5BE-6519-4731-A6CC-3CB8A5554BA5}" presName="hierRoot2" presStyleCnt="0">
        <dgm:presLayoutVars>
          <dgm:hierBranch val="init"/>
        </dgm:presLayoutVars>
      </dgm:prSet>
      <dgm:spPr/>
    </dgm:pt>
    <dgm:pt modelId="{FD3F09A7-C292-4B7F-8995-96A936C7B19D}" type="pres">
      <dgm:prSet presAssocID="{41E1D5BE-6519-4731-A6CC-3CB8A5554BA5}" presName="rootComposite" presStyleCnt="0"/>
      <dgm:spPr/>
    </dgm:pt>
    <dgm:pt modelId="{59961A19-8AFE-4CB7-9306-7C0CB440E8C3}" type="pres">
      <dgm:prSet presAssocID="{41E1D5BE-6519-4731-A6CC-3CB8A5554BA5}" presName="rootText" presStyleLbl="node2" presStyleIdx="0" presStyleCnt="3" custScaleY="122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43FB80-C78C-45F7-8BA6-445F44AA2ADD}" type="pres">
      <dgm:prSet presAssocID="{41E1D5BE-6519-4731-A6CC-3CB8A5554BA5}" presName="rootConnector" presStyleLbl="node2" presStyleIdx="0" presStyleCnt="3"/>
      <dgm:spPr/>
      <dgm:t>
        <a:bodyPr/>
        <a:lstStyle/>
        <a:p>
          <a:endParaRPr lang="ru-RU"/>
        </a:p>
      </dgm:t>
    </dgm:pt>
    <dgm:pt modelId="{AFCEA30B-FC2D-40E8-9D65-146F29EBFA96}" type="pres">
      <dgm:prSet presAssocID="{41E1D5BE-6519-4731-A6CC-3CB8A5554BA5}" presName="hierChild4" presStyleCnt="0"/>
      <dgm:spPr/>
    </dgm:pt>
    <dgm:pt modelId="{12552163-D530-4882-BEC7-B8829E41DFD3}" type="pres">
      <dgm:prSet presAssocID="{41E1D5BE-6519-4731-A6CC-3CB8A5554BA5}" presName="hierChild5" presStyleCnt="0"/>
      <dgm:spPr/>
    </dgm:pt>
    <dgm:pt modelId="{20EBF355-456D-4F11-BCAF-62A54DD3C6AA}" type="pres">
      <dgm:prSet presAssocID="{35A0329B-D9CD-4025-B744-DD22A76784FC}" presName="Name64" presStyleLbl="parChTrans1D2" presStyleIdx="1" presStyleCnt="3"/>
      <dgm:spPr/>
      <dgm:t>
        <a:bodyPr/>
        <a:lstStyle/>
        <a:p>
          <a:endParaRPr lang="ru-RU"/>
        </a:p>
      </dgm:t>
    </dgm:pt>
    <dgm:pt modelId="{E2ECA557-1B26-4F89-94FE-8A9A30561392}" type="pres">
      <dgm:prSet presAssocID="{699F8CA2-B3EE-4E12-A60A-A2DE390F7512}" presName="hierRoot2" presStyleCnt="0">
        <dgm:presLayoutVars>
          <dgm:hierBranch val="init"/>
        </dgm:presLayoutVars>
      </dgm:prSet>
      <dgm:spPr/>
    </dgm:pt>
    <dgm:pt modelId="{A603D745-8C52-4192-AA6D-94AD5F6C46E2}" type="pres">
      <dgm:prSet presAssocID="{699F8CA2-B3EE-4E12-A60A-A2DE390F7512}" presName="rootComposite" presStyleCnt="0"/>
      <dgm:spPr/>
    </dgm:pt>
    <dgm:pt modelId="{561A4B48-72FC-475C-9496-36A20AAF7B43}" type="pres">
      <dgm:prSet presAssocID="{699F8CA2-B3EE-4E12-A60A-A2DE390F75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F0B0F2-1C80-47A1-9159-647B6B7E6E32}" type="pres">
      <dgm:prSet presAssocID="{699F8CA2-B3EE-4E12-A60A-A2DE390F7512}" presName="rootConnector" presStyleLbl="node2" presStyleIdx="1" presStyleCnt="3"/>
      <dgm:spPr/>
      <dgm:t>
        <a:bodyPr/>
        <a:lstStyle/>
        <a:p>
          <a:endParaRPr lang="ru-RU"/>
        </a:p>
      </dgm:t>
    </dgm:pt>
    <dgm:pt modelId="{0F6B1521-AF2C-4E81-9B6B-8CD814B95B89}" type="pres">
      <dgm:prSet presAssocID="{699F8CA2-B3EE-4E12-A60A-A2DE390F7512}" presName="hierChild4" presStyleCnt="0"/>
      <dgm:spPr/>
    </dgm:pt>
    <dgm:pt modelId="{140B467A-E033-44EA-AE0B-30A62DD241C4}" type="pres">
      <dgm:prSet presAssocID="{851F327E-860B-4CBB-B5A3-AF7C5C87EE9D}" presName="Name64" presStyleLbl="parChTrans1D3" presStyleIdx="0" presStyleCnt="4"/>
      <dgm:spPr/>
      <dgm:t>
        <a:bodyPr/>
        <a:lstStyle/>
        <a:p>
          <a:endParaRPr lang="ru-RU"/>
        </a:p>
      </dgm:t>
    </dgm:pt>
    <dgm:pt modelId="{1F11DA81-9C78-42FA-945A-91F4EDC03955}" type="pres">
      <dgm:prSet presAssocID="{22EB4493-26B8-495C-B153-AFA7E9B8699E}" presName="hierRoot2" presStyleCnt="0">
        <dgm:presLayoutVars>
          <dgm:hierBranch val="init"/>
        </dgm:presLayoutVars>
      </dgm:prSet>
      <dgm:spPr/>
    </dgm:pt>
    <dgm:pt modelId="{A9F9AD07-FD66-47A0-B843-163DF8214EE5}" type="pres">
      <dgm:prSet presAssocID="{22EB4493-26B8-495C-B153-AFA7E9B8699E}" presName="rootComposite" presStyleCnt="0"/>
      <dgm:spPr/>
    </dgm:pt>
    <dgm:pt modelId="{4116C82A-5A5C-4012-B76E-F2F8FBF89505}" type="pres">
      <dgm:prSet presAssocID="{22EB4493-26B8-495C-B153-AFA7E9B8699E}" presName="rootText" presStyleLbl="node3" presStyleIdx="0" presStyleCnt="4" custScaleY="118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AE69D0-849C-4CBF-85C1-73E057408DB3}" type="pres">
      <dgm:prSet presAssocID="{22EB4493-26B8-495C-B153-AFA7E9B8699E}" presName="rootConnector" presStyleLbl="node3" presStyleIdx="0" presStyleCnt="4"/>
      <dgm:spPr/>
      <dgm:t>
        <a:bodyPr/>
        <a:lstStyle/>
        <a:p>
          <a:endParaRPr lang="ru-RU"/>
        </a:p>
      </dgm:t>
    </dgm:pt>
    <dgm:pt modelId="{2D979704-6FA7-406D-A700-395FE81DD045}" type="pres">
      <dgm:prSet presAssocID="{22EB4493-26B8-495C-B153-AFA7E9B8699E}" presName="hierChild4" presStyleCnt="0"/>
      <dgm:spPr/>
    </dgm:pt>
    <dgm:pt modelId="{24E79664-C8B6-4E59-937F-D3F65206ACA8}" type="pres">
      <dgm:prSet presAssocID="{22EB4493-26B8-495C-B153-AFA7E9B8699E}" presName="hierChild5" presStyleCnt="0"/>
      <dgm:spPr/>
    </dgm:pt>
    <dgm:pt modelId="{B2F3DF5C-331B-41A9-82DC-27B6D8545F35}" type="pres">
      <dgm:prSet presAssocID="{EA92AB53-82FE-4FA8-8F4E-1567FF59E9E4}" presName="Name64" presStyleLbl="parChTrans1D3" presStyleIdx="1" presStyleCnt="4"/>
      <dgm:spPr/>
      <dgm:t>
        <a:bodyPr/>
        <a:lstStyle/>
        <a:p>
          <a:endParaRPr lang="ru-RU"/>
        </a:p>
      </dgm:t>
    </dgm:pt>
    <dgm:pt modelId="{5D03355B-3536-4F82-AADB-08E43D80E62E}" type="pres">
      <dgm:prSet presAssocID="{5481FE94-9069-4C1E-8FC4-E4BD13659CDF}" presName="hierRoot2" presStyleCnt="0">
        <dgm:presLayoutVars>
          <dgm:hierBranch val="init"/>
        </dgm:presLayoutVars>
      </dgm:prSet>
      <dgm:spPr/>
    </dgm:pt>
    <dgm:pt modelId="{8A583174-D29C-4121-B4D1-090CA2F5E4C4}" type="pres">
      <dgm:prSet presAssocID="{5481FE94-9069-4C1E-8FC4-E4BD13659CDF}" presName="rootComposite" presStyleCnt="0"/>
      <dgm:spPr/>
    </dgm:pt>
    <dgm:pt modelId="{260DAF1C-FF7F-479D-B2DA-E84D9B612743}" type="pres">
      <dgm:prSet presAssocID="{5481FE94-9069-4C1E-8FC4-E4BD13659CDF}" presName="rootText" presStyleLbl="node3" presStyleIdx="1" presStyleCnt="4" custScaleY="11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A0D41A-5317-4176-A204-F9BE857051CD}" type="pres">
      <dgm:prSet presAssocID="{5481FE94-9069-4C1E-8FC4-E4BD13659CDF}" presName="rootConnector" presStyleLbl="node3" presStyleIdx="1" presStyleCnt="4"/>
      <dgm:spPr/>
      <dgm:t>
        <a:bodyPr/>
        <a:lstStyle/>
        <a:p>
          <a:endParaRPr lang="ru-RU"/>
        </a:p>
      </dgm:t>
    </dgm:pt>
    <dgm:pt modelId="{FAB87002-FF3D-482F-B92A-96201FBC3F05}" type="pres">
      <dgm:prSet presAssocID="{5481FE94-9069-4C1E-8FC4-E4BD13659CDF}" presName="hierChild4" presStyleCnt="0"/>
      <dgm:spPr/>
    </dgm:pt>
    <dgm:pt modelId="{2C026DA6-5440-4159-8F58-3FE174868D4A}" type="pres">
      <dgm:prSet presAssocID="{5481FE94-9069-4C1E-8FC4-E4BD13659CDF}" presName="hierChild5" presStyleCnt="0"/>
      <dgm:spPr/>
    </dgm:pt>
    <dgm:pt modelId="{B6F62103-4E25-4263-8567-759FFC2BC136}" type="pres">
      <dgm:prSet presAssocID="{A8051AA0-CAFB-4345-BDF3-05D150996978}" presName="Name64" presStyleLbl="parChTrans1D3" presStyleIdx="2" presStyleCnt="4"/>
      <dgm:spPr/>
      <dgm:t>
        <a:bodyPr/>
        <a:lstStyle/>
        <a:p>
          <a:endParaRPr lang="ru-RU"/>
        </a:p>
      </dgm:t>
    </dgm:pt>
    <dgm:pt modelId="{E24DE807-60A6-4C02-9C47-E442C10DB34D}" type="pres">
      <dgm:prSet presAssocID="{ABE03940-5284-4C0B-A0B6-E229E7549C74}" presName="hierRoot2" presStyleCnt="0">
        <dgm:presLayoutVars>
          <dgm:hierBranch val="init"/>
        </dgm:presLayoutVars>
      </dgm:prSet>
      <dgm:spPr/>
    </dgm:pt>
    <dgm:pt modelId="{76CB13DE-F7F3-4EFE-8843-668F53673010}" type="pres">
      <dgm:prSet presAssocID="{ABE03940-5284-4C0B-A0B6-E229E7549C74}" presName="rootComposite" presStyleCnt="0"/>
      <dgm:spPr/>
    </dgm:pt>
    <dgm:pt modelId="{E174E24E-1266-4336-A184-F5E6BD29990B}" type="pres">
      <dgm:prSet presAssocID="{ABE03940-5284-4C0B-A0B6-E229E7549C74}" presName="rootText" presStyleLbl="node3" presStyleIdx="2" presStyleCnt="4" custScaleY="119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90A4D-7D10-4F57-B639-6CEF28A00B0D}" type="pres">
      <dgm:prSet presAssocID="{ABE03940-5284-4C0B-A0B6-E229E7549C74}" presName="rootConnector" presStyleLbl="node3" presStyleIdx="2" presStyleCnt="4"/>
      <dgm:spPr/>
      <dgm:t>
        <a:bodyPr/>
        <a:lstStyle/>
        <a:p>
          <a:endParaRPr lang="ru-RU"/>
        </a:p>
      </dgm:t>
    </dgm:pt>
    <dgm:pt modelId="{F8194056-A7FB-4D39-B14E-1EDDE8A7D367}" type="pres">
      <dgm:prSet presAssocID="{ABE03940-5284-4C0B-A0B6-E229E7549C74}" presName="hierChild4" presStyleCnt="0"/>
      <dgm:spPr/>
    </dgm:pt>
    <dgm:pt modelId="{2CFC7B03-A767-4DE0-BC8D-B7BA97CE2B61}" type="pres">
      <dgm:prSet presAssocID="{ABE03940-5284-4C0B-A0B6-E229E7549C74}" presName="hierChild5" presStyleCnt="0"/>
      <dgm:spPr/>
    </dgm:pt>
    <dgm:pt modelId="{712B09CB-7034-4866-A586-48624C443B31}" type="pres">
      <dgm:prSet presAssocID="{DEC29D8A-DF97-4E05-8804-B011A610611E}" presName="Name64" presStyleLbl="parChTrans1D3" presStyleIdx="3" presStyleCnt="4"/>
      <dgm:spPr/>
      <dgm:t>
        <a:bodyPr/>
        <a:lstStyle/>
        <a:p>
          <a:endParaRPr lang="ru-RU"/>
        </a:p>
      </dgm:t>
    </dgm:pt>
    <dgm:pt modelId="{3031C1AC-F8D7-433B-A713-A4840D83C6D3}" type="pres">
      <dgm:prSet presAssocID="{6BC03120-CCB5-4812-8866-534F5741D002}" presName="hierRoot2" presStyleCnt="0">
        <dgm:presLayoutVars>
          <dgm:hierBranch val="init"/>
        </dgm:presLayoutVars>
      </dgm:prSet>
      <dgm:spPr/>
    </dgm:pt>
    <dgm:pt modelId="{3D2E765D-5377-4A54-85FB-4E6113E8B2F3}" type="pres">
      <dgm:prSet presAssocID="{6BC03120-CCB5-4812-8866-534F5741D002}" presName="rootComposite" presStyleCnt="0"/>
      <dgm:spPr/>
    </dgm:pt>
    <dgm:pt modelId="{8F7913FC-CE02-4A1E-9FB3-918DF27B85C9}" type="pres">
      <dgm:prSet presAssocID="{6BC03120-CCB5-4812-8866-534F5741D002}" presName="rootText" presStyleLbl="node3" presStyleIdx="3" presStyleCnt="4" custScaleY="127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0435EA-F507-42F6-A209-6FAA748D8F85}" type="pres">
      <dgm:prSet presAssocID="{6BC03120-CCB5-4812-8866-534F5741D002}" presName="rootConnector" presStyleLbl="node3" presStyleIdx="3" presStyleCnt="4"/>
      <dgm:spPr/>
      <dgm:t>
        <a:bodyPr/>
        <a:lstStyle/>
        <a:p>
          <a:endParaRPr lang="ru-RU"/>
        </a:p>
      </dgm:t>
    </dgm:pt>
    <dgm:pt modelId="{5BB6C9B6-14AF-46E8-AEA4-A851BBD7EABC}" type="pres">
      <dgm:prSet presAssocID="{6BC03120-CCB5-4812-8866-534F5741D002}" presName="hierChild4" presStyleCnt="0"/>
      <dgm:spPr/>
    </dgm:pt>
    <dgm:pt modelId="{7EC381D8-E7E2-4F52-B3D3-766EB2EAA4E0}" type="pres">
      <dgm:prSet presAssocID="{6BC03120-CCB5-4812-8866-534F5741D002}" presName="hierChild5" presStyleCnt="0"/>
      <dgm:spPr/>
    </dgm:pt>
    <dgm:pt modelId="{57698548-D1C5-4AF6-925D-87D4AAA55D88}" type="pres">
      <dgm:prSet presAssocID="{699F8CA2-B3EE-4E12-A60A-A2DE390F7512}" presName="hierChild5" presStyleCnt="0"/>
      <dgm:spPr/>
    </dgm:pt>
    <dgm:pt modelId="{6E518649-0216-44C5-B36D-4A87D4ED1423}" type="pres">
      <dgm:prSet presAssocID="{D9F1E2E9-C81A-403B-9DB2-A6EF95D475FC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D129039-6B18-4809-9A3F-A96DC94111D5}" type="pres">
      <dgm:prSet presAssocID="{48F50871-88F9-4746-BB08-5283846E3418}" presName="hierRoot2" presStyleCnt="0">
        <dgm:presLayoutVars>
          <dgm:hierBranch val="init"/>
        </dgm:presLayoutVars>
      </dgm:prSet>
      <dgm:spPr/>
    </dgm:pt>
    <dgm:pt modelId="{771AC33D-8A8A-4404-A75F-2E40339D3AA4}" type="pres">
      <dgm:prSet presAssocID="{48F50871-88F9-4746-BB08-5283846E3418}" presName="rootComposite" presStyleCnt="0"/>
      <dgm:spPr/>
    </dgm:pt>
    <dgm:pt modelId="{8CACB720-25DB-4353-894F-3429CCFAF6EB}" type="pres">
      <dgm:prSet presAssocID="{48F50871-88F9-4746-BB08-5283846E341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49B4C-8C5E-49FE-9505-306CB9A9BC40}" type="pres">
      <dgm:prSet presAssocID="{48F50871-88F9-4746-BB08-5283846E3418}" presName="rootConnector" presStyleLbl="node2" presStyleIdx="2" presStyleCnt="3"/>
      <dgm:spPr/>
      <dgm:t>
        <a:bodyPr/>
        <a:lstStyle/>
        <a:p>
          <a:endParaRPr lang="ru-RU"/>
        </a:p>
      </dgm:t>
    </dgm:pt>
    <dgm:pt modelId="{8FDCB832-1E7A-42B6-A542-7EB083FFF823}" type="pres">
      <dgm:prSet presAssocID="{48F50871-88F9-4746-BB08-5283846E3418}" presName="hierChild4" presStyleCnt="0"/>
      <dgm:spPr/>
    </dgm:pt>
    <dgm:pt modelId="{47AFB458-27FA-4C50-9242-8878C2E5C6D7}" type="pres">
      <dgm:prSet presAssocID="{48F50871-88F9-4746-BB08-5283846E3418}" presName="hierChild5" presStyleCnt="0"/>
      <dgm:spPr/>
    </dgm:pt>
    <dgm:pt modelId="{4293BE65-FFD2-49CB-89D3-14E4422E5CC6}" type="pres">
      <dgm:prSet presAssocID="{BFE9C88E-E3A9-4A6D-87FD-100A5D637E13}" presName="hierChild3" presStyleCnt="0"/>
      <dgm:spPr/>
    </dgm:pt>
    <dgm:pt modelId="{9C2FA579-555C-4A07-8823-B60684DBC3D2}" type="pres">
      <dgm:prSet presAssocID="{C006FD49-9096-4996-A9DE-F935B5D64C5A}" presName="hierRoot1" presStyleCnt="0">
        <dgm:presLayoutVars>
          <dgm:hierBranch val="init"/>
        </dgm:presLayoutVars>
      </dgm:prSet>
      <dgm:spPr/>
    </dgm:pt>
    <dgm:pt modelId="{74DF5532-C282-49BC-9DD9-EACCB43BF524}" type="pres">
      <dgm:prSet presAssocID="{C006FD49-9096-4996-A9DE-F935B5D64C5A}" presName="rootComposite1" presStyleCnt="0"/>
      <dgm:spPr/>
    </dgm:pt>
    <dgm:pt modelId="{4677FA67-A4E7-4126-BAA5-2DC9CE12C30A}" type="pres">
      <dgm:prSet presAssocID="{C006FD49-9096-4996-A9DE-F935B5D64C5A}" presName="rootText1" presStyleLbl="node0" presStyleIdx="1" presStyleCnt="2" custLinFactX="20683" custLinFactY="36083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20E14-E719-407C-B96A-FC1FD8C2D6FE}" type="pres">
      <dgm:prSet presAssocID="{C006FD49-9096-4996-A9DE-F935B5D64C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3C17FA-A5C3-4AC6-8DA6-95EACC453785}" type="pres">
      <dgm:prSet presAssocID="{C006FD49-9096-4996-A9DE-F935B5D64C5A}" presName="hierChild2" presStyleCnt="0"/>
      <dgm:spPr/>
    </dgm:pt>
    <dgm:pt modelId="{19D65927-CB4E-4B8D-99CC-5019CA3964B5}" type="pres">
      <dgm:prSet presAssocID="{C006FD49-9096-4996-A9DE-F935B5D64C5A}" presName="hierChild3" presStyleCnt="0"/>
      <dgm:spPr/>
    </dgm:pt>
  </dgm:ptLst>
  <dgm:cxnLst>
    <dgm:cxn modelId="{85B42A27-D343-45EF-BE82-025255E6AB45}" type="presOf" srcId="{ABE03940-5284-4C0B-A0B6-E229E7549C74}" destId="{8D890A4D-7D10-4F57-B639-6CEF28A00B0D}" srcOrd="1" destOrd="0" presId="urn:microsoft.com/office/officeart/2009/3/layout/HorizontalOrganizationChart"/>
    <dgm:cxn modelId="{AE34B156-322E-410C-A9A8-24953B4E937A}" type="presOf" srcId="{22EB4493-26B8-495C-B153-AFA7E9B8699E}" destId="{DFAE69D0-849C-4CBF-85C1-73E057408DB3}" srcOrd="1" destOrd="0" presId="urn:microsoft.com/office/officeart/2009/3/layout/HorizontalOrganizationChart"/>
    <dgm:cxn modelId="{0F4366FF-0008-46DF-B638-03DC30D51AED}" type="presOf" srcId="{C006FD49-9096-4996-A9DE-F935B5D64C5A}" destId="{4677FA67-A4E7-4126-BAA5-2DC9CE12C30A}" srcOrd="0" destOrd="0" presId="urn:microsoft.com/office/officeart/2009/3/layout/HorizontalOrganizationChart"/>
    <dgm:cxn modelId="{95C89583-DDE3-4B21-A172-13B3CAD6F7B8}" type="presOf" srcId="{851F327E-860B-4CBB-B5A3-AF7C5C87EE9D}" destId="{140B467A-E033-44EA-AE0B-30A62DD241C4}" srcOrd="0" destOrd="0" presId="urn:microsoft.com/office/officeart/2009/3/layout/HorizontalOrganizationChart"/>
    <dgm:cxn modelId="{02E1876E-0482-47E9-B4FD-70C9E21D9EA4}" srcId="{699F8CA2-B3EE-4E12-A60A-A2DE390F7512}" destId="{5481FE94-9069-4C1E-8FC4-E4BD13659CDF}" srcOrd="1" destOrd="0" parTransId="{EA92AB53-82FE-4FA8-8F4E-1567FF59E9E4}" sibTransId="{1D8A0BA5-4862-4272-B54A-CCF7BFDC8026}"/>
    <dgm:cxn modelId="{CD5D587E-0E21-4DB9-8C0B-52BCE279B0CF}" srcId="{1D617DEB-5F72-4C1E-AB93-60707616E91C}" destId="{C006FD49-9096-4996-A9DE-F935B5D64C5A}" srcOrd="1" destOrd="0" parTransId="{F842089A-0F6F-46AE-96BE-1B9A058F80DE}" sibTransId="{9BEE71EA-7BB1-4AD3-AEE9-808D867359C4}"/>
    <dgm:cxn modelId="{F330DE5B-EC16-4A67-ACB9-936DA130E487}" type="presOf" srcId="{35A0329B-D9CD-4025-B744-DD22A76784FC}" destId="{20EBF355-456D-4F11-BCAF-62A54DD3C6AA}" srcOrd="0" destOrd="0" presId="urn:microsoft.com/office/officeart/2009/3/layout/HorizontalOrganizationChart"/>
    <dgm:cxn modelId="{FC9D9631-695E-4BFC-A1E3-E11D685520B9}" type="presOf" srcId="{6BC03120-CCB5-4812-8866-534F5741D002}" destId="{300435EA-F507-42F6-A209-6FAA748D8F85}" srcOrd="1" destOrd="0" presId="urn:microsoft.com/office/officeart/2009/3/layout/HorizontalOrganizationChart"/>
    <dgm:cxn modelId="{53070CD8-6906-47FF-B07F-95A9440019F8}" type="presOf" srcId="{A8051AA0-CAFB-4345-BDF3-05D150996978}" destId="{B6F62103-4E25-4263-8567-759FFC2BC136}" srcOrd="0" destOrd="0" presId="urn:microsoft.com/office/officeart/2009/3/layout/HorizontalOrganizationChart"/>
    <dgm:cxn modelId="{64CB431A-6B05-4BAA-9D9A-B14B69C10818}" type="presOf" srcId="{5481FE94-9069-4C1E-8FC4-E4BD13659CDF}" destId="{8DA0D41A-5317-4176-A204-F9BE857051CD}" srcOrd="1" destOrd="0" presId="urn:microsoft.com/office/officeart/2009/3/layout/HorizontalOrganizationChart"/>
    <dgm:cxn modelId="{68552E82-1654-4165-99F6-4090908786BF}" type="presOf" srcId="{D9F1E2E9-C81A-403B-9DB2-A6EF95D475FC}" destId="{6E518649-0216-44C5-B36D-4A87D4ED1423}" srcOrd="0" destOrd="0" presId="urn:microsoft.com/office/officeart/2009/3/layout/HorizontalOrganizationChart"/>
    <dgm:cxn modelId="{80808B69-0E54-47C3-B802-51F195F445D2}" type="presOf" srcId="{43F8F52E-0528-41E5-A47B-6AF30E69A07E}" destId="{ADF021D5-F9B0-4064-9231-B044107ACF46}" srcOrd="0" destOrd="0" presId="urn:microsoft.com/office/officeart/2009/3/layout/HorizontalOrganizationChart"/>
    <dgm:cxn modelId="{521889F5-59DF-4968-BD3B-879BE9FDA230}" type="presOf" srcId="{699F8CA2-B3EE-4E12-A60A-A2DE390F7512}" destId="{F2F0B0F2-1C80-47A1-9159-647B6B7E6E32}" srcOrd="1" destOrd="0" presId="urn:microsoft.com/office/officeart/2009/3/layout/HorizontalOrganizationChart"/>
    <dgm:cxn modelId="{E0BA49F7-326A-462B-8942-49547BFAD72F}" srcId="{BFE9C88E-E3A9-4A6D-87FD-100A5D637E13}" destId="{699F8CA2-B3EE-4E12-A60A-A2DE390F7512}" srcOrd="1" destOrd="0" parTransId="{35A0329B-D9CD-4025-B744-DD22A76784FC}" sibTransId="{B93BF30B-DE51-4965-A4DA-B2B08528AAAE}"/>
    <dgm:cxn modelId="{2B9AA368-6A94-46BF-88FC-D17CE9AA24BA}" srcId="{699F8CA2-B3EE-4E12-A60A-A2DE390F7512}" destId="{22EB4493-26B8-495C-B153-AFA7E9B8699E}" srcOrd="0" destOrd="0" parTransId="{851F327E-860B-4CBB-B5A3-AF7C5C87EE9D}" sibTransId="{14C36742-6DA9-4837-A7D8-99EFAFDC6501}"/>
    <dgm:cxn modelId="{01D81997-44B6-4976-BB87-6D0F65008C01}" srcId="{BFE9C88E-E3A9-4A6D-87FD-100A5D637E13}" destId="{48F50871-88F9-4746-BB08-5283846E3418}" srcOrd="2" destOrd="0" parTransId="{D9F1E2E9-C81A-403B-9DB2-A6EF95D475FC}" sibTransId="{5F0F1606-537F-42EA-94F3-CDAD5A1ABD6C}"/>
    <dgm:cxn modelId="{6EE7E299-8F01-4C6B-8D28-9D9530B915A1}" srcId="{1D617DEB-5F72-4C1E-AB93-60707616E91C}" destId="{BFE9C88E-E3A9-4A6D-87FD-100A5D637E13}" srcOrd="0" destOrd="0" parTransId="{F4A28C4B-AC9E-4318-8F57-05F3A413180E}" sibTransId="{B1165003-4094-42DD-903E-715B8046A268}"/>
    <dgm:cxn modelId="{9388D964-3749-470A-988B-7B82F056B87A}" srcId="{BFE9C88E-E3A9-4A6D-87FD-100A5D637E13}" destId="{41E1D5BE-6519-4731-A6CC-3CB8A5554BA5}" srcOrd="0" destOrd="0" parTransId="{43F8F52E-0528-41E5-A47B-6AF30E69A07E}" sibTransId="{813F551C-8172-4656-9FCB-0CA2C15349C9}"/>
    <dgm:cxn modelId="{14B6DB08-E7FE-4FB4-ABEC-3EA092ECA319}" type="presOf" srcId="{41E1D5BE-6519-4731-A6CC-3CB8A5554BA5}" destId="{EF43FB80-C78C-45F7-8BA6-445F44AA2ADD}" srcOrd="1" destOrd="0" presId="urn:microsoft.com/office/officeart/2009/3/layout/HorizontalOrganizationChart"/>
    <dgm:cxn modelId="{FA93AA50-2FFC-4DFF-8F1A-4F969B2FBC7F}" type="presOf" srcId="{1D617DEB-5F72-4C1E-AB93-60707616E91C}" destId="{0BAE469D-5669-412E-BC87-C597B8FF2061}" srcOrd="0" destOrd="0" presId="urn:microsoft.com/office/officeart/2009/3/layout/HorizontalOrganizationChart"/>
    <dgm:cxn modelId="{C3FC7B54-F638-466B-82EC-D473AEC34307}" type="presOf" srcId="{5481FE94-9069-4C1E-8FC4-E4BD13659CDF}" destId="{260DAF1C-FF7F-479D-B2DA-E84D9B612743}" srcOrd="0" destOrd="0" presId="urn:microsoft.com/office/officeart/2009/3/layout/HorizontalOrganizationChart"/>
    <dgm:cxn modelId="{6BC97A7B-54FB-4513-B231-4661B333D364}" type="presOf" srcId="{699F8CA2-B3EE-4E12-A60A-A2DE390F7512}" destId="{561A4B48-72FC-475C-9496-36A20AAF7B43}" srcOrd="0" destOrd="0" presId="urn:microsoft.com/office/officeart/2009/3/layout/HorizontalOrganizationChart"/>
    <dgm:cxn modelId="{9183BD1B-36D4-44CB-ADE4-E4CBB30076D4}" type="presOf" srcId="{6BC03120-CCB5-4812-8866-534F5741D002}" destId="{8F7913FC-CE02-4A1E-9FB3-918DF27B85C9}" srcOrd="0" destOrd="0" presId="urn:microsoft.com/office/officeart/2009/3/layout/HorizontalOrganizationChart"/>
    <dgm:cxn modelId="{DF805FA5-49BC-41CC-ABD9-BE1D488D5B85}" type="presOf" srcId="{DEC29D8A-DF97-4E05-8804-B011A610611E}" destId="{712B09CB-7034-4866-A586-48624C443B31}" srcOrd="0" destOrd="0" presId="urn:microsoft.com/office/officeart/2009/3/layout/HorizontalOrganizationChart"/>
    <dgm:cxn modelId="{26410039-2D78-4471-B684-E7BD57B8FCAC}" type="presOf" srcId="{BFE9C88E-E3A9-4A6D-87FD-100A5D637E13}" destId="{CE26E37B-5DE5-463F-B439-179076EDCA82}" srcOrd="1" destOrd="0" presId="urn:microsoft.com/office/officeart/2009/3/layout/HorizontalOrganizationChart"/>
    <dgm:cxn modelId="{378F6A05-A1D4-4CED-B6A6-AC05A96D42A1}" type="presOf" srcId="{ABE03940-5284-4C0B-A0B6-E229E7549C74}" destId="{E174E24E-1266-4336-A184-F5E6BD29990B}" srcOrd="0" destOrd="0" presId="urn:microsoft.com/office/officeart/2009/3/layout/HorizontalOrganizationChart"/>
    <dgm:cxn modelId="{E017E1ED-E624-473A-BDF6-0A0FBEC9CEBC}" type="presOf" srcId="{48F50871-88F9-4746-BB08-5283846E3418}" destId="{8CACB720-25DB-4353-894F-3429CCFAF6EB}" srcOrd="0" destOrd="0" presId="urn:microsoft.com/office/officeart/2009/3/layout/HorizontalOrganizationChart"/>
    <dgm:cxn modelId="{65A06BA9-9C93-4DF1-80FE-27FACF6BF1D6}" type="presOf" srcId="{C006FD49-9096-4996-A9DE-F935B5D64C5A}" destId="{1F720E14-E719-407C-B96A-FC1FD8C2D6FE}" srcOrd="1" destOrd="0" presId="urn:microsoft.com/office/officeart/2009/3/layout/HorizontalOrganizationChart"/>
    <dgm:cxn modelId="{15BF4812-B623-4349-B354-74E09EC84F1A}" type="presOf" srcId="{22EB4493-26B8-495C-B153-AFA7E9B8699E}" destId="{4116C82A-5A5C-4012-B76E-F2F8FBF89505}" srcOrd="0" destOrd="0" presId="urn:microsoft.com/office/officeart/2009/3/layout/HorizontalOrganizationChart"/>
    <dgm:cxn modelId="{DC496B66-6DDA-4DCE-ABB7-16A76FF99699}" srcId="{699F8CA2-B3EE-4E12-A60A-A2DE390F7512}" destId="{6BC03120-CCB5-4812-8866-534F5741D002}" srcOrd="3" destOrd="0" parTransId="{DEC29D8A-DF97-4E05-8804-B011A610611E}" sibTransId="{94EF9C25-900F-4C5F-8646-2DA66F06B7BA}"/>
    <dgm:cxn modelId="{037C32BE-C9B8-4482-B07E-4CEDF73ECF0D}" type="presOf" srcId="{EA92AB53-82FE-4FA8-8F4E-1567FF59E9E4}" destId="{B2F3DF5C-331B-41A9-82DC-27B6D8545F35}" srcOrd="0" destOrd="0" presId="urn:microsoft.com/office/officeart/2009/3/layout/HorizontalOrganizationChart"/>
    <dgm:cxn modelId="{C0F3E211-D1A1-4F44-A4ED-8A29337FF7EB}" srcId="{699F8CA2-B3EE-4E12-A60A-A2DE390F7512}" destId="{ABE03940-5284-4C0B-A0B6-E229E7549C74}" srcOrd="2" destOrd="0" parTransId="{A8051AA0-CAFB-4345-BDF3-05D150996978}" sibTransId="{3ECB6C06-B93D-40BC-8087-4AEF4B12A9D6}"/>
    <dgm:cxn modelId="{DDBEF38F-F382-4934-8369-141A78482337}" type="presOf" srcId="{48F50871-88F9-4746-BB08-5283846E3418}" destId="{E9949B4C-8C5E-49FE-9505-306CB9A9BC40}" srcOrd="1" destOrd="0" presId="urn:microsoft.com/office/officeart/2009/3/layout/HorizontalOrganizationChart"/>
    <dgm:cxn modelId="{A4207357-415D-4087-9F90-30706A4E3E4F}" type="presOf" srcId="{41E1D5BE-6519-4731-A6CC-3CB8A5554BA5}" destId="{59961A19-8AFE-4CB7-9306-7C0CB440E8C3}" srcOrd="0" destOrd="0" presId="urn:microsoft.com/office/officeart/2009/3/layout/HorizontalOrganizationChart"/>
    <dgm:cxn modelId="{2A58B6A1-E57C-4AD2-9564-424078EF352C}" type="presOf" srcId="{BFE9C88E-E3A9-4A6D-87FD-100A5D637E13}" destId="{C44876F3-0493-4621-BE98-1EB258B23995}" srcOrd="0" destOrd="0" presId="urn:microsoft.com/office/officeart/2009/3/layout/HorizontalOrganizationChart"/>
    <dgm:cxn modelId="{A1E42A28-F0AF-49FA-BE03-F58BB50661FB}" type="presParOf" srcId="{0BAE469D-5669-412E-BC87-C597B8FF2061}" destId="{AEDB4BAB-F280-4CFD-A854-6F5F42E59C43}" srcOrd="0" destOrd="0" presId="urn:microsoft.com/office/officeart/2009/3/layout/HorizontalOrganizationChart"/>
    <dgm:cxn modelId="{D84BD972-0AB7-4250-8DE0-D8011F23E5C7}" type="presParOf" srcId="{AEDB4BAB-F280-4CFD-A854-6F5F42E59C43}" destId="{D90208C5-4E8C-490D-A0AC-47098DADE645}" srcOrd="0" destOrd="0" presId="urn:microsoft.com/office/officeart/2009/3/layout/HorizontalOrganizationChart"/>
    <dgm:cxn modelId="{7F854355-106F-432D-AE0B-34549385ABEE}" type="presParOf" srcId="{D90208C5-4E8C-490D-A0AC-47098DADE645}" destId="{C44876F3-0493-4621-BE98-1EB258B23995}" srcOrd="0" destOrd="0" presId="urn:microsoft.com/office/officeart/2009/3/layout/HorizontalOrganizationChart"/>
    <dgm:cxn modelId="{1106308C-C712-418B-9D1D-D20C05EB37EA}" type="presParOf" srcId="{D90208C5-4E8C-490D-A0AC-47098DADE645}" destId="{CE26E37B-5DE5-463F-B439-179076EDCA82}" srcOrd="1" destOrd="0" presId="urn:microsoft.com/office/officeart/2009/3/layout/HorizontalOrganizationChart"/>
    <dgm:cxn modelId="{57211D0A-51ED-4FF6-8A1A-544F4D4884A5}" type="presParOf" srcId="{AEDB4BAB-F280-4CFD-A854-6F5F42E59C43}" destId="{62BDB6E9-CA44-4746-ADA7-9DFB7158BFA6}" srcOrd="1" destOrd="0" presId="urn:microsoft.com/office/officeart/2009/3/layout/HorizontalOrganizationChart"/>
    <dgm:cxn modelId="{EAA67B6C-A3E1-4B73-A475-758623DE64EC}" type="presParOf" srcId="{62BDB6E9-CA44-4746-ADA7-9DFB7158BFA6}" destId="{ADF021D5-F9B0-4064-9231-B044107ACF46}" srcOrd="0" destOrd="0" presId="urn:microsoft.com/office/officeart/2009/3/layout/HorizontalOrganizationChart"/>
    <dgm:cxn modelId="{29E7174B-A522-4E3C-B4B9-306A14CE0247}" type="presParOf" srcId="{62BDB6E9-CA44-4746-ADA7-9DFB7158BFA6}" destId="{9F024DD6-8958-43C9-AE02-43CCB3FEBFEA}" srcOrd="1" destOrd="0" presId="urn:microsoft.com/office/officeart/2009/3/layout/HorizontalOrganizationChart"/>
    <dgm:cxn modelId="{2CD46D6B-9C71-4161-85D2-E4F2ECE70B78}" type="presParOf" srcId="{9F024DD6-8958-43C9-AE02-43CCB3FEBFEA}" destId="{FD3F09A7-C292-4B7F-8995-96A936C7B19D}" srcOrd="0" destOrd="0" presId="urn:microsoft.com/office/officeart/2009/3/layout/HorizontalOrganizationChart"/>
    <dgm:cxn modelId="{7073071B-2C66-428B-BE05-0E73B404A9D0}" type="presParOf" srcId="{FD3F09A7-C292-4B7F-8995-96A936C7B19D}" destId="{59961A19-8AFE-4CB7-9306-7C0CB440E8C3}" srcOrd="0" destOrd="0" presId="urn:microsoft.com/office/officeart/2009/3/layout/HorizontalOrganizationChart"/>
    <dgm:cxn modelId="{18EC09D9-F2F9-4082-B977-80CF3069D4C6}" type="presParOf" srcId="{FD3F09A7-C292-4B7F-8995-96A936C7B19D}" destId="{EF43FB80-C78C-45F7-8BA6-445F44AA2ADD}" srcOrd="1" destOrd="0" presId="urn:microsoft.com/office/officeart/2009/3/layout/HorizontalOrganizationChart"/>
    <dgm:cxn modelId="{1F21B83D-3840-4379-A027-4B81786A190F}" type="presParOf" srcId="{9F024DD6-8958-43C9-AE02-43CCB3FEBFEA}" destId="{AFCEA30B-FC2D-40E8-9D65-146F29EBFA96}" srcOrd="1" destOrd="0" presId="urn:microsoft.com/office/officeart/2009/3/layout/HorizontalOrganizationChart"/>
    <dgm:cxn modelId="{513AEC71-EF5D-4B6A-988C-DF04CCA91EE6}" type="presParOf" srcId="{9F024DD6-8958-43C9-AE02-43CCB3FEBFEA}" destId="{12552163-D530-4882-BEC7-B8829E41DFD3}" srcOrd="2" destOrd="0" presId="urn:microsoft.com/office/officeart/2009/3/layout/HorizontalOrganizationChart"/>
    <dgm:cxn modelId="{2869D6DD-5CCD-4556-84EF-F05D035E7E20}" type="presParOf" srcId="{62BDB6E9-CA44-4746-ADA7-9DFB7158BFA6}" destId="{20EBF355-456D-4F11-BCAF-62A54DD3C6AA}" srcOrd="2" destOrd="0" presId="urn:microsoft.com/office/officeart/2009/3/layout/HorizontalOrganizationChart"/>
    <dgm:cxn modelId="{71E7B389-70AF-41D8-A596-29744CFE4D38}" type="presParOf" srcId="{62BDB6E9-CA44-4746-ADA7-9DFB7158BFA6}" destId="{E2ECA557-1B26-4F89-94FE-8A9A30561392}" srcOrd="3" destOrd="0" presId="urn:microsoft.com/office/officeart/2009/3/layout/HorizontalOrganizationChart"/>
    <dgm:cxn modelId="{F0F9900C-0C68-4440-BBD5-6A2F8770A727}" type="presParOf" srcId="{E2ECA557-1B26-4F89-94FE-8A9A30561392}" destId="{A603D745-8C52-4192-AA6D-94AD5F6C46E2}" srcOrd="0" destOrd="0" presId="urn:microsoft.com/office/officeart/2009/3/layout/HorizontalOrganizationChart"/>
    <dgm:cxn modelId="{7E7417F5-5D58-4001-87D3-B8ABCBB95886}" type="presParOf" srcId="{A603D745-8C52-4192-AA6D-94AD5F6C46E2}" destId="{561A4B48-72FC-475C-9496-36A20AAF7B43}" srcOrd="0" destOrd="0" presId="urn:microsoft.com/office/officeart/2009/3/layout/HorizontalOrganizationChart"/>
    <dgm:cxn modelId="{DBA21FA1-EADE-4115-AD97-B344E1347769}" type="presParOf" srcId="{A603D745-8C52-4192-AA6D-94AD5F6C46E2}" destId="{F2F0B0F2-1C80-47A1-9159-647B6B7E6E32}" srcOrd="1" destOrd="0" presId="urn:microsoft.com/office/officeart/2009/3/layout/HorizontalOrganizationChart"/>
    <dgm:cxn modelId="{B36603DD-CCE4-4550-9400-F720F14F5E7E}" type="presParOf" srcId="{E2ECA557-1B26-4F89-94FE-8A9A30561392}" destId="{0F6B1521-AF2C-4E81-9B6B-8CD814B95B89}" srcOrd="1" destOrd="0" presId="urn:microsoft.com/office/officeart/2009/3/layout/HorizontalOrganizationChart"/>
    <dgm:cxn modelId="{862DB837-6570-4DDF-9D01-C61B2334A934}" type="presParOf" srcId="{0F6B1521-AF2C-4E81-9B6B-8CD814B95B89}" destId="{140B467A-E033-44EA-AE0B-30A62DD241C4}" srcOrd="0" destOrd="0" presId="urn:microsoft.com/office/officeart/2009/3/layout/HorizontalOrganizationChart"/>
    <dgm:cxn modelId="{C253A3BC-FA89-4C61-A11F-3B4DC4187FDD}" type="presParOf" srcId="{0F6B1521-AF2C-4E81-9B6B-8CD814B95B89}" destId="{1F11DA81-9C78-42FA-945A-91F4EDC03955}" srcOrd="1" destOrd="0" presId="urn:microsoft.com/office/officeart/2009/3/layout/HorizontalOrganizationChart"/>
    <dgm:cxn modelId="{42F62913-A99E-4F32-89A7-C3992F5BC96D}" type="presParOf" srcId="{1F11DA81-9C78-42FA-945A-91F4EDC03955}" destId="{A9F9AD07-FD66-47A0-B843-163DF8214EE5}" srcOrd="0" destOrd="0" presId="urn:microsoft.com/office/officeart/2009/3/layout/HorizontalOrganizationChart"/>
    <dgm:cxn modelId="{FCD42382-896D-4898-89F8-CAC32CE17ACC}" type="presParOf" srcId="{A9F9AD07-FD66-47A0-B843-163DF8214EE5}" destId="{4116C82A-5A5C-4012-B76E-F2F8FBF89505}" srcOrd="0" destOrd="0" presId="urn:microsoft.com/office/officeart/2009/3/layout/HorizontalOrganizationChart"/>
    <dgm:cxn modelId="{3946FC93-933C-4ECB-9FE4-807E43331A0C}" type="presParOf" srcId="{A9F9AD07-FD66-47A0-B843-163DF8214EE5}" destId="{DFAE69D0-849C-4CBF-85C1-73E057408DB3}" srcOrd="1" destOrd="0" presId="urn:microsoft.com/office/officeart/2009/3/layout/HorizontalOrganizationChart"/>
    <dgm:cxn modelId="{79CA3A47-44AE-4897-A8EE-CEAF56272E65}" type="presParOf" srcId="{1F11DA81-9C78-42FA-945A-91F4EDC03955}" destId="{2D979704-6FA7-406D-A700-395FE81DD045}" srcOrd="1" destOrd="0" presId="urn:microsoft.com/office/officeart/2009/3/layout/HorizontalOrganizationChart"/>
    <dgm:cxn modelId="{45B8DE66-378B-49F5-A993-7D8842DCFD70}" type="presParOf" srcId="{1F11DA81-9C78-42FA-945A-91F4EDC03955}" destId="{24E79664-C8B6-4E59-937F-D3F65206ACA8}" srcOrd="2" destOrd="0" presId="urn:microsoft.com/office/officeart/2009/3/layout/HorizontalOrganizationChart"/>
    <dgm:cxn modelId="{1A937289-1A92-42FA-81E3-F7CF9DDBC06D}" type="presParOf" srcId="{0F6B1521-AF2C-4E81-9B6B-8CD814B95B89}" destId="{B2F3DF5C-331B-41A9-82DC-27B6D8545F35}" srcOrd="2" destOrd="0" presId="urn:microsoft.com/office/officeart/2009/3/layout/HorizontalOrganizationChart"/>
    <dgm:cxn modelId="{8F01FF78-AF6E-48AB-85FB-CD0B3C850585}" type="presParOf" srcId="{0F6B1521-AF2C-4E81-9B6B-8CD814B95B89}" destId="{5D03355B-3536-4F82-AADB-08E43D80E62E}" srcOrd="3" destOrd="0" presId="urn:microsoft.com/office/officeart/2009/3/layout/HorizontalOrganizationChart"/>
    <dgm:cxn modelId="{55C5A4DD-C4E9-4DE6-94C6-A49E02F9DFB6}" type="presParOf" srcId="{5D03355B-3536-4F82-AADB-08E43D80E62E}" destId="{8A583174-D29C-4121-B4D1-090CA2F5E4C4}" srcOrd="0" destOrd="0" presId="urn:microsoft.com/office/officeart/2009/3/layout/HorizontalOrganizationChart"/>
    <dgm:cxn modelId="{E35BBDCF-593F-4548-A9B5-8F8D4CAAE325}" type="presParOf" srcId="{8A583174-D29C-4121-B4D1-090CA2F5E4C4}" destId="{260DAF1C-FF7F-479D-B2DA-E84D9B612743}" srcOrd="0" destOrd="0" presId="urn:microsoft.com/office/officeart/2009/3/layout/HorizontalOrganizationChart"/>
    <dgm:cxn modelId="{3AB36263-EEEA-40DE-859D-EDE1425847CA}" type="presParOf" srcId="{8A583174-D29C-4121-B4D1-090CA2F5E4C4}" destId="{8DA0D41A-5317-4176-A204-F9BE857051CD}" srcOrd="1" destOrd="0" presId="urn:microsoft.com/office/officeart/2009/3/layout/HorizontalOrganizationChart"/>
    <dgm:cxn modelId="{5EF35977-A1E3-47B1-BD12-36E90BD915AF}" type="presParOf" srcId="{5D03355B-3536-4F82-AADB-08E43D80E62E}" destId="{FAB87002-FF3D-482F-B92A-96201FBC3F05}" srcOrd="1" destOrd="0" presId="urn:microsoft.com/office/officeart/2009/3/layout/HorizontalOrganizationChart"/>
    <dgm:cxn modelId="{632953B1-73A2-4828-A490-D57641B7D1FA}" type="presParOf" srcId="{5D03355B-3536-4F82-AADB-08E43D80E62E}" destId="{2C026DA6-5440-4159-8F58-3FE174868D4A}" srcOrd="2" destOrd="0" presId="urn:microsoft.com/office/officeart/2009/3/layout/HorizontalOrganizationChart"/>
    <dgm:cxn modelId="{74A39214-E27A-4C9C-B235-49B8A8E862EB}" type="presParOf" srcId="{0F6B1521-AF2C-4E81-9B6B-8CD814B95B89}" destId="{B6F62103-4E25-4263-8567-759FFC2BC136}" srcOrd="4" destOrd="0" presId="urn:microsoft.com/office/officeart/2009/3/layout/HorizontalOrganizationChart"/>
    <dgm:cxn modelId="{6AAACBDD-7CCC-4FD7-93E7-3805C8AF714D}" type="presParOf" srcId="{0F6B1521-AF2C-4E81-9B6B-8CD814B95B89}" destId="{E24DE807-60A6-4C02-9C47-E442C10DB34D}" srcOrd="5" destOrd="0" presId="urn:microsoft.com/office/officeart/2009/3/layout/HorizontalOrganizationChart"/>
    <dgm:cxn modelId="{7D7CA339-DBB6-4894-A21A-588DA477BEB3}" type="presParOf" srcId="{E24DE807-60A6-4C02-9C47-E442C10DB34D}" destId="{76CB13DE-F7F3-4EFE-8843-668F53673010}" srcOrd="0" destOrd="0" presId="urn:microsoft.com/office/officeart/2009/3/layout/HorizontalOrganizationChart"/>
    <dgm:cxn modelId="{765F7A6D-AE7A-4B15-A8B6-4DC6A7AFC1AD}" type="presParOf" srcId="{76CB13DE-F7F3-4EFE-8843-668F53673010}" destId="{E174E24E-1266-4336-A184-F5E6BD29990B}" srcOrd="0" destOrd="0" presId="urn:microsoft.com/office/officeart/2009/3/layout/HorizontalOrganizationChart"/>
    <dgm:cxn modelId="{747E74B0-B686-4CE4-88F2-D34B6DF50785}" type="presParOf" srcId="{76CB13DE-F7F3-4EFE-8843-668F53673010}" destId="{8D890A4D-7D10-4F57-B639-6CEF28A00B0D}" srcOrd="1" destOrd="0" presId="urn:microsoft.com/office/officeart/2009/3/layout/HorizontalOrganizationChart"/>
    <dgm:cxn modelId="{FA66D7CC-A652-45CB-9494-D1B71132FC53}" type="presParOf" srcId="{E24DE807-60A6-4C02-9C47-E442C10DB34D}" destId="{F8194056-A7FB-4D39-B14E-1EDDE8A7D367}" srcOrd="1" destOrd="0" presId="urn:microsoft.com/office/officeart/2009/3/layout/HorizontalOrganizationChart"/>
    <dgm:cxn modelId="{099F355F-913F-4943-B16A-0C40705F1FD9}" type="presParOf" srcId="{E24DE807-60A6-4C02-9C47-E442C10DB34D}" destId="{2CFC7B03-A767-4DE0-BC8D-B7BA97CE2B61}" srcOrd="2" destOrd="0" presId="urn:microsoft.com/office/officeart/2009/3/layout/HorizontalOrganizationChart"/>
    <dgm:cxn modelId="{029A31C1-B09B-4B8D-B8F5-905AF6CAA8F8}" type="presParOf" srcId="{0F6B1521-AF2C-4E81-9B6B-8CD814B95B89}" destId="{712B09CB-7034-4866-A586-48624C443B31}" srcOrd="6" destOrd="0" presId="urn:microsoft.com/office/officeart/2009/3/layout/HorizontalOrganizationChart"/>
    <dgm:cxn modelId="{FA5E05BD-7A5B-4455-A2F4-A8B88A2DB822}" type="presParOf" srcId="{0F6B1521-AF2C-4E81-9B6B-8CD814B95B89}" destId="{3031C1AC-F8D7-433B-A713-A4840D83C6D3}" srcOrd="7" destOrd="0" presId="urn:microsoft.com/office/officeart/2009/3/layout/HorizontalOrganizationChart"/>
    <dgm:cxn modelId="{5D8B331C-8718-4052-AB8B-7E0195CDEDAF}" type="presParOf" srcId="{3031C1AC-F8D7-433B-A713-A4840D83C6D3}" destId="{3D2E765D-5377-4A54-85FB-4E6113E8B2F3}" srcOrd="0" destOrd="0" presId="urn:microsoft.com/office/officeart/2009/3/layout/HorizontalOrganizationChart"/>
    <dgm:cxn modelId="{6EE5E085-608F-4DED-BC7E-BCBDC5406B66}" type="presParOf" srcId="{3D2E765D-5377-4A54-85FB-4E6113E8B2F3}" destId="{8F7913FC-CE02-4A1E-9FB3-918DF27B85C9}" srcOrd="0" destOrd="0" presId="urn:microsoft.com/office/officeart/2009/3/layout/HorizontalOrganizationChart"/>
    <dgm:cxn modelId="{86C26305-C0F0-4776-9AD9-F0E3FFAC638C}" type="presParOf" srcId="{3D2E765D-5377-4A54-85FB-4E6113E8B2F3}" destId="{300435EA-F507-42F6-A209-6FAA748D8F85}" srcOrd="1" destOrd="0" presId="urn:microsoft.com/office/officeart/2009/3/layout/HorizontalOrganizationChart"/>
    <dgm:cxn modelId="{D9B933BF-5D32-4054-B541-9BC58BC9C111}" type="presParOf" srcId="{3031C1AC-F8D7-433B-A713-A4840D83C6D3}" destId="{5BB6C9B6-14AF-46E8-AEA4-A851BBD7EABC}" srcOrd="1" destOrd="0" presId="urn:microsoft.com/office/officeart/2009/3/layout/HorizontalOrganizationChart"/>
    <dgm:cxn modelId="{3BF60361-D8F4-447B-8F86-109CCD4CA7C8}" type="presParOf" srcId="{3031C1AC-F8D7-433B-A713-A4840D83C6D3}" destId="{7EC381D8-E7E2-4F52-B3D3-766EB2EAA4E0}" srcOrd="2" destOrd="0" presId="urn:microsoft.com/office/officeart/2009/3/layout/HorizontalOrganizationChart"/>
    <dgm:cxn modelId="{D9A06770-8EC1-49BB-BD73-3F0AE3CF1C12}" type="presParOf" srcId="{E2ECA557-1B26-4F89-94FE-8A9A30561392}" destId="{57698548-D1C5-4AF6-925D-87D4AAA55D88}" srcOrd="2" destOrd="0" presId="urn:microsoft.com/office/officeart/2009/3/layout/HorizontalOrganizationChart"/>
    <dgm:cxn modelId="{BFD275D6-C787-4910-BF26-FAAA36E35273}" type="presParOf" srcId="{62BDB6E9-CA44-4746-ADA7-9DFB7158BFA6}" destId="{6E518649-0216-44C5-B36D-4A87D4ED1423}" srcOrd="4" destOrd="0" presId="urn:microsoft.com/office/officeart/2009/3/layout/HorizontalOrganizationChart"/>
    <dgm:cxn modelId="{F3FC9393-434C-4E1E-9BBD-F358E7944ADF}" type="presParOf" srcId="{62BDB6E9-CA44-4746-ADA7-9DFB7158BFA6}" destId="{1D129039-6B18-4809-9A3F-A96DC94111D5}" srcOrd="5" destOrd="0" presId="urn:microsoft.com/office/officeart/2009/3/layout/HorizontalOrganizationChart"/>
    <dgm:cxn modelId="{FCF653C0-795B-4787-AE3A-EDD3BAE1F7F7}" type="presParOf" srcId="{1D129039-6B18-4809-9A3F-A96DC94111D5}" destId="{771AC33D-8A8A-4404-A75F-2E40339D3AA4}" srcOrd="0" destOrd="0" presId="urn:microsoft.com/office/officeart/2009/3/layout/HorizontalOrganizationChart"/>
    <dgm:cxn modelId="{AFDC5B30-C104-4EAB-A213-205DEE6A9685}" type="presParOf" srcId="{771AC33D-8A8A-4404-A75F-2E40339D3AA4}" destId="{8CACB720-25DB-4353-894F-3429CCFAF6EB}" srcOrd="0" destOrd="0" presId="urn:microsoft.com/office/officeart/2009/3/layout/HorizontalOrganizationChart"/>
    <dgm:cxn modelId="{D7B5D8C3-214A-4384-B9B7-B0070B826995}" type="presParOf" srcId="{771AC33D-8A8A-4404-A75F-2E40339D3AA4}" destId="{E9949B4C-8C5E-49FE-9505-306CB9A9BC40}" srcOrd="1" destOrd="0" presId="urn:microsoft.com/office/officeart/2009/3/layout/HorizontalOrganizationChart"/>
    <dgm:cxn modelId="{9E5D0F1E-DEBD-47EE-9850-24552279497E}" type="presParOf" srcId="{1D129039-6B18-4809-9A3F-A96DC94111D5}" destId="{8FDCB832-1E7A-42B6-A542-7EB083FFF823}" srcOrd="1" destOrd="0" presId="urn:microsoft.com/office/officeart/2009/3/layout/HorizontalOrganizationChart"/>
    <dgm:cxn modelId="{4C396B1F-CFF6-465C-8F2E-6D8B567B1AB8}" type="presParOf" srcId="{1D129039-6B18-4809-9A3F-A96DC94111D5}" destId="{47AFB458-27FA-4C50-9242-8878C2E5C6D7}" srcOrd="2" destOrd="0" presId="urn:microsoft.com/office/officeart/2009/3/layout/HorizontalOrganizationChart"/>
    <dgm:cxn modelId="{9EE27204-EAC6-46FD-8348-7266CC027F01}" type="presParOf" srcId="{AEDB4BAB-F280-4CFD-A854-6F5F42E59C43}" destId="{4293BE65-FFD2-49CB-89D3-14E4422E5CC6}" srcOrd="2" destOrd="0" presId="urn:microsoft.com/office/officeart/2009/3/layout/HorizontalOrganizationChart"/>
    <dgm:cxn modelId="{F3DE5981-BEE1-4854-89E4-21D61811D22E}" type="presParOf" srcId="{0BAE469D-5669-412E-BC87-C597B8FF2061}" destId="{9C2FA579-555C-4A07-8823-B60684DBC3D2}" srcOrd="1" destOrd="0" presId="urn:microsoft.com/office/officeart/2009/3/layout/HorizontalOrganizationChart"/>
    <dgm:cxn modelId="{28F599F3-792C-4056-8ED1-33EC683E6AA3}" type="presParOf" srcId="{9C2FA579-555C-4A07-8823-B60684DBC3D2}" destId="{74DF5532-C282-49BC-9DD9-EACCB43BF524}" srcOrd="0" destOrd="0" presId="urn:microsoft.com/office/officeart/2009/3/layout/HorizontalOrganizationChart"/>
    <dgm:cxn modelId="{1EC3D8A7-2289-4198-A079-CC4EA73241B1}" type="presParOf" srcId="{74DF5532-C282-49BC-9DD9-EACCB43BF524}" destId="{4677FA67-A4E7-4126-BAA5-2DC9CE12C30A}" srcOrd="0" destOrd="0" presId="urn:microsoft.com/office/officeart/2009/3/layout/HorizontalOrganizationChart"/>
    <dgm:cxn modelId="{C54F8085-2A43-40D8-B50F-DB25719E2A35}" type="presParOf" srcId="{74DF5532-C282-49BC-9DD9-EACCB43BF524}" destId="{1F720E14-E719-407C-B96A-FC1FD8C2D6FE}" srcOrd="1" destOrd="0" presId="urn:microsoft.com/office/officeart/2009/3/layout/HorizontalOrganizationChart"/>
    <dgm:cxn modelId="{13D4355A-B602-45D1-980E-F1FD5887EE4B}" type="presParOf" srcId="{9C2FA579-555C-4A07-8823-B60684DBC3D2}" destId="{4B3C17FA-A5C3-4AC6-8DA6-95EACC453785}" srcOrd="1" destOrd="0" presId="urn:microsoft.com/office/officeart/2009/3/layout/HorizontalOrganizationChart"/>
    <dgm:cxn modelId="{900F9D02-96E3-490C-A405-13964CC0685B}" type="presParOf" srcId="{9C2FA579-555C-4A07-8823-B60684DBC3D2}" destId="{19D65927-CB4E-4B8D-99CC-5019CA3964B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FF1140-A6DF-4C9E-8E32-548DEED90E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EB6CE-03BC-48CE-A924-85466F96569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>
            <a:lnSpc>
              <a:spcPct val="90000"/>
            </a:lnSpc>
          </a:pPr>
          <a:r>
            <a:rPr lang="ru-RU" sz="3100" b="1" baseline="0" dirty="0" smtClean="0">
              <a:solidFill>
                <a:srgbClr val="C00000"/>
              </a:solidFill>
            </a:rPr>
            <a:t>Комплектование групп  по направленностям</a:t>
          </a:r>
          <a:endParaRPr lang="ru-RU" sz="3100" dirty="0">
            <a:solidFill>
              <a:srgbClr val="C00000"/>
            </a:solidFill>
          </a:endParaRPr>
        </a:p>
      </dgm:t>
    </dgm:pt>
    <dgm:pt modelId="{66E73568-5E48-43AF-A082-BBAB3C18D238}" type="parTrans" cxnId="{4C325CC0-87D1-4049-98E2-025A6F7EED1A}">
      <dgm:prSet/>
      <dgm:spPr/>
      <dgm:t>
        <a:bodyPr/>
        <a:lstStyle/>
        <a:p>
          <a:endParaRPr lang="ru-RU"/>
        </a:p>
      </dgm:t>
    </dgm:pt>
    <dgm:pt modelId="{D2833198-B4CE-412A-AFCB-21E54D83052C}" type="sibTrans" cxnId="{4C325CC0-87D1-4049-98E2-025A6F7EED1A}">
      <dgm:prSet/>
      <dgm:spPr/>
      <dgm:t>
        <a:bodyPr/>
        <a:lstStyle/>
        <a:p>
          <a:endParaRPr lang="ru-RU"/>
        </a:p>
      </dgm:t>
    </dgm:pt>
    <dgm:pt modelId="{537905D1-09B9-4A4F-B593-A58CECEC09B9}" type="pres">
      <dgm:prSet presAssocID="{4DFF1140-A6DF-4C9E-8E32-548DEED90E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D780F4-ABE7-4D22-8650-63A746B2FA77}" type="pres">
      <dgm:prSet presAssocID="{F7EEB6CE-03BC-48CE-A924-85466F965693}" presName="parentText" presStyleLbl="node1" presStyleIdx="0" presStyleCnt="1" custLinFactNeighborX="63424" custLinFactNeighborY="-11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25CC0-87D1-4049-98E2-025A6F7EED1A}" srcId="{4DFF1140-A6DF-4C9E-8E32-548DEED90E83}" destId="{F7EEB6CE-03BC-48CE-A924-85466F965693}" srcOrd="0" destOrd="0" parTransId="{66E73568-5E48-43AF-A082-BBAB3C18D238}" sibTransId="{D2833198-B4CE-412A-AFCB-21E54D83052C}"/>
    <dgm:cxn modelId="{F2A8AAEB-C606-4177-BB30-6E03EDB0E867}" type="presOf" srcId="{F7EEB6CE-03BC-48CE-A924-85466F965693}" destId="{CDD780F4-ABE7-4D22-8650-63A746B2FA77}" srcOrd="0" destOrd="0" presId="urn:microsoft.com/office/officeart/2005/8/layout/vList2"/>
    <dgm:cxn modelId="{1AB92F18-25C5-499C-811F-87357D0645FE}" type="presOf" srcId="{4DFF1140-A6DF-4C9E-8E32-548DEED90E83}" destId="{537905D1-09B9-4A4F-B593-A58CECEC09B9}" srcOrd="0" destOrd="0" presId="urn:microsoft.com/office/officeart/2005/8/layout/vList2"/>
    <dgm:cxn modelId="{A06D392E-BC0F-49D7-961E-5F97E4034907}" type="presParOf" srcId="{537905D1-09B9-4A4F-B593-A58CECEC09B9}" destId="{CDD780F4-ABE7-4D22-8650-63A746B2FA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8DB547-737E-4BEC-AEC7-A347A194DE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B23F0-8056-4E2B-B7AC-B0C2A3EF6BB1}">
      <dgm:prSet custT="1"/>
      <dgm:spPr/>
      <dgm:t>
        <a:bodyPr/>
        <a:lstStyle/>
        <a:p>
          <a:pPr algn="ctr" rtl="0"/>
          <a:endParaRPr lang="ru-RU" sz="2800" b="1" u="sng" baseline="0" dirty="0" smtClean="0">
            <a:ln w="0">
              <a:noFill/>
            </a:ln>
            <a:solidFill>
              <a:schemeClr val="bg1"/>
            </a:solidFill>
            <a:effectLst/>
          </a:endParaRPr>
        </a:p>
        <a:p>
          <a:pPr algn="ctr" rtl="0"/>
          <a:r>
            <a:rPr lang="ru-RU" sz="2800" b="1" u="sng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На 01.01.2021г.  всего -  237 детей  </a:t>
          </a:r>
          <a:r>
            <a:rPr lang="ru-RU" sz="2800" b="1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/>
          </a:r>
          <a:br>
            <a:rPr lang="ru-RU" sz="2800" b="1" baseline="0" dirty="0" smtClean="0">
              <a:ln w="0">
                <a:noFill/>
              </a:ln>
              <a:solidFill>
                <a:schemeClr val="tx1"/>
              </a:solidFill>
              <a:effectLst/>
            </a:rPr>
          </a:br>
          <a:r>
            <a:rPr lang="ru-RU" sz="2800" b="1" i="1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из них:</a:t>
          </a:r>
        </a:p>
        <a:p>
          <a:pPr algn="ctr" rtl="0"/>
          <a:r>
            <a:rPr lang="ru-RU" sz="2400" b="1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82%  - дети с ОВЗ </a:t>
          </a:r>
        </a:p>
        <a:p>
          <a:pPr algn="ctr" rtl="0"/>
          <a:r>
            <a:rPr lang="ru-RU" sz="2400" b="1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   18% детей без ОВЗ, </a:t>
          </a:r>
        </a:p>
        <a:p>
          <a:pPr algn="ctr" rtl="0"/>
          <a:r>
            <a:rPr lang="ru-RU" sz="2400" b="1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   </a:t>
          </a:r>
          <a:r>
            <a:rPr lang="ru-RU" sz="2400" b="1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34 </a:t>
          </a:r>
          <a:r>
            <a:rPr lang="ru-RU" sz="2400" b="1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детей-инвалидов  </a:t>
          </a:r>
        </a:p>
        <a:p>
          <a:pPr algn="l" rtl="0"/>
          <a:r>
            <a:rPr lang="ru-RU" sz="1800" b="1" baseline="0" dirty="0" smtClean="0">
              <a:ln w="0">
                <a:noFill/>
              </a:ln>
              <a:solidFill>
                <a:schemeClr val="bg1"/>
              </a:solidFill>
              <a:effectLst/>
            </a:rPr>
            <a:t> </a:t>
          </a:r>
        </a:p>
      </dgm:t>
    </dgm:pt>
    <dgm:pt modelId="{838610B9-82FE-4842-813C-5EFD694B5434}" type="parTrans" cxnId="{9FDCDA64-9D81-44F3-B9E1-9B3A15B3D80A}">
      <dgm:prSet/>
      <dgm:spPr/>
      <dgm:t>
        <a:bodyPr/>
        <a:lstStyle/>
        <a:p>
          <a:endParaRPr lang="ru-RU"/>
        </a:p>
      </dgm:t>
    </dgm:pt>
    <dgm:pt modelId="{21B2B5D6-1ABA-4885-A84D-FCCDB6F79D21}" type="sibTrans" cxnId="{9FDCDA64-9D81-44F3-B9E1-9B3A15B3D80A}">
      <dgm:prSet/>
      <dgm:spPr/>
      <dgm:t>
        <a:bodyPr/>
        <a:lstStyle/>
        <a:p>
          <a:endParaRPr lang="ru-RU"/>
        </a:p>
      </dgm:t>
    </dgm:pt>
    <dgm:pt modelId="{60647C53-0015-4307-A077-B22368C6C529}" type="pres">
      <dgm:prSet presAssocID="{F68DB547-737E-4BEC-AEC7-A347A194DE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32270D-1334-4776-A9B7-4BC269243457}" type="pres">
      <dgm:prSet presAssocID="{5FCB23F0-8056-4E2B-B7AC-B0C2A3EF6BB1}" presName="thickLine" presStyleLbl="alignNode1" presStyleIdx="0" presStyleCnt="1"/>
      <dgm:spPr/>
    </dgm:pt>
    <dgm:pt modelId="{0B057A2A-631B-4CC9-BA7C-D0E427A0F693}" type="pres">
      <dgm:prSet presAssocID="{5FCB23F0-8056-4E2B-B7AC-B0C2A3EF6BB1}" presName="horz1" presStyleCnt="0"/>
      <dgm:spPr/>
    </dgm:pt>
    <dgm:pt modelId="{922FCE33-785B-49EB-BB1E-99F37452228F}" type="pres">
      <dgm:prSet presAssocID="{5FCB23F0-8056-4E2B-B7AC-B0C2A3EF6BB1}" presName="tx1" presStyleLbl="revTx" presStyleIdx="0" presStyleCnt="1" custScaleX="100098" custScaleY="100098"/>
      <dgm:spPr/>
      <dgm:t>
        <a:bodyPr/>
        <a:lstStyle/>
        <a:p>
          <a:endParaRPr lang="ru-RU"/>
        </a:p>
      </dgm:t>
    </dgm:pt>
    <dgm:pt modelId="{254E1FFB-F5F5-4C19-BC89-61BE5A88D5C8}" type="pres">
      <dgm:prSet presAssocID="{5FCB23F0-8056-4E2B-B7AC-B0C2A3EF6BB1}" presName="vert1" presStyleCnt="0"/>
      <dgm:spPr/>
    </dgm:pt>
  </dgm:ptLst>
  <dgm:cxnLst>
    <dgm:cxn modelId="{14CF458B-9D2D-4630-892E-FB41470F33D0}" type="presOf" srcId="{5FCB23F0-8056-4E2B-B7AC-B0C2A3EF6BB1}" destId="{922FCE33-785B-49EB-BB1E-99F37452228F}" srcOrd="0" destOrd="0" presId="urn:microsoft.com/office/officeart/2008/layout/LinedList"/>
    <dgm:cxn modelId="{9FDCDA64-9D81-44F3-B9E1-9B3A15B3D80A}" srcId="{F68DB547-737E-4BEC-AEC7-A347A194DEC6}" destId="{5FCB23F0-8056-4E2B-B7AC-B0C2A3EF6BB1}" srcOrd="0" destOrd="0" parTransId="{838610B9-82FE-4842-813C-5EFD694B5434}" sibTransId="{21B2B5D6-1ABA-4885-A84D-FCCDB6F79D21}"/>
    <dgm:cxn modelId="{3D2F7DEF-78F6-4281-B5A9-E9F0B696C1E5}" type="presOf" srcId="{F68DB547-737E-4BEC-AEC7-A347A194DEC6}" destId="{60647C53-0015-4307-A077-B22368C6C529}" srcOrd="0" destOrd="0" presId="urn:microsoft.com/office/officeart/2008/layout/LinedList"/>
    <dgm:cxn modelId="{00FFA407-C4E3-471D-9454-4E6CD4A315C5}" type="presParOf" srcId="{60647C53-0015-4307-A077-B22368C6C529}" destId="{E632270D-1334-4776-A9B7-4BC269243457}" srcOrd="0" destOrd="0" presId="urn:microsoft.com/office/officeart/2008/layout/LinedList"/>
    <dgm:cxn modelId="{99D99BF8-B10A-49FB-9F1B-F5F03E043C26}" type="presParOf" srcId="{60647C53-0015-4307-A077-B22368C6C529}" destId="{0B057A2A-631B-4CC9-BA7C-D0E427A0F693}" srcOrd="1" destOrd="0" presId="urn:microsoft.com/office/officeart/2008/layout/LinedList"/>
    <dgm:cxn modelId="{99AD9C42-D98E-4FAA-8E7F-05C511328793}" type="presParOf" srcId="{0B057A2A-631B-4CC9-BA7C-D0E427A0F693}" destId="{922FCE33-785B-49EB-BB1E-99F37452228F}" srcOrd="0" destOrd="0" presId="urn:microsoft.com/office/officeart/2008/layout/LinedList"/>
    <dgm:cxn modelId="{016EBDF0-BAB9-4C09-90F1-42758D41E4C6}" type="presParOf" srcId="{0B057A2A-631B-4CC9-BA7C-D0E427A0F693}" destId="{254E1FFB-F5F5-4C19-BC89-61BE5A88D5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E030A11-74DB-46D4-ACBA-4D27D589B7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4CA79-F385-4604-8855-3CD7D619DC59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2060"/>
              </a:solidFill>
            </a:rPr>
            <a:t>Создание  организационно-педагогических и специальных  условий для реализации инклюзивного образования в МДБОУ №125</a:t>
          </a:r>
          <a:endParaRPr lang="ru-RU" sz="1600" dirty="0">
            <a:solidFill>
              <a:srgbClr val="002060"/>
            </a:solidFill>
          </a:endParaRPr>
        </a:p>
      </dgm:t>
    </dgm:pt>
    <dgm:pt modelId="{E37E24F5-E5EA-4866-8ECC-2EA5941277E8}" type="parTrans" cxnId="{BCA85F40-43B1-4B82-96E4-FACE2B63277D}">
      <dgm:prSet/>
      <dgm:spPr/>
      <dgm:t>
        <a:bodyPr/>
        <a:lstStyle/>
        <a:p>
          <a:endParaRPr lang="ru-RU"/>
        </a:p>
      </dgm:t>
    </dgm:pt>
    <dgm:pt modelId="{28DA4945-BB3D-43FC-8429-4F0BF4FEED99}" type="sibTrans" cxnId="{BCA85F40-43B1-4B82-96E4-FACE2B63277D}">
      <dgm:prSet/>
      <dgm:spPr/>
      <dgm:t>
        <a:bodyPr/>
        <a:lstStyle/>
        <a:p>
          <a:endParaRPr lang="ru-RU"/>
        </a:p>
      </dgm:t>
    </dgm:pt>
    <dgm:pt modelId="{B47937D5-7EE6-453C-BDFF-F370172494D0}" type="pres">
      <dgm:prSet presAssocID="{1E030A11-74DB-46D4-ACBA-4D27D589B7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B337A-01A9-4BDA-9280-67A9F942C943}" type="pres">
      <dgm:prSet presAssocID="{E704CA79-F385-4604-8855-3CD7D619DC59}" presName="parentText" presStyleLbl="node1" presStyleIdx="0" presStyleCnt="1" custScaleY="369356" custLinFactNeighborY="-9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3133C-C9E8-469D-B4BD-CCFBAA04B69D}" type="presOf" srcId="{E704CA79-F385-4604-8855-3CD7D619DC59}" destId="{25DB337A-01A9-4BDA-9280-67A9F942C943}" srcOrd="0" destOrd="0" presId="urn:microsoft.com/office/officeart/2005/8/layout/vList2"/>
    <dgm:cxn modelId="{BCA85F40-43B1-4B82-96E4-FACE2B63277D}" srcId="{1E030A11-74DB-46D4-ACBA-4D27D589B7F7}" destId="{E704CA79-F385-4604-8855-3CD7D619DC59}" srcOrd="0" destOrd="0" parTransId="{E37E24F5-E5EA-4866-8ECC-2EA5941277E8}" sibTransId="{28DA4945-BB3D-43FC-8429-4F0BF4FEED99}"/>
    <dgm:cxn modelId="{646A006A-2E51-4E71-8F6B-F1A6756686E2}" type="presOf" srcId="{1E030A11-74DB-46D4-ACBA-4D27D589B7F7}" destId="{B47937D5-7EE6-453C-BDFF-F370172494D0}" srcOrd="0" destOrd="0" presId="urn:microsoft.com/office/officeart/2005/8/layout/vList2"/>
    <dgm:cxn modelId="{BE5E85B0-AD31-459C-B2B9-AE00F20AFF35}" type="presParOf" srcId="{B47937D5-7EE6-453C-BDFF-F370172494D0}" destId="{25DB337A-01A9-4BDA-9280-67A9F942C9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ADBE006-5ECC-43A8-AF17-D1F7B7585642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</dgm:pt>
    <dgm:pt modelId="{902948EE-B1D7-4585-A4DA-2EEF4A525345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</a:pPr>
          <a:endParaRPr lang="ru-RU" sz="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нормативно-правовых и локальных актов.</a:t>
          </a:r>
        </a:p>
        <a:p>
          <a:pPr>
            <a:lnSpc>
              <a:spcPct val="100000"/>
            </a:lnSpc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Программно-методическое обеспечение</a:t>
          </a:r>
          <a:endParaRPr lang="ru-RU" sz="1200" dirty="0"/>
        </a:p>
      </dgm:t>
    </dgm:pt>
    <dgm:pt modelId="{F67727B0-0D2B-4536-8221-56DE5C5B04D6}" type="parTrans" cxnId="{D30C7F4E-1DBD-40C2-8126-6E91EF64FD3C}">
      <dgm:prSet/>
      <dgm:spPr/>
      <dgm:t>
        <a:bodyPr/>
        <a:lstStyle/>
        <a:p>
          <a:endParaRPr lang="ru-RU"/>
        </a:p>
      </dgm:t>
    </dgm:pt>
    <dgm:pt modelId="{BE2ECF6C-12B7-40C6-BD54-A5C2392038FC}" type="sibTrans" cxnId="{D30C7F4E-1DBD-40C2-8126-6E91EF64FD3C}">
      <dgm:prSet/>
      <dgm:spPr/>
      <dgm:t>
        <a:bodyPr/>
        <a:lstStyle/>
        <a:p>
          <a:endParaRPr lang="ru-RU"/>
        </a:p>
      </dgm:t>
    </dgm:pt>
    <dgm:pt modelId="{3E1E44CC-ED22-40A3-921E-04B6BB11E33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ДОУ</a:t>
          </a:r>
          <a:endParaRPr lang="ru-RU" sz="1000" dirty="0">
            <a:solidFill>
              <a:schemeClr val="tx1"/>
            </a:solidFill>
          </a:endParaRPr>
        </a:p>
      </dgm:t>
    </dgm:pt>
    <dgm:pt modelId="{E74222D2-D05B-426B-8593-7D0028CA515C}" type="parTrans" cxnId="{299BFF8F-08B0-424D-972B-2A6A0120AB93}">
      <dgm:prSet/>
      <dgm:spPr/>
      <dgm:t>
        <a:bodyPr/>
        <a:lstStyle/>
        <a:p>
          <a:endParaRPr lang="ru-RU"/>
        </a:p>
      </dgm:t>
    </dgm:pt>
    <dgm:pt modelId="{58603658-9E61-45D0-941E-B2050DFD9E7C}" type="sibTrans" cxnId="{299BFF8F-08B0-424D-972B-2A6A0120AB93}">
      <dgm:prSet/>
      <dgm:spPr/>
      <dgm:t>
        <a:bodyPr/>
        <a:lstStyle/>
        <a:p>
          <a:endParaRPr lang="ru-RU"/>
        </a:p>
      </dgm:t>
    </dgm:pt>
    <dgm:pt modelId="{539202C2-1FED-4F71-8066-C8501EBD72ED}">
      <dgm:prSet phldrT="[Текст]" custT="1"/>
      <dgm:spPr/>
      <dgm:t>
        <a:bodyPr/>
        <a:lstStyle/>
        <a:p>
          <a:endParaRPr lang="ru-RU" sz="14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предметно-пространственной среды с учетом   всех направлений коррекции</a:t>
          </a:r>
          <a:endParaRPr lang="ru-RU" sz="1400" dirty="0">
            <a:solidFill>
              <a:schemeClr val="tx1"/>
            </a:solidFill>
          </a:endParaRPr>
        </a:p>
      </dgm:t>
    </dgm:pt>
    <dgm:pt modelId="{1119C8DA-4BC0-40CC-9BBA-A9EE19BC0948}" type="parTrans" cxnId="{DAFA0087-A156-4BF2-A60A-CC676876EB0E}">
      <dgm:prSet/>
      <dgm:spPr/>
      <dgm:t>
        <a:bodyPr/>
        <a:lstStyle/>
        <a:p>
          <a:endParaRPr lang="ru-RU"/>
        </a:p>
      </dgm:t>
    </dgm:pt>
    <dgm:pt modelId="{D9AA35F2-CC45-43FC-8AF4-1E2B06D27917}" type="sibTrans" cxnId="{DAFA0087-A156-4BF2-A60A-CC676876EB0E}">
      <dgm:prSet/>
      <dgm:spPr/>
      <dgm:t>
        <a:bodyPr/>
        <a:lstStyle/>
        <a:p>
          <a:endParaRPr lang="ru-RU"/>
        </a:p>
      </dgm:t>
    </dgm:pt>
    <dgm:pt modelId="{81A47BCB-3140-43C4-9BAC-440B80415EC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психолого-педагогического сопровождения детей с ОВЗ</a:t>
          </a:r>
          <a:endParaRPr lang="ru-RU" sz="1400" dirty="0">
            <a:solidFill>
              <a:schemeClr val="tx1"/>
            </a:solidFill>
          </a:endParaRPr>
        </a:p>
      </dgm:t>
    </dgm:pt>
    <dgm:pt modelId="{1A0C37BA-E97E-4A2A-B2D4-6607E7B6E31A}" type="parTrans" cxnId="{147634D2-47F8-4392-8DD9-1EC0EA08F4A9}">
      <dgm:prSet/>
      <dgm:spPr/>
      <dgm:t>
        <a:bodyPr/>
        <a:lstStyle/>
        <a:p>
          <a:endParaRPr lang="ru-RU"/>
        </a:p>
      </dgm:t>
    </dgm:pt>
    <dgm:pt modelId="{57A2ACFB-F57C-4516-AC86-CEAA201E6649}" type="sibTrans" cxnId="{147634D2-47F8-4392-8DD9-1EC0EA08F4A9}">
      <dgm:prSet/>
      <dgm:spPr/>
      <dgm:t>
        <a:bodyPr/>
        <a:lstStyle/>
        <a:p>
          <a:endParaRPr lang="ru-RU"/>
        </a:p>
      </dgm:t>
    </dgm:pt>
    <dgm:pt modelId="{11F4E8A2-CA48-4689-8B5F-31C71AC67A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Кадровое сопровождение образовательного процесса</a:t>
          </a:r>
          <a:endParaRPr lang="ru-RU" sz="1400" dirty="0">
            <a:solidFill>
              <a:schemeClr val="tx1"/>
            </a:solidFill>
          </a:endParaRPr>
        </a:p>
      </dgm:t>
    </dgm:pt>
    <dgm:pt modelId="{78EB585D-EC45-4C8E-A0A0-B4E8C218DE34}" type="parTrans" cxnId="{FCAE6007-FAA4-4A5E-94C0-68084328233F}">
      <dgm:prSet/>
      <dgm:spPr/>
      <dgm:t>
        <a:bodyPr/>
        <a:lstStyle/>
        <a:p>
          <a:endParaRPr lang="ru-RU"/>
        </a:p>
      </dgm:t>
    </dgm:pt>
    <dgm:pt modelId="{2BAC2864-A44B-42A6-9ADD-71F4FC67D1A6}" type="sibTrans" cxnId="{FCAE6007-FAA4-4A5E-94C0-68084328233F}">
      <dgm:prSet/>
      <dgm:spPr/>
      <dgm:t>
        <a:bodyPr/>
        <a:lstStyle/>
        <a:p>
          <a:endParaRPr lang="ru-RU"/>
        </a:p>
      </dgm:t>
    </dgm:pt>
    <dgm:pt modelId="{0BF9DED3-E108-4526-B8FE-203EFE003F3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инклюзивных практик</a:t>
          </a:r>
          <a:endParaRPr lang="ru-RU" sz="1400" dirty="0">
            <a:solidFill>
              <a:schemeClr val="tx1"/>
            </a:solidFill>
          </a:endParaRPr>
        </a:p>
      </dgm:t>
    </dgm:pt>
    <dgm:pt modelId="{C7806F4D-D38B-4759-A1DD-10D3BEB07611}" type="parTrans" cxnId="{BC7D2432-39EB-4DD5-AA5A-40422E4B5393}">
      <dgm:prSet/>
      <dgm:spPr/>
      <dgm:t>
        <a:bodyPr/>
        <a:lstStyle/>
        <a:p>
          <a:endParaRPr lang="ru-RU"/>
        </a:p>
      </dgm:t>
    </dgm:pt>
    <dgm:pt modelId="{ABC271CD-5FF6-4E7A-B84E-FD8E43E3BCED}" type="sibTrans" cxnId="{BC7D2432-39EB-4DD5-AA5A-40422E4B5393}">
      <dgm:prSet/>
      <dgm:spPr/>
      <dgm:t>
        <a:bodyPr/>
        <a:lstStyle/>
        <a:p>
          <a:endParaRPr lang="ru-RU"/>
        </a:p>
      </dgm:t>
    </dgm:pt>
    <dgm:pt modelId="{C295790B-78D3-477B-A3B4-010199C8C937}" type="pres">
      <dgm:prSet presAssocID="{4ADBE006-5ECC-43A8-AF17-D1F7B7585642}" presName="Name0" presStyleCnt="0">
        <dgm:presLayoutVars>
          <dgm:dir/>
          <dgm:resizeHandles val="exact"/>
        </dgm:presLayoutVars>
      </dgm:prSet>
      <dgm:spPr/>
    </dgm:pt>
    <dgm:pt modelId="{0E2D7605-AF58-4D05-8931-5AF1B168CE44}" type="pres">
      <dgm:prSet presAssocID="{4ADBE006-5ECC-43A8-AF17-D1F7B7585642}" presName="fgShape" presStyleLbl="fgShp" presStyleIdx="0" presStyleCnt="1" custLinFactY="-300000" custLinFactNeighborX="-1543" custLinFactNeighborY="-34144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A39767E6-81AF-4D9A-B899-32460469BA08}" type="pres">
      <dgm:prSet presAssocID="{4ADBE006-5ECC-43A8-AF17-D1F7B7585642}" presName="linComp" presStyleCnt="0"/>
      <dgm:spPr/>
    </dgm:pt>
    <dgm:pt modelId="{FFC2B226-D042-445A-B0F6-F9F27E40F6BB}" type="pres">
      <dgm:prSet presAssocID="{902948EE-B1D7-4585-A4DA-2EEF4A525345}" presName="compNode" presStyleCnt="0"/>
      <dgm:spPr/>
    </dgm:pt>
    <dgm:pt modelId="{CA0E3C28-C287-418D-955C-43D0A8787F84}" type="pres">
      <dgm:prSet presAssocID="{902948EE-B1D7-4585-A4DA-2EEF4A525345}" presName="bkgdShape" presStyleLbl="node1" presStyleIdx="0" presStyleCnt="6"/>
      <dgm:spPr/>
      <dgm:t>
        <a:bodyPr/>
        <a:lstStyle/>
        <a:p>
          <a:endParaRPr lang="ru-RU"/>
        </a:p>
      </dgm:t>
    </dgm:pt>
    <dgm:pt modelId="{0D4B0A21-7B66-49F7-BD3D-006A538DC94E}" type="pres">
      <dgm:prSet presAssocID="{902948EE-B1D7-4585-A4DA-2EEF4A52534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9EB13-1B61-4003-A61E-A772C19429E3}" type="pres">
      <dgm:prSet presAssocID="{902948EE-B1D7-4585-A4DA-2EEF4A525345}" presName="invisiNode" presStyleLbl="node1" presStyleIdx="0" presStyleCnt="6"/>
      <dgm:spPr/>
    </dgm:pt>
    <dgm:pt modelId="{32EFE330-246B-4FE7-B320-D699B9CD9BF8}" type="pres">
      <dgm:prSet presAssocID="{902948EE-B1D7-4585-A4DA-2EEF4A525345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</dgm:pt>
    <dgm:pt modelId="{0EDC4D14-9BA2-475F-B804-402A06C169F7}" type="pres">
      <dgm:prSet presAssocID="{BE2ECF6C-12B7-40C6-BD54-A5C2392038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7A3DD2-DBA5-4592-B7C4-2047DFA764A9}" type="pres">
      <dgm:prSet presAssocID="{3E1E44CC-ED22-40A3-921E-04B6BB11E33C}" presName="compNode" presStyleCnt="0"/>
      <dgm:spPr/>
    </dgm:pt>
    <dgm:pt modelId="{D0A9A64A-53AA-4172-866B-E2AD47C2EF05}" type="pres">
      <dgm:prSet presAssocID="{3E1E44CC-ED22-40A3-921E-04B6BB11E33C}" presName="bkgdShape" presStyleLbl="node1" presStyleIdx="1" presStyleCnt="6" custScaleX="105713"/>
      <dgm:spPr/>
      <dgm:t>
        <a:bodyPr/>
        <a:lstStyle/>
        <a:p>
          <a:endParaRPr lang="ru-RU"/>
        </a:p>
      </dgm:t>
    </dgm:pt>
    <dgm:pt modelId="{4EA794A0-F73F-432F-8D2E-13F84C01BF57}" type="pres">
      <dgm:prSet presAssocID="{3E1E44CC-ED22-40A3-921E-04B6BB11E33C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C6312-E4C9-4412-BC68-1E34574EEABE}" type="pres">
      <dgm:prSet presAssocID="{3E1E44CC-ED22-40A3-921E-04B6BB11E33C}" presName="invisiNode" presStyleLbl="node1" presStyleIdx="1" presStyleCnt="6"/>
      <dgm:spPr/>
    </dgm:pt>
    <dgm:pt modelId="{7FDBF209-3385-4B2E-936A-C1D02AFF4B90}" type="pres">
      <dgm:prSet presAssocID="{3E1E44CC-ED22-40A3-921E-04B6BB11E33C}" presName="imagNode" presStyleLbl="fgImgPlac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000" t="7000" r="3000" b="5000"/>
          </a:stretch>
        </a:blipFill>
        <a:ln>
          <a:solidFill>
            <a:srgbClr val="C00000"/>
          </a:solidFill>
        </a:ln>
      </dgm:spPr>
    </dgm:pt>
    <dgm:pt modelId="{9C39257D-C97C-4F80-B239-1EEAF7D56657}" type="pres">
      <dgm:prSet presAssocID="{58603658-9E61-45D0-941E-B2050DFD9E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0BF64F-D2EF-4508-9BC7-B488D76FF4D7}" type="pres">
      <dgm:prSet presAssocID="{539202C2-1FED-4F71-8066-C8501EBD72ED}" presName="compNode" presStyleCnt="0"/>
      <dgm:spPr/>
    </dgm:pt>
    <dgm:pt modelId="{10C51898-0B5D-4BB6-9D67-0CBA920A7059}" type="pres">
      <dgm:prSet presAssocID="{539202C2-1FED-4F71-8066-C8501EBD72ED}" presName="bkgdShape" presStyleLbl="node1" presStyleIdx="2" presStyleCnt="6"/>
      <dgm:spPr/>
      <dgm:t>
        <a:bodyPr/>
        <a:lstStyle/>
        <a:p>
          <a:endParaRPr lang="ru-RU"/>
        </a:p>
      </dgm:t>
    </dgm:pt>
    <dgm:pt modelId="{21BECC92-2ACA-437F-97D9-5B9BA3AED28C}" type="pres">
      <dgm:prSet presAssocID="{539202C2-1FED-4F71-8066-C8501EBD72ED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B91F0-8830-4C37-AF11-E49D4347B78B}" type="pres">
      <dgm:prSet presAssocID="{539202C2-1FED-4F71-8066-C8501EBD72ED}" presName="invisiNode" presStyleLbl="node1" presStyleIdx="2" presStyleCnt="6"/>
      <dgm:spPr/>
    </dgm:pt>
    <dgm:pt modelId="{FF645555-39D2-4EA6-96F4-5BE90519CB2E}" type="pres">
      <dgm:prSet presAssocID="{539202C2-1FED-4F71-8066-C8501EBD72ED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C00000"/>
          </a:solidFill>
        </a:ln>
      </dgm:spPr>
    </dgm:pt>
    <dgm:pt modelId="{DB3242A4-E20E-4C25-AD20-C311AA1022F8}" type="pres">
      <dgm:prSet presAssocID="{D9AA35F2-CC45-43FC-8AF4-1E2B06D279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0A7247-27C0-432A-862C-528DE89FCA56}" type="pres">
      <dgm:prSet presAssocID="{81A47BCB-3140-43C4-9BAC-440B80415EC9}" presName="compNode" presStyleCnt="0"/>
      <dgm:spPr/>
    </dgm:pt>
    <dgm:pt modelId="{A0286FA2-03F4-4D00-8C75-08C59C8EFF48}" type="pres">
      <dgm:prSet presAssocID="{81A47BCB-3140-43C4-9BAC-440B80415EC9}" presName="bkgdShape" presStyleLbl="node1" presStyleIdx="3" presStyleCnt="6" custScaleX="104342"/>
      <dgm:spPr/>
      <dgm:t>
        <a:bodyPr/>
        <a:lstStyle/>
        <a:p>
          <a:endParaRPr lang="ru-RU"/>
        </a:p>
      </dgm:t>
    </dgm:pt>
    <dgm:pt modelId="{4C78AB91-5115-4E05-B8C2-6B6CCA901E86}" type="pres">
      <dgm:prSet presAssocID="{81A47BCB-3140-43C4-9BAC-440B80415EC9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09E4C-6AD3-4CE4-87DB-853D1B6E72DF}" type="pres">
      <dgm:prSet presAssocID="{81A47BCB-3140-43C4-9BAC-440B80415EC9}" presName="invisiNode" presStyleLbl="node1" presStyleIdx="3" presStyleCnt="6"/>
      <dgm:spPr/>
    </dgm:pt>
    <dgm:pt modelId="{5D1BE3C1-9D6E-4E40-8FA6-F81EBEDA7ADE}" type="pres">
      <dgm:prSet presAssocID="{81A47BCB-3140-43C4-9BAC-440B80415EC9}" presName="imagNode" presStyleLbl="fgImgPlace1" presStyleIdx="3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00" t="18000" r="18000" b="18000"/>
          </a:stretch>
        </a:blipFill>
        <a:ln>
          <a:solidFill>
            <a:srgbClr val="C00000"/>
          </a:solidFill>
        </a:ln>
      </dgm:spPr>
    </dgm:pt>
    <dgm:pt modelId="{F23FE33F-9701-4938-AA66-8477F629830B}" type="pres">
      <dgm:prSet presAssocID="{57A2ACFB-F57C-4516-AC86-CEAA201E664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7C0182-6ABA-43DA-BBD5-E79173782F33}" type="pres">
      <dgm:prSet presAssocID="{11F4E8A2-CA48-4689-8B5F-31C71AC67A7B}" presName="compNode" presStyleCnt="0"/>
      <dgm:spPr/>
    </dgm:pt>
    <dgm:pt modelId="{E8149E64-8B09-4FE5-A1DE-6FAFA2D69CE0}" type="pres">
      <dgm:prSet presAssocID="{11F4E8A2-CA48-4689-8B5F-31C71AC67A7B}" presName="bkgdShape" presStyleLbl="node1" presStyleIdx="4" presStyleCnt="6"/>
      <dgm:spPr/>
      <dgm:t>
        <a:bodyPr/>
        <a:lstStyle/>
        <a:p>
          <a:endParaRPr lang="ru-RU"/>
        </a:p>
      </dgm:t>
    </dgm:pt>
    <dgm:pt modelId="{7E0A7A79-63B5-4100-9DDD-C5F1037A9246}" type="pres">
      <dgm:prSet presAssocID="{11F4E8A2-CA48-4689-8B5F-31C71AC67A7B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81EC0-E4E0-4C22-8F93-4231FCD3A6A8}" type="pres">
      <dgm:prSet presAssocID="{11F4E8A2-CA48-4689-8B5F-31C71AC67A7B}" presName="invisiNode" presStyleLbl="node1" presStyleIdx="4" presStyleCnt="6"/>
      <dgm:spPr/>
    </dgm:pt>
    <dgm:pt modelId="{6DF68879-ECDB-4859-BF2F-2DD89CBEFBD0}" type="pres">
      <dgm:prSet presAssocID="{11F4E8A2-CA48-4689-8B5F-31C71AC67A7B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</dgm:pt>
    <dgm:pt modelId="{B9EB5887-95FF-46E5-9A38-E6AC0D06416B}" type="pres">
      <dgm:prSet presAssocID="{2BAC2864-A44B-42A6-9ADD-71F4FC67D1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1EDCD7-9E10-4601-890C-8B08EA915A54}" type="pres">
      <dgm:prSet presAssocID="{0BF9DED3-E108-4526-B8FE-203EFE003F30}" presName="compNode" presStyleCnt="0"/>
      <dgm:spPr/>
    </dgm:pt>
    <dgm:pt modelId="{6180FD8C-537F-4F77-AF06-C9247237DCF9}" type="pres">
      <dgm:prSet presAssocID="{0BF9DED3-E108-4526-B8FE-203EFE003F30}" presName="bkgdShape" presStyleLbl="node1" presStyleIdx="5" presStyleCnt="6" custLinFactNeighborX="1144"/>
      <dgm:spPr/>
      <dgm:t>
        <a:bodyPr/>
        <a:lstStyle/>
        <a:p>
          <a:endParaRPr lang="ru-RU"/>
        </a:p>
      </dgm:t>
    </dgm:pt>
    <dgm:pt modelId="{E3B3E247-47FB-4F06-B9B6-47B3FA72BD2C}" type="pres">
      <dgm:prSet presAssocID="{0BF9DED3-E108-4526-B8FE-203EFE003F3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2F4C6-095F-4965-90C1-BAF447D6829C}" type="pres">
      <dgm:prSet presAssocID="{0BF9DED3-E108-4526-B8FE-203EFE003F30}" presName="invisiNode" presStyleLbl="node1" presStyleIdx="5" presStyleCnt="6"/>
      <dgm:spPr/>
    </dgm:pt>
    <dgm:pt modelId="{B6F7FD99-1C85-45CC-B664-17784323A7B4}" type="pres">
      <dgm:prSet presAssocID="{0BF9DED3-E108-4526-B8FE-203EFE003F30}" presName="imagNode" presStyleLbl="fgImgPlace1" presStyleIdx="5" presStyleCnt="6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00" t="9000" r="9000" b="9000"/>
          </a:stretch>
        </a:blipFill>
        <a:ln>
          <a:solidFill>
            <a:srgbClr val="C00000"/>
          </a:solidFill>
        </a:ln>
      </dgm:spPr>
    </dgm:pt>
  </dgm:ptLst>
  <dgm:cxnLst>
    <dgm:cxn modelId="{8E9C5A88-278B-401B-9C89-58AD2F816FBE}" type="presOf" srcId="{3E1E44CC-ED22-40A3-921E-04B6BB11E33C}" destId="{4EA794A0-F73F-432F-8D2E-13F84C01BF57}" srcOrd="1" destOrd="0" presId="urn:microsoft.com/office/officeart/2005/8/layout/hList7#1"/>
    <dgm:cxn modelId="{C3BCADDC-094F-4B44-A9EA-FD40046FE723}" type="presOf" srcId="{11F4E8A2-CA48-4689-8B5F-31C71AC67A7B}" destId="{7E0A7A79-63B5-4100-9DDD-C5F1037A9246}" srcOrd="1" destOrd="0" presId="urn:microsoft.com/office/officeart/2005/8/layout/hList7#1"/>
    <dgm:cxn modelId="{F323CA39-5E29-44B0-8971-67730D2A3F00}" type="presOf" srcId="{539202C2-1FED-4F71-8066-C8501EBD72ED}" destId="{21BECC92-2ACA-437F-97D9-5B9BA3AED28C}" srcOrd="1" destOrd="0" presId="urn:microsoft.com/office/officeart/2005/8/layout/hList7#1"/>
    <dgm:cxn modelId="{0CB24A49-3242-4B44-9AB8-5C03CD599EB3}" type="presOf" srcId="{4ADBE006-5ECC-43A8-AF17-D1F7B7585642}" destId="{C295790B-78D3-477B-A3B4-010199C8C937}" srcOrd="0" destOrd="0" presId="urn:microsoft.com/office/officeart/2005/8/layout/hList7#1"/>
    <dgm:cxn modelId="{2DAA628B-B300-4C25-9E10-79FDA9A863AD}" type="presOf" srcId="{3E1E44CC-ED22-40A3-921E-04B6BB11E33C}" destId="{D0A9A64A-53AA-4172-866B-E2AD47C2EF05}" srcOrd="0" destOrd="0" presId="urn:microsoft.com/office/officeart/2005/8/layout/hList7#1"/>
    <dgm:cxn modelId="{CBFAAC7A-1D96-4C16-BD34-C5467E08EB29}" type="presOf" srcId="{902948EE-B1D7-4585-A4DA-2EEF4A525345}" destId="{0D4B0A21-7B66-49F7-BD3D-006A538DC94E}" srcOrd="1" destOrd="0" presId="urn:microsoft.com/office/officeart/2005/8/layout/hList7#1"/>
    <dgm:cxn modelId="{ECF56BEE-950C-497E-89DD-7748C15F3808}" type="presOf" srcId="{BE2ECF6C-12B7-40C6-BD54-A5C2392038FC}" destId="{0EDC4D14-9BA2-475F-B804-402A06C169F7}" srcOrd="0" destOrd="0" presId="urn:microsoft.com/office/officeart/2005/8/layout/hList7#1"/>
    <dgm:cxn modelId="{63C19123-C381-4290-A78D-F71FC96A3A37}" type="presOf" srcId="{539202C2-1FED-4F71-8066-C8501EBD72ED}" destId="{10C51898-0B5D-4BB6-9D67-0CBA920A7059}" srcOrd="0" destOrd="0" presId="urn:microsoft.com/office/officeart/2005/8/layout/hList7#1"/>
    <dgm:cxn modelId="{B73A4BD4-4354-4C62-BD70-C6C57D3E27A1}" type="presOf" srcId="{81A47BCB-3140-43C4-9BAC-440B80415EC9}" destId="{A0286FA2-03F4-4D00-8C75-08C59C8EFF48}" srcOrd="0" destOrd="0" presId="urn:microsoft.com/office/officeart/2005/8/layout/hList7#1"/>
    <dgm:cxn modelId="{BC7D2432-39EB-4DD5-AA5A-40422E4B5393}" srcId="{4ADBE006-5ECC-43A8-AF17-D1F7B7585642}" destId="{0BF9DED3-E108-4526-B8FE-203EFE003F30}" srcOrd="5" destOrd="0" parTransId="{C7806F4D-D38B-4759-A1DD-10D3BEB07611}" sibTransId="{ABC271CD-5FF6-4E7A-B84E-FD8E43E3BCED}"/>
    <dgm:cxn modelId="{0038FF29-2B76-4B85-AA8D-847F25BC4EB6}" type="presOf" srcId="{902948EE-B1D7-4585-A4DA-2EEF4A525345}" destId="{CA0E3C28-C287-418D-955C-43D0A8787F84}" srcOrd="0" destOrd="0" presId="urn:microsoft.com/office/officeart/2005/8/layout/hList7#1"/>
    <dgm:cxn modelId="{D92877F1-280B-44B6-AF4D-7177AEB61D41}" type="presOf" srcId="{57A2ACFB-F57C-4516-AC86-CEAA201E6649}" destId="{F23FE33F-9701-4938-AA66-8477F629830B}" srcOrd="0" destOrd="0" presId="urn:microsoft.com/office/officeart/2005/8/layout/hList7#1"/>
    <dgm:cxn modelId="{C0DA5EF4-BCB7-46AD-B069-695986A063E3}" type="presOf" srcId="{D9AA35F2-CC45-43FC-8AF4-1E2B06D27917}" destId="{DB3242A4-E20E-4C25-AD20-C311AA1022F8}" srcOrd="0" destOrd="0" presId="urn:microsoft.com/office/officeart/2005/8/layout/hList7#1"/>
    <dgm:cxn modelId="{8D9C67E9-D338-40C0-B6C8-E6E2C0F49F1A}" type="presOf" srcId="{58603658-9E61-45D0-941E-B2050DFD9E7C}" destId="{9C39257D-C97C-4F80-B239-1EEAF7D56657}" srcOrd="0" destOrd="0" presId="urn:microsoft.com/office/officeart/2005/8/layout/hList7#1"/>
    <dgm:cxn modelId="{FCAE6007-FAA4-4A5E-94C0-68084328233F}" srcId="{4ADBE006-5ECC-43A8-AF17-D1F7B7585642}" destId="{11F4E8A2-CA48-4689-8B5F-31C71AC67A7B}" srcOrd="4" destOrd="0" parTransId="{78EB585D-EC45-4C8E-A0A0-B4E8C218DE34}" sibTransId="{2BAC2864-A44B-42A6-9ADD-71F4FC67D1A6}"/>
    <dgm:cxn modelId="{299BFF8F-08B0-424D-972B-2A6A0120AB93}" srcId="{4ADBE006-5ECC-43A8-AF17-D1F7B7585642}" destId="{3E1E44CC-ED22-40A3-921E-04B6BB11E33C}" srcOrd="1" destOrd="0" parTransId="{E74222D2-D05B-426B-8593-7D0028CA515C}" sibTransId="{58603658-9E61-45D0-941E-B2050DFD9E7C}"/>
    <dgm:cxn modelId="{DAFA0087-A156-4BF2-A60A-CC676876EB0E}" srcId="{4ADBE006-5ECC-43A8-AF17-D1F7B7585642}" destId="{539202C2-1FED-4F71-8066-C8501EBD72ED}" srcOrd="2" destOrd="0" parTransId="{1119C8DA-4BC0-40CC-9BBA-A9EE19BC0948}" sibTransId="{D9AA35F2-CC45-43FC-8AF4-1E2B06D27917}"/>
    <dgm:cxn modelId="{B8BAC35C-34F7-41F2-BF0B-E0EEC96A34B6}" type="presOf" srcId="{0BF9DED3-E108-4526-B8FE-203EFE003F30}" destId="{E3B3E247-47FB-4F06-B9B6-47B3FA72BD2C}" srcOrd="1" destOrd="0" presId="urn:microsoft.com/office/officeart/2005/8/layout/hList7#1"/>
    <dgm:cxn modelId="{41165749-CDB7-46A1-91EB-F862F26344AC}" type="presOf" srcId="{0BF9DED3-E108-4526-B8FE-203EFE003F30}" destId="{6180FD8C-537F-4F77-AF06-C9247237DCF9}" srcOrd="0" destOrd="0" presId="urn:microsoft.com/office/officeart/2005/8/layout/hList7#1"/>
    <dgm:cxn modelId="{E144C38C-2D15-4322-B0CE-BAB05AD3755C}" type="presOf" srcId="{81A47BCB-3140-43C4-9BAC-440B80415EC9}" destId="{4C78AB91-5115-4E05-B8C2-6B6CCA901E86}" srcOrd="1" destOrd="0" presId="urn:microsoft.com/office/officeart/2005/8/layout/hList7#1"/>
    <dgm:cxn modelId="{147634D2-47F8-4392-8DD9-1EC0EA08F4A9}" srcId="{4ADBE006-5ECC-43A8-AF17-D1F7B7585642}" destId="{81A47BCB-3140-43C4-9BAC-440B80415EC9}" srcOrd="3" destOrd="0" parTransId="{1A0C37BA-E97E-4A2A-B2D4-6607E7B6E31A}" sibTransId="{57A2ACFB-F57C-4516-AC86-CEAA201E6649}"/>
    <dgm:cxn modelId="{668D1802-2C09-4DF4-B385-4273750DE17B}" type="presOf" srcId="{2BAC2864-A44B-42A6-9ADD-71F4FC67D1A6}" destId="{B9EB5887-95FF-46E5-9A38-E6AC0D06416B}" srcOrd="0" destOrd="0" presId="urn:microsoft.com/office/officeart/2005/8/layout/hList7#1"/>
    <dgm:cxn modelId="{D30C7F4E-1DBD-40C2-8126-6E91EF64FD3C}" srcId="{4ADBE006-5ECC-43A8-AF17-D1F7B7585642}" destId="{902948EE-B1D7-4585-A4DA-2EEF4A525345}" srcOrd="0" destOrd="0" parTransId="{F67727B0-0D2B-4536-8221-56DE5C5B04D6}" sibTransId="{BE2ECF6C-12B7-40C6-BD54-A5C2392038FC}"/>
    <dgm:cxn modelId="{27610B5E-0105-434E-B395-01F9AB8A8327}" type="presOf" srcId="{11F4E8A2-CA48-4689-8B5F-31C71AC67A7B}" destId="{E8149E64-8B09-4FE5-A1DE-6FAFA2D69CE0}" srcOrd="0" destOrd="0" presId="urn:microsoft.com/office/officeart/2005/8/layout/hList7#1"/>
    <dgm:cxn modelId="{2357671D-400B-4DA4-9EF9-4AA578A9AEF1}" type="presParOf" srcId="{C295790B-78D3-477B-A3B4-010199C8C937}" destId="{0E2D7605-AF58-4D05-8931-5AF1B168CE44}" srcOrd="0" destOrd="0" presId="urn:microsoft.com/office/officeart/2005/8/layout/hList7#1"/>
    <dgm:cxn modelId="{5A953A59-A59F-4297-9E3F-49D496B38803}" type="presParOf" srcId="{C295790B-78D3-477B-A3B4-010199C8C937}" destId="{A39767E6-81AF-4D9A-B899-32460469BA08}" srcOrd="1" destOrd="0" presId="urn:microsoft.com/office/officeart/2005/8/layout/hList7#1"/>
    <dgm:cxn modelId="{098C26E0-EB74-45E9-92BD-250AD749B9B8}" type="presParOf" srcId="{A39767E6-81AF-4D9A-B899-32460469BA08}" destId="{FFC2B226-D042-445A-B0F6-F9F27E40F6BB}" srcOrd="0" destOrd="0" presId="urn:microsoft.com/office/officeart/2005/8/layout/hList7#1"/>
    <dgm:cxn modelId="{3A6B100A-67D8-4AB3-A9E1-AF38CB04124E}" type="presParOf" srcId="{FFC2B226-D042-445A-B0F6-F9F27E40F6BB}" destId="{CA0E3C28-C287-418D-955C-43D0A8787F84}" srcOrd="0" destOrd="0" presId="urn:microsoft.com/office/officeart/2005/8/layout/hList7#1"/>
    <dgm:cxn modelId="{32E6F4FD-66A0-4E66-BCC8-73AEAE19A370}" type="presParOf" srcId="{FFC2B226-D042-445A-B0F6-F9F27E40F6BB}" destId="{0D4B0A21-7B66-49F7-BD3D-006A538DC94E}" srcOrd="1" destOrd="0" presId="urn:microsoft.com/office/officeart/2005/8/layout/hList7#1"/>
    <dgm:cxn modelId="{BE328C6B-F339-4447-A0B3-6E1F67B49259}" type="presParOf" srcId="{FFC2B226-D042-445A-B0F6-F9F27E40F6BB}" destId="{CBB9EB13-1B61-4003-A61E-A772C19429E3}" srcOrd="2" destOrd="0" presId="urn:microsoft.com/office/officeart/2005/8/layout/hList7#1"/>
    <dgm:cxn modelId="{A4125261-0075-4769-BDE6-28C4B6556EEA}" type="presParOf" srcId="{FFC2B226-D042-445A-B0F6-F9F27E40F6BB}" destId="{32EFE330-246B-4FE7-B320-D699B9CD9BF8}" srcOrd="3" destOrd="0" presId="urn:microsoft.com/office/officeart/2005/8/layout/hList7#1"/>
    <dgm:cxn modelId="{CA17D29A-7C3A-4AC4-8AE0-AC7044DE9440}" type="presParOf" srcId="{A39767E6-81AF-4D9A-B899-32460469BA08}" destId="{0EDC4D14-9BA2-475F-B804-402A06C169F7}" srcOrd="1" destOrd="0" presId="urn:microsoft.com/office/officeart/2005/8/layout/hList7#1"/>
    <dgm:cxn modelId="{5BCBD4A2-185A-4021-BD9E-B9D16A178851}" type="presParOf" srcId="{A39767E6-81AF-4D9A-B899-32460469BA08}" destId="{397A3DD2-DBA5-4592-B7C4-2047DFA764A9}" srcOrd="2" destOrd="0" presId="urn:microsoft.com/office/officeart/2005/8/layout/hList7#1"/>
    <dgm:cxn modelId="{CB31709C-033D-4644-8B1C-CAECEAF609A0}" type="presParOf" srcId="{397A3DD2-DBA5-4592-B7C4-2047DFA764A9}" destId="{D0A9A64A-53AA-4172-866B-E2AD47C2EF05}" srcOrd="0" destOrd="0" presId="urn:microsoft.com/office/officeart/2005/8/layout/hList7#1"/>
    <dgm:cxn modelId="{A9511071-05DA-49B1-9117-303EC9956E71}" type="presParOf" srcId="{397A3DD2-DBA5-4592-B7C4-2047DFA764A9}" destId="{4EA794A0-F73F-432F-8D2E-13F84C01BF57}" srcOrd="1" destOrd="0" presId="urn:microsoft.com/office/officeart/2005/8/layout/hList7#1"/>
    <dgm:cxn modelId="{52E4797E-2435-4450-A9DA-6B7757F63E4B}" type="presParOf" srcId="{397A3DD2-DBA5-4592-B7C4-2047DFA764A9}" destId="{252C6312-E4C9-4412-BC68-1E34574EEABE}" srcOrd="2" destOrd="0" presId="urn:microsoft.com/office/officeart/2005/8/layout/hList7#1"/>
    <dgm:cxn modelId="{8DEAB51E-6B13-480F-BF8C-1739D47A15CA}" type="presParOf" srcId="{397A3DD2-DBA5-4592-B7C4-2047DFA764A9}" destId="{7FDBF209-3385-4B2E-936A-C1D02AFF4B90}" srcOrd="3" destOrd="0" presId="urn:microsoft.com/office/officeart/2005/8/layout/hList7#1"/>
    <dgm:cxn modelId="{3C2E2C46-5B1C-4304-8206-576E338F6E62}" type="presParOf" srcId="{A39767E6-81AF-4D9A-B899-32460469BA08}" destId="{9C39257D-C97C-4F80-B239-1EEAF7D56657}" srcOrd="3" destOrd="0" presId="urn:microsoft.com/office/officeart/2005/8/layout/hList7#1"/>
    <dgm:cxn modelId="{8221CA17-8935-4BF4-89B4-B14DDC6C8C5E}" type="presParOf" srcId="{A39767E6-81AF-4D9A-B899-32460469BA08}" destId="{8C0BF64F-D2EF-4508-9BC7-B488D76FF4D7}" srcOrd="4" destOrd="0" presId="urn:microsoft.com/office/officeart/2005/8/layout/hList7#1"/>
    <dgm:cxn modelId="{B9A192F9-00B9-4640-8113-0B03ED2B3FEA}" type="presParOf" srcId="{8C0BF64F-D2EF-4508-9BC7-B488D76FF4D7}" destId="{10C51898-0B5D-4BB6-9D67-0CBA920A7059}" srcOrd="0" destOrd="0" presId="urn:microsoft.com/office/officeart/2005/8/layout/hList7#1"/>
    <dgm:cxn modelId="{40BA492F-B2A4-4DA0-A991-25F703B1EDEC}" type="presParOf" srcId="{8C0BF64F-D2EF-4508-9BC7-B488D76FF4D7}" destId="{21BECC92-2ACA-437F-97D9-5B9BA3AED28C}" srcOrd="1" destOrd="0" presId="urn:microsoft.com/office/officeart/2005/8/layout/hList7#1"/>
    <dgm:cxn modelId="{21056C39-25C5-4DED-920E-1F51A00AAE8E}" type="presParOf" srcId="{8C0BF64F-D2EF-4508-9BC7-B488D76FF4D7}" destId="{172B91F0-8830-4C37-AF11-E49D4347B78B}" srcOrd="2" destOrd="0" presId="urn:microsoft.com/office/officeart/2005/8/layout/hList7#1"/>
    <dgm:cxn modelId="{A311A1DC-F01B-4ABD-983D-40A5DA11B75D}" type="presParOf" srcId="{8C0BF64F-D2EF-4508-9BC7-B488D76FF4D7}" destId="{FF645555-39D2-4EA6-96F4-5BE90519CB2E}" srcOrd="3" destOrd="0" presId="urn:microsoft.com/office/officeart/2005/8/layout/hList7#1"/>
    <dgm:cxn modelId="{1501DEFF-5943-42DE-A03D-DFA2575140F5}" type="presParOf" srcId="{A39767E6-81AF-4D9A-B899-32460469BA08}" destId="{DB3242A4-E20E-4C25-AD20-C311AA1022F8}" srcOrd="5" destOrd="0" presId="urn:microsoft.com/office/officeart/2005/8/layout/hList7#1"/>
    <dgm:cxn modelId="{357DDCC0-119D-45C0-8561-CFAEF37A0763}" type="presParOf" srcId="{A39767E6-81AF-4D9A-B899-32460469BA08}" destId="{930A7247-27C0-432A-862C-528DE89FCA56}" srcOrd="6" destOrd="0" presId="urn:microsoft.com/office/officeart/2005/8/layout/hList7#1"/>
    <dgm:cxn modelId="{7F6D479A-2FB8-49C8-9AFF-31C2E6333095}" type="presParOf" srcId="{930A7247-27C0-432A-862C-528DE89FCA56}" destId="{A0286FA2-03F4-4D00-8C75-08C59C8EFF48}" srcOrd="0" destOrd="0" presId="urn:microsoft.com/office/officeart/2005/8/layout/hList7#1"/>
    <dgm:cxn modelId="{AA17CFA4-7FD2-4721-8335-ECE4FA9402D2}" type="presParOf" srcId="{930A7247-27C0-432A-862C-528DE89FCA56}" destId="{4C78AB91-5115-4E05-B8C2-6B6CCA901E86}" srcOrd="1" destOrd="0" presId="urn:microsoft.com/office/officeart/2005/8/layout/hList7#1"/>
    <dgm:cxn modelId="{2E1EC960-5253-468E-B6D6-B84E9F7CB2C5}" type="presParOf" srcId="{930A7247-27C0-432A-862C-528DE89FCA56}" destId="{5E709E4C-6AD3-4CE4-87DB-853D1B6E72DF}" srcOrd="2" destOrd="0" presId="urn:microsoft.com/office/officeart/2005/8/layout/hList7#1"/>
    <dgm:cxn modelId="{2FA7A267-CDDF-4839-9FA3-FC45B0AA89F8}" type="presParOf" srcId="{930A7247-27C0-432A-862C-528DE89FCA56}" destId="{5D1BE3C1-9D6E-4E40-8FA6-F81EBEDA7ADE}" srcOrd="3" destOrd="0" presId="urn:microsoft.com/office/officeart/2005/8/layout/hList7#1"/>
    <dgm:cxn modelId="{5AFBD5FF-ECE5-445A-B25B-728A1D18A505}" type="presParOf" srcId="{A39767E6-81AF-4D9A-B899-32460469BA08}" destId="{F23FE33F-9701-4938-AA66-8477F629830B}" srcOrd="7" destOrd="0" presId="urn:microsoft.com/office/officeart/2005/8/layout/hList7#1"/>
    <dgm:cxn modelId="{C94B6B35-A39A-4877-B973-A1FCB8969092}" type="presParOf" srcId="{A39767E6-81AF-4D9A-B899-32460469BA08}" destId="{407C0182-6ABA-43DA-BBD5-E79173782F33}" srcOrd="8" destOrd="0" presId="urn:microsoft.com/office/officeart/2005/8/layout/hList7#1"/>
    <dgm:cxn modelId="{8F706B34-8A3F-4FAA-9268-159495092669}" type="presParOf" srcId="{407C0182-6ABA-43DA-BBD5-E79173782F33}" destId="{E8149E64-8B09-4FE5-A1DE-6FAFA2D69CE0}" srcOrd="0" destOrd="0" presId="urn:microsoft.com/office/officeart/2005/8/layout/hList7#1"/>
    <dgm:cxn modelId="{0DB48C32-D948-4A04-9ADE-FB7BF64C2A46}" type="presParOf" srcId="{407C0182-6ABA-43DA-BBD5-E79173782F33}" destId="{7E0A7A79-63B5-4100-9DDD-C5F1037A9246}" srcOrd="1" destOrd="0" presId="urn:microsoft.com/office/officeart/2005/8/layout/hList7#1"/>
    <dgm:cxn modelId="{0CC4D715-4524-42C7-9C63-55F9B800D45A}" type="presParOf" srcId="{407C0182-6ABA-43DA-BBD5-E79173782F33}" destId="{30581EC0-E4E0-4C22-8F93-4231FCD3A6A8}" srcOrd="2" destOrd="0" presId="urn:microsoft.com/office/officeart/2005/8/layout/hList7#1"/>
    <dgm:cxn modelId="{696BB583-B61E-440A-8BF2-2FFC1A00197D}" type="presParOf" srcId="{407C0182-6ABA-43DA-BBD5-E79173782F33}" destId="{6DF68879-ECDB-4859-BF2F-2DD89CBEFBD0}" srcOrd="3" destOrd="0" presId="urn:microsoft.com/office/officeart/2005/8/layout/hList7#1"/>
    <dgm:cxn modelId="{DCE8A4B1-FBEC-4F69-B0E4-FA1E9551FF1D}" type="presParOf" srcId="{A39767E6-81AF-4D9A-B899-32460469BA08}" destId="{B9EB5887-95FF-46E5-9A38-E6AC0D06416B}" srcOrd="9" destOrd="0" presId="urn:microsoft.com/office/officeart/2005/8/layout/hList7#1"/>
    <dgm:cxn modelId="{6A910989-6E09-40B1-BE89-CE9F17EEA454}" type="presParOf" srcId="{A39767E6-81AF-4D9A-B899-32460469BA08}" destId="{DA1EDCD7-9E10-4601-890C-8B08EA915A54}" srcOrd="10" destOrd="0" presId="urn:microsoft.com/office/officeart/2005/8/layout/hList7#1"/>
    <dgm:cxn modelId="{5D9A0795-F74B-45B0-A788-E17D2D77047D}" type="presParOf" srcId="{DA1EDCD7-9E10-4601-890C-8B08EA915A54}" destId="{6180FD8C-537F-4F77-AF06-C9247237DCF9}" srcOrd="0" destOrd="0" presId="urn:microsoft.com/office/officeart/2005/8/layout/hList7#1"/>
    <dgm:cxn modelId="{7246DC0C-B4C7-4890-8565-BA24645ADC06}" type="presParOf" srcId="{DA1EDCD7-9E10-4601-890C-8B08EA915A54}" destId="{E3B3E247-47FB-4F06-B9B6-47B3FA72BD2C}" srcOrd="1" destOrd="0" presId="urn:microsoft.com/office/officeart/2005/8/layout/hList7#1"/>
    <dgm:cxn modelId="{665A336B-A944-4F43-A045-7027178654EF}" type="presParOf" srcId="{DA1EDCD7-9E10-4601-890C-8B08EA915A54}" destId="{7002F4C6-095F-4965-90C1-BAF447D6829C}" srcOrd="2" destOrd="0" presId="urn:microsoft.com/office/officeart/2005/8/layout/hList7#1"/>
    <dgm:cxn modelId="{BF79A165-A825-41F4-80B9-24ACCCA77131}" type="presParOf" srcId="{DA1EDCD7-9E10-4601-890C-8B08EA915A54}" destId="{B6F7FD99-1C85-45CC-B664-17784323A7B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DED59-E9DA-47D7-81E2-B68B78CCC5D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6279A-5EA2-4FBD-B7A1-B3A5AC388460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1. Психолого-педагогическая поддержка инклюзивных процессов в ДОУ   с учетом  образовательных потребностей,  запросов воспитанников с ОВЗ.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2. Создание условий для профессионального роста педагогов и специалистов, осуществляющих коррекционно-развивающий процесс в условиях инклюзивной среды ДОУ.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3. Внедрение в образовательный процесс вариативных форм и технологий обучения, воспитания, социализации детей с ОВЗ и детей-инвалидов . </a:t>
          </a:r>
          <a:endParaRPr lang="ru-RU" b="1" dirty="0">
            <a:solidFill>
              <a:schemeClr val="tx1"/>
            </a:solidFill>
          </a:endParaRPr>
        </a:p>
      </dgm:t>
    </dgm:pt>
    <dgm:pt modelId="{479E371C-66AE-4C6A-953E-BD64C8DD5A20}" type="parTrans" cxnId="{F216AAAD-8565-45E9-BD67-278CDD0E48E5}">
      <dgm:prSet/>
      <dgm:spPr/>
      <dgm:t>
        <a:bodyPr/>
        <a:lstStyle/>
        <a:p>
          <a:endParaRPr lang="ru-RU"/>
        </a:p>
      </dgm:t>
    </dgm:pt>
    <dgm:pt modelId="{C31A3908-D95A-4686-AF7D-99AD51DF1FE5}" type="sibTrans" cxnId="{F216AAAD-8565-45E9-BD67-278CDD0E48E5}">
      <dgm:prSet/>
      <dgm:spPr/>
      <dgm:t>
        <a:bodyPr/>
        <a:lstStyle/>
        <a:p>
          <a:endParaRPr lang="ru-RU"/>
        </a:p>
      </dgm:t>
    </dgm:pt>
    <dgm:pt modelId="{4591831A-8DC5-47FE-8A11-44BFE786E56B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4. Расширение сети социальных партнеров, разделяющих стремление к  формированию положительного отношения к проблеме обучения детей с ОВЗ и толерантности в окружающем социуме.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5. Создание системы работы и необходимых условий для достижения успеха в образовании всеми без исключения детьми, независимо от их индивидуальных особенностей, психических и физических возможностей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8624F316-2694-4754-BA1A-8D3D0AF1D084}" type="parTrans" cxnId="{7B26ECF4-FD24-4374-B428-D281A58A8F87}">
      <dgm:prSet/>
      <dgm:spPr/>
      <dgm:t>
        <a:bodyPr/>
        <a:lstStyle/>
        <a:p>
          <a:endParaRPr lang="ru-RU"/>
        </a:p>
      </dgm:t>
    </dgm:pt>
    <dgm:pt modelId="{2F1EC651-574C-4C4D-BB7D-CE372F986482}" type="sibTrans" cxnId="{7B26ECF4-FD24-4374-B428-D281A58A8F87}">
      <dgm:prSet/>
      <dgm:spPr/>
      <dgm:t>
        <a:bodyPr/>
        <a:lstStyle/>
        <a:p>
          <a:endParaRPr lang="ru-RU"/>
        </a:p>
      </dgm:t>
    </dgm:pt>
    <dgm:pt modelId="{278B04CE-1BC7-4827-865C-0D110520A3EA}" type="pres">
      <dgm:prSet presAssocID="{6F8DED59-E9DA-47D7-81E2-B68B78CCC5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65D84-7A79-4D43-B2B7-D5FD311272FF}" type="pres">
      <dgm:prSet presAssocID="{A946279A-5EA2-4FBD-B7A1-B3A5AC388460}" presName="comp" presStyleCnt="0"/>
      <dgm:spPr/>
    </dgm:pt>
    <dgm:pt modelId="{F4DFCC89-EF5E-4C76-8B6E-40575C73AF49}" type="pres">
      <dgm:prSet presAssocID="{A946279A-5EA2-4FBD-B7A1-B3A5AC388460}" presName="box" presStyleLbl="node1" presStyleIdx="0" presStyleCnt="2"/>
      <dgm:spPr/>
      <dgm:t>
        <a:bodyPr/>
        <a:lstStyle/>
        <a:p>
          <a:endParaRPr lang="ru-RU"/>
        </a:p>
      </dgm:t>
    </dgm:pt>
    <dgm:pt modelId="{A9DF4C75-BDCA-4435-9BAB-17DFCD27604C}" type="pres">
      <dgm:prSet presAssocID="{A946279A-5EA2-4FBD-B7A1-B3A5AC388460}" presName="img" presStyleLbl="fgImgPlace1" presStyleIdx="0" presStyleCnt="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00" b="3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A05BF5B-4A39-4947-8ABB-8E6EBA5F9FA8}" type="pres">
      <dgm:prSet presAssocID="{A946279A-5EA2-4FBD-B7A1-B3A5AC38846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FB9E1-CD86-4E57-80FE-FBFC102F0588}" type="pres">
      <dgm:prSet presAssocID="{C31A3908-D95A-4686-AF7D-99AD51DF1FE5}" presName="spacer" presStyleCnt="0"/>
      <dgm:spPr/>
    </dgm:pt>
    <dgm:pt modelId="{A94F423D-49A1-4712-98DE-75AB10D5BE9B}" type="pres">
      <dgm:prSet presAssocID="{4591831A-8DC5-47FE-8A11-44BFE786E56B}" presName="comp" presStyleCnt="0"/>
      <dgm:spPr/>
    </dgm:pt>
    <dgm:pt modelId="{73AFAE54-F9BE-40F4-97F1-E9AE086AC1AD}" type="pres">
      <dgm:prSet presAssocID="{4591831A-8DC5-47FE-8A11-44BFE786E56B}" presName="box" presStyleLbl="node1" presStyleIdx="1" presStyleCnt="2"/>
      <dgm:spPr/>
      <dgm:t>
        <a:bodyPr/>
        <a:lstStyle/>
        <a:p>
          <a:endParaRPr lang="ru-RU"/>
        </a:p>
      </dgm:t>
    </dgm:pt>
    <dgm:pt modelId="{85749855-2332-4596-A3FF-9063EAB06D18}" type="pres">
      <dgm:prSet presAssocID="{4591831A-8DC5-47FE-8A11-44BFE786E56B}" presName="img" presStyleLbl="fgImgPlace1" presStyleIdx="1" presStyleCnt="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5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A2DAA95B-A0A6-4B13-B249-927A6FCF9837}" type="pres">
      <dgm:prSet presAssocID="{4591831A-8DC5-47FE-8A11-44BFE786E56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BB813-14E6-4D7A-9AE7-A92592B17AF6}" type="presOf" srcId="{4591831A-8DC5-47FE-8A11-44BFE786E56B}" destId="{A2DAA95B-A0A6-4B13-B249-927A6FCF9837}" srcOrd="1" destOrd="0" presId="urn:microsoft.com/office/officeart/2005/8/layout/vList4#1"/>
    <dgm:cxn modelId="{2308DFA1-8441-4F61-A42C-40ECC6CCA593}" type="presOf" srcId="{6F8DED59-E9DA-47D7-81E2-B68B78CCC5D7}" destId="{278B04CE-1BC7-4827-865C-0D110520A3EA}" srcOrd="0" destOrd="0" presId="urn:microsoft.com/office/officeart/2005/8/layout/vList4#1"/>
    <dgm:cxn modelId="{32C20A3F-1500-478E-B15F-8231EE9B39D6}" type="presOf" srcId="{4591831A-8DC5-47FE-8A11-44BFE786E56B}" destId="{73AFAE54-F9BE-40F4-97F1-E9AE086AC1AD}" srcOrd="0" destOrd="0" presId="urn:microsoft.com/office/officeart/2005/8/layout/vList4#1"/>
    <dgm:cxn modelId="{7B26ECF4-FD24-4374-B428-D281A58A8F87}" srcId="{6F8DED59-E9DA-47D7-81E2-B68B78CCC5D7}" destId="{4591831A-8DC5-47FE-8A11-44BFE786E56B}" srcOrd="1" destOrd="0" parTransId="{8624F316-2694-4754-BA1A-8D3D0AF1D084}" sibTransId="{2F1EC651-574C-4C4D-BB7D-CE372F986482}"/>
    <dgm:cxn modelId="{5E00723E-946F-4FE1-A5E6-DDE8B12F9A80}" type="presOf" srcId="{A946279A-5EA2-4FBD-B7A1-B3A5AC388460}" destId="{1A05BF5B-4A39-4947-8ABB-8E6EBA5F9FA8}" srcOrd="1" destOrd="0" presId="urn:microsoft.com/office/officeart/2005/8/layout/vList4#1"/>
    <dgm:cxn modelId="{81A63BA0-98C6-43BD-898D-106C315B1041}" type="presOf" srcId="{A946279A-5EA2-4FBD-B7A1-B3A5AC388460}" destId="{F4DFCC89-EF5E-4C76-8B6E-40575C73AF49}" srcOrd="0" destOrd="0" presId="urn:microsoft.com/office/officeart/2005/8/layout/vList4#1"/>
    <dgm:cxn modelId="{F216AAAD-8565-45E9-BD67-278CDD0E48E5}" srcId="{6F8DED59-E9DA-47D7-81E2-B68B78CCC5D7}" destId="{A946279A-5EA2-4FBD-B7A1-B3A5AC388460}" srcOrd="0" destOrd="0" parTransId="{479E371C-66AE-4C6A-953E-BD64C8DD5A20}" sibTransId="{C31A3908-D95A-4686-AF7D-99AD51DF1FE5}"/>
    <dgm:cxn modelId="{FC28BD19-A493-4625-AE52-7342B02B3F10}" type="presParOf" srcId="{278B04CE-1BC7-4827-865C-0D110520A3EA}" destId="{A0D65D84-7A79-4D43-B2B7-D5FD311272FF}" srcOrd="0" destOrd="0" presId="urn:microsoft.com/office/officeart/2005/8/layout/vList4#1"/>
    <dgm:cxn modelId="{C5EE6D32-E4D4-455F-AE99-0D6DBD2EA5D2}" type="presParOf" srcId="{A0D65D84-7A79-4D43-B2B7-D5FD311272FF}" destId="{F4DFCC89-EF5E-4C76-8B6E-40575C73AF49}" srcOrd="0" destOrd="0" presId="urn:microsoft.com/office/officeart/2005/8/layout/vList4#1"/>
    <dgm:cxn modelId="{D3656893-7629-4C2E-8F9E-DD5C611BED41}" type="presParOf" srcId="{A0D65D84-7A79-4D43-B2B7-D5FD311272FF}" destId="{A9DF4C75-BDCA-4435-9BAB-17DFCD27604C}" srcOrd="1" destOrd="0" presId="urn:microsoft.com/office/officeart/2005/8/layout/vList4#1"/>
    <dgm:cxn modelId="{00159B2D-8405-4739-822A-387CD6A535F4}" type="presParOf" srcId="{A0D65D84-7A79-4D43-B2B7-D5FD311272FF}" destId="{1A05BF5B-4A39-4947-8ABB-8E6EBA5F9FA8}" srcOrd="2" destOrd="0" presId="urn:microsoft.com/office/officeart/2005/8/layout/vList4#1"/>
    <dgm:cxn modelId="{D88AA062-75BC-4404-BB20-3BFA6BE859A8}" type="presParOf" srcId="{278B04CE-1BC7-4827-865C-0D110520A3EA}" destId="{F54FB9E1-CD86-4E57-80FE-FBFC102F0588}" srcOrd="1" destOrd="0" presId="urn:microsoft.com/office/officeart/2005/8/layout/vList4#1"/>
    <dgm:cxn modelId="{4FAFEAE8-60FC-4F4B-BC39-E5C9501D01C1}" type="presParOf" srcId="{278B04CE-1BC7-4827-865C-0D110520A3EA}" destId="{A94F423D-49A1-4712-98DE-75AB10D5BE9B}" srcOrd="2" destOrd="0" presId="urn:microsoft.com/office/officeart/2005/8/layout/vList4#1"/>
    <dgm:cxn modelId="{DC5C0ECC-1DE5-4B6D-A2A5-54E9658A9158}" type="presParOf" srcId="{A94F423D-49A1-4712-98DE-75AB10D5BE9B}" destId="{73AFAE54-F9BE-40F4-97F1-E9AE086AC1AD}" srcOrd="0" destOrd="0" presId="urn:microsoft.com/office/officeart/2005/8/layout/vList4#1"/>
    <dgm:cxn modelId="{B99381ED-EF0A-4FA8-9FAB-5B3E70D0CE87}" type="presParOf" srcId="{A94F423D-49A1-4712-98DE-75AB10D5BE9B}" destId="{85749855-2332-4596-A3FF-9063EAB06D18}" srcOrd="1" destOrd="0" presId="urn:microsoft.com/office/officeart/2005/8/layout/vList4#1"/>
    <dgm:cxn modelId="{EC5CEBE1-B3F9-4E94-A32A-0534BAEF7CBA}" type="presParOf" srcId="{A94F423D-49A1-4712-98DE-75AB10D5BE9B}" destId="{A2DAA95B-A0A6-4B13-B249-927A6FCF98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DA6022F-6851-4F2E-A551-0D29226C2C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15712-0349-4008-9B98-83636D65377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Созданию специальных условий способствуют:</a:t>
          </a:r>
          <a:endParaRPr lang="ru-RU" dirty="0">
            <a:solidFill>
              <a:srgbClr val="002060"/>
            </a:solidFill>
          </a:endParaRPr>
        </a:p>
      </dgm:t>
    </dgm:pt>
    <dgm:pt modelId="{9FB6E48A-A2F5-43BD-A610-BC3D0364F1EB}" type="parTrans" cxnId="{E8D44F7A-24CC-4127-A767-F07910475172}">
      <dgm:prSet/>
      <dgm:spPr/>
      <dgm:t>
        <a:bodyPr/>
        <a:lstStyle/>
        <a:p>
          <a:endParaRPr lang="ru-RU"/>
        </a:p>
      </dgm:t>
    </dgm:pt>
    <dgm:pt modelId="{76935C0B-74BA-4C92-9D0C-904C2B0CEDB5}" type="sibTrans" cxnId="{E8D44F7A-24CC-4127-A767-F07910475172}">
      <dgm:prSet/>
      <dgm:spPr/>
      <dgm:t>
        <a:bodyPr/>
        <a:lstStyle/>
        <a:p>
          <a:endParaRPr lang="ru-RU"/>
        </a:p>
      </dgm:t>
    </dgm:pt>
    <dgm:pt modelId="{244BB80B-B69E-40AC-8D44-79D8EA4CE7C2}" type="pres">
      <dgm:prSet presAssocID="{DDA6022F-6851-4F2E-A551-0D29226C2C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4DC40-AC72-4C96-8F84-3BA0EA1EC4B1}" type="pres">
      <dgm:prSet presAssocID="{92415712-0349-4008-9B98-83636D653773}" presName="parentText" presStyleLbl="node1" presStyleIdx="0" presStyleCnt="1" custLinFactY="129751" custLinFactNeighborX="-512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C7ADA-F40D-4122-8964-46B962C6B588}" type="presOf" srcId="{DDA6022F-6851-4F2E-A551-0D29226C2CC9}" destId="{244BB80B-B69E-40AC-8D44-79D8EA4CE7C2}" srcOrd="0" destOrd="0" presId="urn:microsoft.com/office/officeart/2005/8/layout/vList2"/>
    <dgm:cxn modelId="{E8D44F7A-24CC-4127-A767-F07910475172}" srcId="{DDA6022F-6851-4F2E-A551-0D29226C2CC9}" destId="{92415712-0349-4008-9B98-83636D653773}" srcOrd="0" destOrd="0" parTransId="{9FB6E48A-A2F5-43BD-A610-BC3D0364F1EB}" sibTransId="{76935C0B-74BA-4C92-9D0C-904C2B0CEDB5}"/>
    <dgm:cxn modelId="{5ACB87AE-4EB2-4148-AE47-2BCA028C6265}" type="presOf" srcId="{92415712-0349-4008-9B98-83636D653773}" destId="{3404DC40-AC72-4C96-8F84-3BA0EA1EC4B1}" srcOrd="0" destOrd="0" presId="urn:microsoft.com/office/officeart/2005/8/layout/vList2"/>
    <dgm:cxn modelId="{21661F14-0CD6-4C78-9CE6-4AAC87575D70}" type="presParOf" srcId="{244BB80B-B69E-40AC-8D44-79D8EA4CE7C2}" destId="{3404DC40-AC72-4C96-8F84-3BA0EA1EC4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0FBFFE7-F759-4A74-8FAB-4E9786206583}" type="doc">
      <dgm:prSet loTypeId="urn:microsoft.com/office/officeart/2005/8/layout/vList3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36A8F-7AE9-49FD-956A-7F7594EA150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000" b="1" dirty="0" smtClean="0"/>
            <a:t>      </a:t>
          </a:r>
          <a:r>
            <a:rPr lang="ru-RU" sz="1100" b="1" dirty="0" smtClean="0"/>
            <a:t>Трансляция  и </a:t>
          </a:r>
          <a:br>
            <a:rPr lang="ru-RU" sz="1100" b="1" dirty="0" smtClean="0"/>
          </a:br>
          <a:r>
            <a:rPr lang="ru-RU" sz="1100" b="1" dirty="0" smtClean="0"/>
            <a:t>масштабирование опыта </a:t>
          </a:r>
        </a:p>
        <a:p>
          <a:pPr algn="ctr" rtl="0">
            <a:spcAft>
              <a:spcPts val="0"/>
            </a:spcAft>
          </a:pPr>
          <a:r>
            <a:rPr lang="ru-RU" sz="1100" b="1" dirty="0" smtClean="0"/>
            <a:t>работы по инклюзивному образованию</a:t>
          </a:r>
          <a:endParaRPr lang="ru-RU" sz="1100" dirty="0"/>
        </a:p>
      </dgm:t>
    </dgm:pt>
    <dgm:pt modelId="{7D2ED477-85A9-4B8E-A65E-7062B60C7C1F}" type="parTrans" cxnId="{11715264-B3AC-41BB-ABF9-DE84054FFA52}">
      <dgm:prSet/>
      <dgm:spPr/>
      <dgm:t>
        <a:bodyPr/>
        <a:lstStyle/>
        <a:p>
          <a:endParaRPr lang="ru-RU"/>
        </a:p>
      </dgm:t>
    </dgm:pt>
    <dgm:pt modelId="{A1AC3887-4F48-4B19-B9E2-5759793140A8}" type="sibTrans" cxnId="{11715264-B3AC-41BB-ABF9-DE84054FFA52}">
      <dgm:prSet/>
      <dgm:spPr/>
      <dgm:t>
        <a:bodyPr/>
        <a:lstStyle/>
        <a:p>
          <a:endParaRPr lang="ru-RU"/>
        </a:p>
      </dgm:t>
    </dgm:pt>
    <dgm:pt modelId="{F0510769-2949-495D-B912-8BCEBE278917}" type="pres">
      <dgm:prSet presAssocID="{C0FBFFE7-F759-4A74-8FAB-4E978620658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0B1C3-29FF-4250-9807-287D34217BAE}" type="pres">
      <dgm:prSet presAssocID="{29036A8F-7AE9-49FD-956A-7F7594EA1500}" presName="composite" presStyleCnt="0"/>
      <dgm:spPr/>
    </dgm:pt>
    <dgm:pt modelId="{14D125D8-307C-4B89-86B2-58765C327BBF}" type="pres">
      <dgm:prSet presAssocID="{29036A8F-7AE9-49FD-956A-7F7594EA1500}" presName="imgShp" presStyleLbl="fgImgPlace1" presStyleIdx="0" presStyleCnt="1" custLinFactNeighborX="-31136" custLinFactNeighborY="-4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0" t="10000" r="10000" b="10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755DC5B-CFEE-411E-B984-F2623941B372}" type="pres">
      <dgm:prSet presAssocID="{29036A8F-7AE9-49FD-956A-7F7594EA1500}" presName="txShp" presStyleLbl="node1" presStyleIdx="0" presStyleCnt="1" custFlipHor="1" custScaleX="146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83E4E-9F64-4D05-8DCE-6C31BCC0D515}" type="presOf" srcId="{29036A8F-7AE9-49FD-956A-7F7594EA1500}" destId="{2755DC5B-CFEE-411E-B984-F2623941B372}" srcOrd="0" destOrd="0" presId="urn:microsoft.com/office/officeart/2005/8/layout/vList3#3"/>
    <dgm:cxn modelId="{34346C8A-8D71-403A-9C8A-B95D973119D8}" type="presOf" srcId="{C0FBFFE7-F759-4A74-8FAB-4E9786206583}" destId="{F0510769-2949-495D-B912-8BCEBE278917}" srcOrd="0" destOrd="0" presId="urn:microsoft.com/office/officeart/2005/8/layout/vList3#3"/>
    <dgm:cxn modelId="{11715264-B3AC-41BB-ABF9-DE84054FFA52}" srcId="{C0FBFFE7-F759-4A74-8FAB-4E9786206583}" destId="{29036A8F-7AE9-49FD-956A-7F7594EA1500}" srcOrd="0" destOrd="0" parTransId="{7D2ED477-85A9-4B8E-A65E-7062B60C7C1F}" sibTransId="{A1AC3887-4F48-4B19-B9E2-5759793140A8}"/>
    <dgm:cxn modelId="{4405B5F7-E7FB-4DE0-8AA2-F9BF7688AF91}" type="presParOf" srcId="{F0510769-2949-495D-B912-8BCEBE278917}" destId="{1E90B1C3-29FF-4250-9807-287D34217BAE}" srcOrd="0" destOrd="0" presId="urn:microsoft.com/office/officeart/2005/8/layout/vList3#3"/>
    <dgm:cxn modelId="{79CFBA88-C267-4AEA-97CD-01ADD7AD9CF5}" type="presParOf" srcId="{1E90B1C3-29FF-4250-9807-287D34217BAE}" destId="{14D125D8-307C-4B89-86B2-58765C327BBF}" srcOrd="0" destOrd="0" presId="urn:microsoft.com/office/officeart/2005/8/layout/vList3#3"/>
    <dgm:cxn modelId="{BF8C3298-2CB1-47A0-A529-542C133307A5}" type="presParOf" srcId="{1E90B1C3-29FF-4250-9807-287D34217BAE}" destId="{2755DC5B-CFEE-411E-B984-F2623941B372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0FBFFE7-F759-4A74-8FAB-4E9786206583}" type="doc">
      <dgm:prSet loTypeId="urn:microsoft.com/office/officeart/2005/8/layout/vList3#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36A8F-7AE9-49FD-956A-7F7594EA150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100" b="1" dirty="0" smtClean="0"/>
            <a:t>Построение сетевого взаимодействия</a:t>
          </a:r>
        </a:p>
        <a:p>
          <a:pPr algn="ctr" rtl="0">
            <a:spcAft>
              <a:spcPts val="0"/>
            </a:spcAft>
          </a:pPr>
          <a:r>
            <a:rPr lang="ru-RU" sz="1100" b="1" dirty="0" smtClean="0"/>
            <a:t> с внешними организациями</a:t>
          </a:r>
          <a:endParaRPr lang="ru-RU" sz="1100" b="1" dirty="0"/>
        </a:p>
      </dgm:t>
    </dgm:pt>
    <dgm:pt modelId="{7D2ED477-85A9-4B8E-A65E-7062B60C7C1F}" type="parTrans" cxnId="{11715264-B3AC-41BB-ABF9-DE84054FFA52}">
      <dgm:prSet/>
      <dgm:spPr/>
      <dgm:t>
        <a:bodyPr/>
        <a:lstStyle/>
        <a:p>
          <a:endParaRPr lang="ru-RU"/>
        </a:p>
      </dgm:t>
    </dgm:pt>
    <dgm:pt modelId="{A1AC3887-4F48-4B19-B9E2-5759793140A8}" type="sibTrans" cxnId="{11715264-B3AC-41BB-ABF9-DE84054FFA52}">
      <dgm:prSet/>
      <dgm:spPr/>
      <dgm:t>
        <a:bodyPr/>
        <a:lstStyle/>
        <a:p>
          <a:endParaRPr lang="ru-RU"/>
        </a:p>
      </dgm:t>
    </dgm:pt>
    <dgm:pt modelId="{F0510769-2949-495D-B912-8BCEBE278917}" type="pres">
      <dgm:prSet presAssocID="{C0FBFFE7-F759-4A74-8FAB-4E978620658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0B1C3-29FF-4250-9807-287D34217BAE}" type="pres">
      <dgm:prSet presAssocID="{29036A8F-7AE9-49FD-956A-7F7594EA1500}" presName="composite" presStyleCnt="0"/>
      <dgm:spPr/>
    </dgm:pt>
    <dgm:pt modelId="{14D125D8-307C-4B89-86B2-58765C327BBF}" type="pres">
      <dgm:prSet presAssocID="{29036A8F-7AE9-49FD-956A-7F7594EA1500}" presName="imgShp" presStyleLbl="fgImgPlace1" presStyleIdx="0" presStyleCnt="1" custLinFactNeighborX="-25639" custLinFactNeighborY="-4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00" t="6000" r="8000" b="6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755DC5B-CFEE-411E-B984-F2623941B372}" type="pres">
      <dgm:prSet presAssocID="{29036A8F-7AE9-49FD-956A-7F7594EA1500}" presName="txShp" presStyleLbl="node1" presStyleIdx="0" presStyleCnt="1" custFlipHor="1" custScaleX="146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5BD8E-3C2F-4DF1-8DAF-90D20A30C5F0}" type="presOf" srcId="{C0FBFFE7-F759-4A74-8FAB-4E9786206583}" destId="{F0510769-2949-495D-B912-8BCEBE278917}" srcOrd="0" destOrd="0" presId="urn:microsoft.com/office/officeart/2005/8/layout/vList3#4"/>
    <dgm:cxn modelId="{8938AFA8-282F-4F02-A5D3-3D7FB6F613A6}" type="presOf" srcId="{29036A8F-7AE9-49FD-956A-7F7594EA1500}" destId="{2755DC5B-CFEE-411E-B984-F2623941B372}" srcOrd="0" destOrd="0" presId="urn:microsoft.com/office/officeart/2005/8/layout/vList3#4"/>
    <dgm:cxn modelId="{11715264-B3AC-41BB-ABF9-DE84054FFA52}" srcId="{C0FBFFE7-F759-4A74-8FAB-4E9786206583}" destId="{29036A8F-7AE9-49FD-956A-7F7594EA1500}" srcOrd="0" destOrd="0" parTransId="{7D2ED477-85A9-4B8E-A65E-7062B60C7C1F}" sibTransId="{A1AC3887-4F48-4B19-B9E2-5759793140A8}"/>
    <dgm:cxn modelId="{95BE57E6-C8CD-4985-8A02-92DBB076555E}" type="presParOf" srcId="{F0510769-2949-495D-B912-8BCEBE278917}" destId="{1E90B1C3-29FF-4250-9807-287D34217BAE}" srcOrd="0" destOrd="0" presId="urn:microsoft.com/office/officeart/2005/8/layout/vList3#4"/>
    <dgm:cxn modelId="{4E441EE1-02D2-411B-87C5-A8945A65F4BF}" type="presParOf" srcId="{1E90B1C3-29FF-4250-9807-287D34217BAE}" destId="{14D125D8-307C-4B89-86B2-58765C327BBF}" srcOrd="0" destOrd="0" presId="urn:microsoft.com/office/officeart/2005/8/layout/vList3#4"/>
    <dgm:cxn modelId="{05D18AB3-149E-4E39-9DE2-2E71EBC724B0}" type="presParOf" srcId="{1E90B1C3-29FF-4250-9807-287D34217BAE}" destId="{2755DC5B-CFEE-411E-B984-F2623941B372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0FBFFE7-F759-4A74-8FAB-4E9786206583}" type="doc">
      <dgm:prSet loTypeId="urn:microsoft.com/office/officeart/2005/8/layout/vList3#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36A8F-7AE9-49FD-956A-7F7594EA1500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родителями воспитанников</a:t>
          </a:r>
          <a:endParaRPr lang="ru-RU" sz="1200" dirty="0">
            <a:solidFill>
              <a:schemeClr val="tx1"/>
            </a:solidFill>
          </a:endParaRPr>
        </a:p>
      </dgm:t>
    </dgm:pt>
    <dgm:pt modelId="{7D2ED477-85A9-4B8E-A65E-7062B60C7C1F}" type="parTrans" cxnId="{11715264-B3AC-41BB-ABF9-DE84054FFA52}">
      <dgm:prSet/>
      <dgm:spPr/>
      <dgm:t>
        <a:bodyPr/>
        <a:lstStyle/>
        <a:p>
          <a:endParaRPr lang="ru-RU"/>
        </a:p>
      </dgm:t>
    </dgm:pt>
    <dgm:pt modelId="{A1AC3887-4F48-4B19-B9E2-5759793140A8}" type="sibTrans" cxnId="{11715264-B3AC-41BB-ABF9-DE84054FFA52}">
      <dgm:prSet/>
      <dgm:spPr/>
      <dgm:t>
        <a:bodyPr/>
        <a:lstStyle/>
        <a:p>
          <a:endParaRPr lang="ru-RU"/>
        </a:p>
      </dgm:t>
    </dgm:pt>
    <dgm:pt modelId="{F0510769-2949-495D-B912-8BCEBE278917}" type="pres">
      <dgm:prSet presAssocID="{C0FBFFE7-F759-4A74-8FAB-4E978620658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0B1C3-29FF-4250-9807-287D34217BAE}" type="pres">
      <dgm:prSet presAssocID="{29036A8F-7AE9-49FD-956A-7F7594EA1500}" presName="composite" presStyleCnt="0"/>
      <dgm:spPr/>
    </dgm:pt>
    <dgm:pt modelId="{14D125D8-307C-4B89-86B2-58765C327BBF}" type="pres">
      <dgm:prSet presAssocID="{29036A8F-7AE9-49FD-956A-7F7594EA1500}" presName="imgShp" presStyleLbl="fgImgPlace1" presStyleIdx="0" presStyleCnt="1" custLinFactNeighborX="-43394" custLinFactNeighborY="-4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b="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755DC5B-CFEE-411E-B984-F2623941B372}" type="pres">
      <dgm:prSet presAssocID="{29036A8F-7AE9-49FD-956A-7F7594EA1500}" presName="txShp" presStyleLbl="node1" presStyleIdx="0" presStyleCnt="1" custFlipHor="1" custScaleX="150376" custLinFactNeighborX="3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CFBC8-B9FF-415F-89BE-1783F1AA1AAF}" type="presOf" srcId="{C0FBFFE7-F759-4A74-8FAB-4E9786206583}" destId="{F0510769-2949-495D-B912-8BCEBE278917}" srcOrd="0" destOrd="0" presId="urn:microsoft.com/office/officeart/2005/8/layout/vList3#5"/>
    <dgm:cxn modelId="{934A2DCC-A5C0-4430-BFA6-3637732B23A2}" type="presOf" srcId="{29036A8F-7AE9-49FD-956A-7F7594EA1500}" destId="{2755DC5B-CFEE-411E-B984-F2623941B372}" srcOrd="0" destOrd="0" presId="urn:microsoft.com/office/officeart/2005/8/layout/vList3#5"/>
    <dgm:cxn modelId="{11715264-B3AC-41BB-ABF9-DE84054FFA52}" srcId="{C0FBFFE7-F759-4A74-8FAB-4E9786206583}" destId="{29036A8F-7AE9-49FD-956A-7F7594EA1500}" srcOrd="0" destOrd="0" parTransId="{7D2ED477-85A9-4B8E-A65E-7062B60C7C1F}" sibTransId="{A1AC3887-4F48-4B19-B9E2-5759793140A8}"/>
    <dgm:cxn modelId="{82BC86EE-4777-41F2-86BA-1331BA6755CE}" type="presParOf" srcId="{F0510769-2949-495D-B912-8BCEBE278917}" destId="{1E90B1C3-29FF-4250-9807-287D34217BAE}" srcOrd="0" destOrd="0" presId="urn:microsoft.com/office/officeart/2005/8/layout/vList3#5"/>
    <dgm:cxn modelId="{D4B8658D-4009-4548-8A1F-18A9A1534EB6}" type="presParOf" srcId="{1E90B1C3-29FF-4250-9807-287D34217BAE}" destId="{14D125D8-307C-4B89-86B2-58765C327BBF}" srcOrd="0" destOrd="0" presId="urn:microsoft.com/office/officeart/2005/8/layout/vList3#5"/>
    <dgm:cxn modelId="{F891B15B-1D35-4F38-B84C-E2BAA663C978}" type="presParOf" srcId="{1E90B1C3-29FF-4250-9807-287D34217BAE}" destId="{2755DC5B-CFEE-411E-B984-F2623941B372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7DAB154-A8B3-4443-8734-6F58306ED1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40AA7-85AF-4D1E-9388-6155C920D88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dirty="0" smtClean="0">
              <a:solidFill>
                <a:srgbClr val="C00000"/>
              </a:solidFill>
            </a:rPr>
            <a:t>Организационно-педагогическое обеспечение</a:t>
          </a:r>
          <a:endParaRPr lang="ru-RU" sz="3100" dirty="0">
            <a:solidFill>
              <a:srgbClr val="C00000"/>
            </a:solidFill>
          </a:endParaRPr>
        </a:p>
      </dgm:t>
    </dgm:pt>
    <dgm:pt modelId="{3E7CCE85-041D-4379-B653-81C9F32771EE}" type="parTrans" cxnId="{07B34E88-7304-4970-BEB2-14D5464C0D2E}">
      <dgm:prSet/>
      <dgm:spPr/>
      <dgm:t>
        <a:bodyPr/>
        <a:lstStyle/>
        <a:p>
          <a:endParaRPr lang="ru-RU"/>
        </a:p>
      </dgm:t>
    </dgm:pt>
    <dgm:pt modelId="{BCD3D59A-C142-41FA-9A0D-CE2A51F7C16B}" type="sibTrans" cxnId="{07B34E88-7304-4970-BEB2-14D5464C0D2E}">
      <dgm:prSet/>
      <dgm:spPr/>
      <dgm:t>
        <a:bodyPr/>
        <a:lstStyle/>
        <a:p>
          <a:endParaRPr lang="ru-RU"/>
        </a:p>
      </dgm:t>
    </dgm:pt>
    <dgm:pt modelId="{D7C1046B-BF37-4F12-958E-56A609516A5E}" type="pres">
      <dgm:prSet presAssocID="{F7DAB154-A8B3-4443-8734-6F58306ED1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7C7E3-C2C0-4384-9EC0-958B9C5949D2}" type="pres">
      <dgm:prSet presAssocID="{46B40AA7-85AF-4D1E-9388-6155C920D88F}" presName="parentText" presStyleLbl="node1" presStyleIdx="0" presStyleCnt="1" custLinFactY="-168573" custLinFactNeighborX="-1022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34E88-7304-4970-BEB2-14D5464C0D2E}" srcId="{F7DAB154-A8B3-4443-8734-6F58306ED15E}" destId="{46B40AA7-85AF-4D1E-9388-6155C920D88F}" srcOrd="0" destOrd="0" parTransId="{3E7CCE85-041D-4379-B653-81C9F32771EE}" sibTransId="{BCD3D59A-C142-41FA-9A0D-CE2A51F7C16B}"/>
    <dgm:cxn modelId="{A1DD7EEE-8B24-4774-A4A8-AD32F8B668EA}" type="presOf" srcId="{F7DAB154-A8B3-4443-8734-6F58306ED15E}" destId="{D7C1046B-BF37-4F12-958E-56A609516A5E}" srcOrd="0" destOrd="0" presId="urn:microsoft.com/office/officeart/2005/8/layout/vList2"/>
    <dgm:cxn modelId="{0BD2A80E-ED31-4848-BAAC-147C2BDA4290}" type="presOf" srcId="{46B40AA7-85AF-4D1E-9388-6155C920D88F}" destId="{FA77C7E3-C2C0-4384-9EC0-958B9C5949D2}" srcOrd="0" destOrd="0" presId="urn:microsoft.com/office/officeart/2005/8/layout/vList2"/>
    <dgm:cxn modelId="{1547E114-1C19-4C79-BC7C-E0C479E39A2B}" type="presParOf" srcId="{D7C1046B-BF37-4F12-958E-56A609516A5E}" destId="{FA77C7E3-C2C0-4384-9EC0-958B9C5949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69F7BA7-FEB7-419B-9501-ECF9664A276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95AB9-3DD4-48E3-869F-DF75822F11FC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Создана нормативно-правовая база,</a:t>
          </a:r>
          <a:br>
            <a:rPr lang="ru-RU" b="1" dirty="0" smtClean="0">
              <a:solidFill>
                <a:srgbClr val="002060"/>
              </a:solidFill>
            </a:rPr>
          </a:br>
          <a:r>
            <a:rPr lang="ru-RU" b="1" dirty="0" smtClean="0">
              <a:solidFill>
                <a:srgbClr val="002060"/>
              </a:solidFill>
            </a:rPr>
            <a:t> регламентирующая  инклюзивное образование в ДОУ</a:t>
          </a:r>
          <a:endParaRPr lang="ru-RU" dirty="0">
            <a:solidFill>
              <a:srgbClr val="002060"/>
            </a:solidFill>
          </a:endParaRPr>
        </a:p>
      </dgm:t>
    </dgm:pt>
    <dgm:pt modelId="{D8EC520F-F280-4B4D-A432-214C7407DED9}" type="parTrans" cxnId="{7A8DE462-2CA3-470D-8D21-370ACAB0734F}">
      <dgm:prSet/>
      <dgm:spPr/>
      <dgm:t>
        <a:bodyPr/>
        <a:lstStyle/>
        <a:p>
          <a:endParaRPr lang="ru-RU"/>
        </a:p>
      </dgm:t>
    </dgm:pt>
    <dgm:pt modelId="{1D39356B-EB63-4D1B-8446-6D03B7488C0C}" type="sibTrans" cxnId="{7A8DE462-2CA3-470D-8D21-370ACAB0734F}">
      <dgm:prSet/>
      <dgm:spPr/>
      <dgm:t>
        <a:bodyPr/>
        <a:lstStyle/>
        <a:p>
          <a:endParaRPr lang="ru-RU"/>
        </a:p>
      </dgm:t>
    </dgm:pt>
    <dgm:pt modelId="{8E9AB191-9672-4F92-AAC5-81ED3C5F3923}" type="pres">
      <dgm:prSet presAssocID="{069F7BA7-FEB7-419B-9501-ECF9664A2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111B59-98A1-4B29-B3AD-F8EC4A088F5E}" type="pres">
      <dgm:prSet presAssocID="{D7A95AB9-3DD4-48E3-869F-DF75822F11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DE462-2CA3-470D-8D21-370ACAB0734F}" srcId="{069F7BA7-FEB7-419B-9501-ECF9664A2769}" destId="{D7A95AB9-3DD4-48E3-869F-DF75822F11FC}" srcOrd="0" destOrd="0" parTransId="{D8EC520F-F280-4B4D-A432-214C7407DED9}" sibTransId="{1D39356B-EB63-4D1B-8446-6D03B7488C0C}"/>
    <dgm:cxn modelId="{06D608E3-CC76-4DA5-AB3A-AC0240F85D21}" type="presOf" srcId="{D7A95AB9-3DD4-48E3-869F-DF75822F11FC}" destId="{98111B59-98A1-4B29-B3AD-F8EC4A088F5E}" srcOrd="0" destOrd="0" presId="urn:microsoft.com/office/officeart/2005/8/layout/vList2"/>
    <dgm:cxn modelId="{EC57615F-5AA2-42D2-8AE7-4FD23CB7E826}" type="presOf" srcId="{069F7BA7-FEB7-419B-9501-ECF9664A2769}" destId="{8E9AB191-9672-4F92-AAC5-81ED3C5F3923}" srcOrd="0" destOrd="0" presId="urn:microsoft.com/office/officeart/2005/8/layout/vList2"/>
    <dgm:cxn modelId="{5EE1471E-5BC6-4093-B6A7-216E11FAD61B}" type="presParOf" srcId="{8E9AB191-9672-4F92-AAC5-81ED3C5F3923}" destId="{98111B59-98A1-4B29-B3AD-F8EC4A088F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8960DA3-42A4-4250-9CAB-5B9200333A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6AD4-4E9F-4275-BEBB-44F50404386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Положения</a:t>
          </a:r>
          <a:endParaRPr lang="ru-RU" dirty="0">
            <a:solidFill>
              <a:schemeClr val="tx1"/>
            </a:solidFill>
          </a:endParaRPr>
        </a:p>
      </dgm:t>
    </dgm:pt>
    <dgm:pt modelId="{92A133E6-1096-4DED-82BF-2D02C92D09AE}" type="parTrans" cxnId="{EC83DB05-8CFA-416F-A223-45AB533A7EED}">
      <dgm:prSet/>
      <dgm:spPr/>
      <dgm:t>
        <a:bodyPr/>
        <a:lstStyle/>
        <a:p>
          <a:endParaRPr lang="ru-RU"/>
        </a:p>
      </dgm:t>
    </dgm:pt>
    <dgm:pt modelId="{029E4C73-EAD6-4ECA-8D8C-29C2694F7EA2}" type="sibTrans" cxnId="{EC83DB05-8CFA-416F-A223-45AB533A7EED}">
      <dgm:prSet/>
      <dgm:spPr/>
      <dgm:t>
        <a:bodyPr/>
        <a:lstStyle/>
        <a:p>
          <a:endParaRPr lang="ru-RU"/>
        </a:p>
      </dgm:t>
    </dgm:pt>
    <dgm:pt modelId="{1311FD45-BE32-4794-B9D1-BF440D5617AB}" type="pres">
      <dgm:prSet presAssocID="{28960DA3-42A4-4250-9CAB-5B9200333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43E4-9738-49BC-BB6C-13B1EF69C34D}" type="pres">
      <dgm:prSet presAssocID="{05626AD4-4E9F-4275-BEBB-44F50404386E}" presName="composite" presStyleCnt="0"/>
      <dgm:spPr/>
    </dgm:pt>
    <dgm:pt modelId="{C1CF4D0F-4EE6-4777-9CF3-2CC22349353C}" type="pres">
      <dgm:prSet presAssocID="{05626AD4-4E9F-4275-BEBB-44F50404386E}" presName="rect1" presStyleLbl="trAlignAcc1" presStyleIdx="0" presStyleCnt="1" custScaleX="87185" custLinFactNeighborX="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D64B-ABDD-446E-88E1-F2A00B941704}" type="pres">
      <dgm:prSet presAssocID="{05626AD4-4E9F-4275-BEBB-44F50404386E}" presName="rect2" presStyleLbl="fg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 r="-2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EC83DB05-8CFA-416F-A223-45AB533A7EED}" srcId="{28960DA3-42A4-4250-9CAB-5B9200333AA3}" destId="{05626AD4-4E9F-4275-BEBB-44F50404386E}" srcOrd="0" destOrd="0" parTransId="{92A133E6-1096-4DED-82BF-2D02C92D09AE}" sibTransId="{029E4C73-EAD6-4ECA-8D8C-29C2694F7EA2}"/>
    <dgm:cxn modelId="{8DAF672C-C3CD-4659-A656-4F61724D0BFE}" type="presOf" srcId="{28960DA3-42A4-4250-9CAB-5B9200333AA3}" destId="{1311FD45-BE32-4794-B9D1-BF440D5617AB}" srcOrd="0" destOrd="0" presId="urn:microsoft.com/office/officeart/2008/layout/PictureStrips"/>
    <dgm:cxn modelId="{C7D11319-D839-4C88-9D9F-9B4EFBE6E045}" type="presOf" srcId="{05626AD4-4E9F-4275-BEBB-44F50404386E}" destId="{C1CF4D0F-4EE6-4777-9CF3-2CC22349353C}" srcOrd="0" destOrd="0" presId="urn:microsoft.com/office/officeart/2008/layout/PictureStrips"/>
    <dgm:cxn modelId="{313B981C-7798-49AE-921A-081BB608FA0E}" type="presParOf" srcId="{1311FD45-BE32-4794-B9D1-BF440D5617AB}" destId="{33DC43E4-9738-49BC-BB6C-13B1EF69C34D}" srcOrd="0" destOrd="0" presId="urn:microsoft.com/office/officeart/2008/layout/PictureStrips"/>
    <dgm:cxn modelId="{C8F1246D-AD41-4871-AE01-D51BA01ABCD6}" type="presParOf" srcId="{33DC43E4-9738-49BC-BB6C-13B1EF69C34D}" destId="{C1CF4D0F-4EE6-4777-9CF3-2CC22349353C}" srcOrd="0" destOrd="0" presId="urn:microsoft.com/office/officeart/2008/layout/PictureStrips"/>
    <dgm:cxn modelId="{99EC5BCB-5FB9-4C56-ACC4-722202E3CA44}" type="presParOf" srcId="{33DC43E4-9738-49BC-BB6C-13B1EF69C34D}" destId="{39ACD64B-ABDD-446E-88E1-F2A00B941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8960DA3-42A4-4250-9CAB-5B9200333A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6AD4-4E9F-4275-BEBB-44F50404386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Внесены изменения в Устав</a:t>
          </a:r>
          <a:endParaRPr lang="ru-RU" dirty="0">
            <a:solidFill>
              <a:schemeClr val="tx1"/>
            </a:solidFill>
          </a:endParaRPr>
        </a:p>
      </dgm:t>
    </dgm:pt>
    <dgm:pt modelId="{92A133E6-1096-4DED-82BF-2D02C92D09AE}" type="parTrans" cxnId="{EC83DB05-8CFA-416F-A223-45AB533A7EED}">
      <dgm:prSet/>
      <dgm:spPr/>
      <dgm:t>
        <a:bodyPr/>
        <a:lstStyle/>
        <a:p>
          <a:endParaRPr lang="ru-RU"/>
        </a:p>
      </dgm:t>
    </dgm:pt>
    <dgm:pt modelId="{029E4C73-EAD6-4ECA-8D8C-29C2694F7EA2}" type="sibTrans" cxnId="{EC83DB05-8CFA-416F-A223-45AB533A7EED}">
      <dgm:prSet/>
      <dgm:spPr/>
      <dgm:t>
        <a:bodyPr/>
        <a:lstStyle/>
        <a:p>
          <a:endParaRPr lang="ru-RU"/>
        </a:p>
      </dgm:t>
    </dgm:pt>
    <dgm:pt modelId="{1311FD45-BE32-4794-B9D1-BF440D5617AB}" type="pres">
      <dgm:prSet presAssocID="{28960DA3-42A4-4250-9CAB-5B9200333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43E4-9738-49BC-BB6C-13B1EF69C34D}" type="pres">
      <dgm:prSet presAssocID="{05626AD4-4E9F-4275-BEBB-44F50404386E}" presName="composite" presStyleCnt="0"/>
      <dgm:spPr/>
    </dgm:pt>
    <dgm:pt modelId="{C1CF4D0F-4EE6-4777-9CF3-2CC22349353C}" type="pres">
      <dgm:prSet presAssocID="{05626AD4-4E9F-4275-BEBB-44F50404386E}" presName="rect1" presStyleLbl="trAlignAcc1" presStyleIdx="0" presStyleCnt="1" custScaleX="122137" custLinFactX="93982" custLinFactY="141654" custLinFactNeighborX="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D64B-ABDD-446E-88E1-F2A00B941704}" type="pres">
      <dgm:prSet presAssocID="{05626AD4-4E9F-4275-BEBB-44F50404386E}" presName="rect2" presStyleLbl="fgImgPlace1" presStyleIdx="0" presStyleCnt="1" custLinFactNeighborX="-64394" custLinFactNeighborY="-24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</dgm:ptLst>
  <dgm:cxnLst>
    <dgm:cxn modelId="{EC83DB05-8CFA-416F-A223-45AB533A7EED}" srcId="{28960DA3-42A4-4250-9CAB-5B9200333AA3}" destId="{05626AD4-4E9F-4275-BEBB-44F50404386E}" srcOrd="0" destOrd="0" parTransId="{92A133E6-1096-4DED-82BF-2D02C92D09AE}" sibTransId="{029E4C73-EAD6-4ECA-8D8C-29C2694F7EA2}"/>
    <dgm:cxn modelId="{FCB9F3A4-1FD4-4186-8983-D316EA8CF996}" type="presOf" srcId="{28960DA3-42A4-4250-9CAB-5B9200333AA3}" destId="{1311FD45-BE32-4794-B9D1-BF440D5617AB}" srcOrd="0" destOrd="0" presId="urn:microsoft.com/office/officeart/2008/layout/PictureStrips"/>
    <dgm:cxn modelId="{F8D976DF-4E73-4332-850E-36E56DED21A1}" type="presOf" srcId="{05626AD4-4E9F-4275-BEBB-44F50404386E}" destId="{C1CF4D0F-4EE6-4777-9CF3-2CC22349353C}" srcOrd="0" destOrd="0" presId="urn:microsoft.com/office/officeart/2008/layout/PictureStrips"/>
    <dgm:cxn modelId="{AE8F4765-3722-46D2-AA7E-DDCE4B6AE01D}" type="presParOf" srcId="{1311FD45-BE32-4794-B9D1-BF440D5617AB}" destId="{33DC43E4-9738-49BC-BB6C-13B1EF69C34D}" srcOrd="0" destOrd="0" presId="urn:microsoft.com/office/officeart/2008/layout/PictureStrips"/>
    <dgm:cxn modelId="{C86CC411-F2C8-47CF-8AF7-482F2A736880}" type="presParOf" srcId="{33DC43E4-9738-49BC-BB6C-13B1EF69C34D}" destId="{C1CF4D0F-4EE6-4777-9CF3-2CC22349353C}" srcOrd="0" destOrd="0" presId="urn:microsoft.com/office/officeart/2008/layout/PictureStrips"/>
    <dgm:cxn modelId="{FC1AE298-57AB-4910-861E-4876620F3EB3}" type="presParOf" srcId="{33DC43E4-9738-49BC-BB6C-13B1EF69C34D}" destId="{39ACD64B-ABDD-446E-88E1-F2A00B941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8960DA3-42A4-4250-9CAB-5B9200333A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6AD4-4E9F-4275-BEBB-44F50404386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Изданы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92A133E6-1096-4DED-82BF-2D02C92D09AE}" type="parTrans" cxnId="{EC83DB05-8CFA-416F-A223-45AB533A7EED}">
      <dgm:prSet/>
      <dgm:spPr/>
      <dgm:t>
        <a:bodyPr/>
        <a:lstStyle/>
        <a:p>
          <a:endParaRPr lang="ru-RU"/>
        </a:p>
      </dgm:t>
    </dgm:pt>
    <dgm:pt modelId="{029E4C73-EAD6-4ECA-8D8C-29C2694F7EA2}" type="sibTrans" cxnId="{EC83DB05-8CFA-416F-A223-45AB533A7EED}">
      <dgm:prSet/>
      <dgm:spPr/>
      <dgm:t>
        <a:bodyPr/>
        <a:lstStyle/>
        <a:p>
          <a:endParaRPr lang="ru-RU"/>
        </a:p>
      </dgm:t>
    </dgm:pt>
    <dgm:pt modelId="{1311FD45-BE32-4794-B9D1-BF440D5617AB}" type="pres">
      <dgm:prSet presAssocID="{28960DA3-42A4-4250-9CAB-5B9200333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43E4-9738-49BC-BB6C-13B1EF69C34D}" type="pres">
      <dgm:prSet presAssocID="{05626AD4-4E9F-4275-BEBB-44F50404386E}" presName="composite" presStyleCnt="0"/>
      <dgm:spPr/>
    </dgm:pt>
    <dgm:pt modelId="{C1CF4D0F-4EE6-4777-9CF3-2CC22349353C}" type="pres">
      <dgm:prSet presAssocID="{05626AD4-4E9F-4275-BEBB-44F50404386E}" presName="rect1" presStyleLbl="trAlignAcc1" presStyleIdx="0" presStyleCnt="1" custScaleX="79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D64B-ABDD-446E-88E1-F2A00B941704}" type="pres">
      <dgm:prSet presAssocID="{05626AD4-4E9F-4275-BEBB-44F50404386E}" presName="rect2" presStyleLbl="fgImgPlace1" presStyleIdx="0" presStyleCnt="1" custLinFactNeighborX="3000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3247E2"/>
          </a:solidFill>
        </a:ln>
      </dgm:spPr>
      <dgm:t>
        <a:bodyPr/>
        <a:lstStyle/>
        <a:p>
          <a:endParaRPr lang="ru-RU"/>
        </a:p>
      </dgm:t>
    </dgm:pt>
  </dgm:ptLst>
  <dgm:cxnLst>
    <dgm:cxn modelId="{EC83DB05-8CFA-416F-A223-45AB533A7EED}" srcId="{28960DA3-42A4-4250-9CAB-5B9200333AA3}" destId="{05626AD4-4E9F-4275-BEBB-44F50404386E}" srcOrd="0" destOrd="0" parTransId="{92A133E6-1096-4DED-82BF-2D02C92D09AE}" sibTransId="{029E4C73-EAD6-4ECA-8D8C-29C2694F7EA2}"/>
    <dgm:cxn modelId="{BEB8F137-3E3B-4426-8943-6BE918B2A9A0}" type="presOf" srcId="{05626AD4-4E9F-4275-BEBB-44F50404386E}" destId="{C1CF4D0F-4EE6-4777-9CF3-2CC22349353C}" srcOrd="0" destOrd="0" presId="urn:microsoft.com/office/officeart/2008/layout/PictureStrips"/>
    <dgm:cxn modelId="{C503E668-23A1-4440-8AC6-D4E7023749DD}" type="presOf" srcId="{28960DA3-42A4-4250-9CAB-5B9200333AA3}" destId="{1311FD45-BE32-4794-B9D1-BF440D5617AB}" srcOrd="0" destOrd="0" presId="urn:microsoft.com/office/officeart/2008/layout/PictureStrips"/>
    <dgm:cxn modelId="{DC8CD89A-BA1F-449F-A9E8-EC584AADD591}" type="presParOf" srcId="{1311FD45-BE32-4794-B9D1-BF440D5617AB}" destId="{33DC43E4-9738-49BC-BB6C-13B1EF69C34D}" srcOrd="0" destOrd="0" presId="urn:microsoft.com/office/officeart/2008/layout/PictureStrips"/>
    <dgm:cxn modelId="{13650033-8BA9-4E62-9AFA-7EAEAB1BCF20}" type="presParOf" srcId="{33DC43E4-9738-49BC-BB6C-13B1EF69C34D}" destId="{C1CF4D0F-4EE6-4777-9CF3-2CC22349353C}" srcOrd="0" destOrd="0" presId="urn:microsoft.com/office/officeart/2008/layout/PictureStrips"/>
    <dgm:cxn modelId="{AF924B26-C6D0-4B1B-B3D3-FA32B5A6BFDB}" type="presParOf" srcId="{33DC43E4-9738-49BC-BB6C-13B1EF69C34D}" destId="{39ACD64B-ABDD-446E-88E1-F2A00B941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8960DA3-42A4-4250-9CAB-5B9200333A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6AD4-4E9F-4275-BEBB-44F50404386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Заключены Договора</a:t>
          </a:r>
          <a:endParaRPr lang="ru-RU" dirty="0">
            <a:solidFill>
              <a:schemeClr val="tx1"/>
            </a:solidFill>
          </a:endParaRPr>
        </a:p>
      </dgm:t>
    </dgm:pt>
    <dgm:pt modelId="{92A133E6-1096-4DED-82BF-2D02C92D09AE}" type="parTrans" cxnId="{EC83DB05-8CFA-416F-A223-45AB533A7EED}">
      <dgm:prSet/>
      <dgm:spPr/>
      <dgm:t>
        <a:bodyPr/>
        <a:lstStyle/>
        <a:p>
          <a:endParaRPr lang="ru-RU"/>
        </a:p>
      </dgm:t>
    </dgm:pt>
    <dgm:pt modelId="{029E4C73-EAD6-4ECA-8D8C-29C2694F7EA2}" type="sibTrans" cxnId="{EC83DB05-8CFA-416F-A223-45AB533A7EED}">
      <dgm:prSet/>
      <dgm:spPr/>
      <dgm:t>
        <a:bodyPr/>
        <a:lstStyle/>
        <a:p>
          <a:endParaRPr lang="ru-RU"/>
        </a:p>
      </dgm:t>
    </dgm:pt>
    <dgm:pt modelId="{1311FD45-BE32-4794-B9D1-BF440D5617AB}" type="pres">
      <dgm:prSet presAssocID="{28960DA3-42A4-4250-9CAB-5B9200333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43E4-9738-49BC-BB6C-13B1EF69C34D}" type="pres">
      <dgm:prSet presAssocID="{05626AD4-4E9F-4275-BEBB-44F50404386E}" presName="composite" presStyleCnt="0"/>
      <dgm:spPr/>
    </dgm:pt>
    <dgm:pt modelId="{C1CF4D0F-4EE6-4777-9CF3-2CC22349353C}" type="pres">
      <dgm:prSet presAssocID="{05626AD4-4E9F-4275-BEBB-44F50404386E}" presName="rect1" presStyleLbl="trAlignAcc1" presStyleIdx="0" presStyleCnt="1" custScaleX="77098" custLinFactNeighborY="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D64B-ABDD-446E-88E1-F2A00B941704}" type="pres">
      <dgm:prSet presAssocID="{05626AD4-4E9F-4275-BEBB-44F50404386E}" presName="rect2" presStyleLbl="fgImgPlace1" presStyleIdx="0" presStyleCnt="1" custLinFactNeighborX="3484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</dgm:pt>
  </dgm:ptLst>
  <dgm:cxnLst>
    <dgm:cxn modelId="{EC83DB05-8CFA-416F-A223-45AB533A7EED}" srcId="{28960DA3-42A4-4250-9CAB-5B9200333AA3}" destId="{05626AD4-4E9F-4275-BEBB-44F50404386E}" srcOrd="0" destOrd="0" parTransId="{92A133E6-1096-4DED-82BF-2D02C92D09AE}" sibTransId="{029E4C73-EAD6-4ECA-8D8C-29C2694F7EA2}"/>
    <dgm:cxn modelId="{EFD1D53F-552D-4A21-BE40-ACC211DF22E4}" type="presOf" srcId="{28960DA3-42A4-4250-9CAB-5B9200333AA3}" destId="{1311FD45-BE32-4794-B9D1-BF440D5617AB}" srcOrd="0" destOrd="0" presId="urn:microsoft.com/office/officeart/2008/layout/PictureStrips"/>
    <dgm:cxn modelId="{30BFCADF-AA26-4948-AE68-AC39888C1C52}" type="presOf" srcId="{05626AD4-4E9F-4275-BEBB-44F50404386E}" destId="{C1CF4D0F-4EE6-4777-9CF3-2CC22349353C}" srcOrd="0" destOrd="0" presId="urn:microsoft.com/office/officeart/2008/layout/PictureStrips"/>
    <dgm:cxn modelId="{1976B105-1CF8-4475-9122-2009983CABF0}" type="presParOf" srcId="{1311FD45-BE32-4794-B9D1-BF440D5617AB}" destId="{33DC43E4-9738-49BC-BB6C-13B1EF69C34D}" srcOrd="0" destOrd="0" presId="urn:microsoft.com/office/officeart/2008/layout/PictureStrips"/>
    <dgm:cxn modelId="{7A94CA2A-EDC0-4525-8B42-2ED5B94C9214}" type="presParOf" srcId="{33DC43E4-9738-49BC-BB6C-13B1EF69C34D}" destId="{C1CF4D0F-4EE6-4777-9CF3-2CC22349353C}" srcOrd="0" destOrd="0" presId="urn:microsoft.com/office/officeart/2008/layout/PictureStrips"/>
    <dgm:cxn modelId="{343B458D-2117-4571-A76A-444C1A0290AB}" type="presParOf" srcId="{33DC43E4-9738-49BC-BB6C-13B1EF69C34D}" destId="{39ACD64B-ABDD-446E-88E1-F2A00B941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5B3A6-42CA-4507-AAF8-917D7F94D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074A37-5875-4545-ABA5-9074A6024FE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dirty="0" smtClean="0">
              <a:solidFill>
                <a:srgbClr val="C00000"/>
              </a:solidFill>
            </a:rPr>
            <a:t>Приоритетные направления деятельности МДОБУ №125 </a:t>
          </a:r>
          <a:endParaRPr lang="ru-RU" sz="3100" b="1" dirty="0">
            <a:solidFill>
              <a:srgbClr val="C00000"/>
            </a:solidFill>
          </a:endParaRPr>
        </a:p>
      </dgm:t>
    </dgm:pt>
    <dgm:pt modelId="{D26E5BD9-F574-4EEE-95B3-AB72EAEA3830}" type="parTrans" cxnId="{269E6E10-7C04-486D-9F85-8A2AB9278503}">
      <dgm:prSet/>
      <dgm:spPr/>
      <dgm:t>
        <a:bodyPr/>
        <a:lstStyle/>
        <a:p>
          <a:endParaRPr lang="ru-RU"/>
        </a:p>
      </dgm:t>
    </dgm:pt>
    <dgm:pt modelId="{36343730-0F72-4ED9-9955-CAACBC733D08}" type="sibTrans" cxnId="{269E6E10-7C04-486D-9F85-8A2AB9278503}">
      <dgm:prSet/>
      <dgm:spPr/>
      <dgm:t>
        <a:bodyPr/>
        <a:lstStyle/>
        <a:p>
          <a:endParaRPr lang="ru-RU"/>
        </a:p>
      </dgm:t>
    </dgm:pt>
    <dgm:pt modelId="{58D68D20-C0E7-4A0F-8A28-C7B542DA12DB}" type="pres">
      <dgm:prSet presAssocID="{33C5B3A6-42CA-4507-AAF8-917D7F94D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3FA46-475A-4722-929B-4517F3AF2837}" type="pres">
      <dgm:prSet presAssocID="{6A074A37-5875-4545-ABA5-9074A6024FEC}" presName="parentText" presStyleLbl="node1" presStyleIdx="0" presStyleCnt="1" custScaleX="100000" custLinFactNeighborX="-12121" custLinFactNeighborY="4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B51EC-D598-4F07-9E2E-097E2BB2FFD1}" type="presOf" srcId="{33C5B3A6-42CA-4507-AAF8-917D7F94D498}" destId="{58D68D20-C0E7-4A0F-8A28-C7B542DA12DB}" srcOrd="0" destOrd="0" presId="urn:microsoft.com/office/officeart/2005/8/layout/vList2"/>
    <dgm:cxn modelId="{269E6E10-7C04-486D-9F85-8A2AB9278503}" srcId="{33C5B3A6-42CA-4507-AAF8-917D7F94D498}" destId="{6A074A37-5875-4545-ABA5-9074A6024FEC}" srcOrd="0" destOrd="0" parTransId="{D26E5BD9-F574-4EEE-95B3-AB72EAEA3830}" sibTransId="{36343730-0F72-4ED9-9955-CAACBC733D08}"/>
    <dgm:cxn modelId="{FC56E0FE-56E2-4101-AFB1-686EB6B5F9DF}" type="presOf" srcId="{6A074A37-5875-4545-ABA5-9074A6024FEC}" destId="{8923FA46-475A-4722-929B-4517F3AF2837}" srcOrd="0" destOrd="0" presId="urn:microsoft.com/office/officeart/2005/8/layout/vList2"/>
    <dgm:cxn modelId="{F8B192F8-5352-44FD-834A-FDE2278A6855}" type="presParOf" srcId="{58D68D20-C0E7-4A0F-8A28-C7B542DA12DB}" destId="{8923FA46-475A-4722-929B-4517F3AF2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69F7BA7-FEB7-419B-9501-ECF9664A276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95AB9-3DD4-48E3-869F-DF75822F11FC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Создана структура управления инновационной деятельностью</a:t>
          </a:r>
          <a:endParaRPr lang="ru-RU" sz="2000" dirty="0">
            <a:solidFill>
              <a:srgbClr val="002060"/>
            </a:solidFill>
          </a:endParaRPr>
        </a:p>
      </dgm:t>
    </dgm:pt>
    <dgm:pt modelId="{D8EC520F-F280-4B4D-A432-214C7407DED9}" type="parTrans" cxnId="{7A8DE462-2CA3-470D-8D21-370ACAB0734F}">
      <dgm:prSet/>
      <dgm:spPr/>
      <dgm:t>
        <a:bodyPr/>
        <a:lstStyle/>
        <a:p>
          <a:endParaRPr lang="ru-RU"/>
        </a:p>
      </dgm:t>
    </dgm:pt>
    <dgm:pt modelId="{1D39356B-EB63-4D1B-8446-6D03B7488C0C}" type="sibTrans" cxnId="{7A8DE462-2CA3-470D-8D21-370ACAB0734F}">
      <dgm:prSet/>
      <dgm:spPr/>
      <dgm:t>
        <a:bodyPr/>
        <a:lstStyle/>
        <a:p>
          <a:endParaRPr lang="ru-RU"/>
        </a:p>
      </dgm:t>
    </dgm:pt>
    <dgm:pt modelId="{8E9AB191-9672-4F92-AAC5-81ED3C5F3923}" type="pres">
      <dgm:prSet presAssocID="{069F7BA7-FEB7-419B-9501-ECF9664A2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111B59-98A1-4B29-B3AD-F8EC4A088F5E}" type="pres">
      <dgm:prSet presAssocID="{D7A95AB9-3DD4-48E3-869F-DF75822F11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DE462-2CA3-470D-8D21-370ACAB0734F}" srcId="{069F7BA7-FEB7-419B-9501-ECF9664A2769}" destId="{D7A95AB9-3DD4-48E3-869F-DF75822F11FC}" srcOrd="0" destOrd="0" parTransId="{D8EC520F-F280-4B4D-A432-214C7407DED9}" sibTransId="{1D39356B-EB63-4D1B-8446-6D03B7488C0C}"/>
    <dgm:cxn modelId="{E260FAB9-BD8D-4B34-AAE1-818B8795CE18}" type="presOf" srcId="{D7A95AB9-3DD4-48E3-869F-DF75822F11FC}" destId="{98111B59-98A1-4B29-B3AD-F8EC4A088F5E}" srcOrd="0" destOrd="0" presId="urn:microsoft.com/office/officeart/2005/8/layout/vList2"/>
    <dgm:cxn modelId="{ADEEDC60-4997-4008-A7BB-A24E1E134F83}" type="presOf" srcId="{069F7BA7-FEB7-419B-9501-ECF9664A2769}" destId="{8E9AB191-9672-4F92-AAC5-81ED3C5F3923}" srcOrd="0" destOrd="0" presId="urn:microsoft.com/office/officeart/2005/8/layout/vList2"/>
    <dgm:cxn modelId="{4A6EDF47-272E-470F-AF84-B0CBF397F5EA}" type="presParOf" srcId="{8E9AB191-9672-4F92-AAC5-81ED3C5F3923}" destId="{98111B59-98A1-4B29-B3AD-F8EC4A088F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8960DA3-42A4-4250-9CAB-5B9200333A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6AD4-4E9F-4275-BEBB-44F50404386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Проектный совет</a:t>
          </a:r>
          <a:endParaRPr lang="ru-RU" sz="1700" dirty="0">
            <a:solidFill>
              <a:schemeClr val="tx1"/>
            </a:solidFill>
          </a:endParaRPr>
        </a:p>
      </dgm:t>
    </dgm:pt>
    <dgm:pt modelId="{92A133E6-1096-4DED-82BF-2D02C92D09AE}" type="parTrans" cxnId="{EC83DB05-8CFA-416F-A223-45AB533A7EED}">
      <dgm:prSet/>
      <dgm:spPr/>
      <dgm:t>
        <a:bodyPr/>
        <a:lstStyle/>
        <a:p>
          <a:endParaRPr lang="ru-RU"/>
        </a:p>
      </dgm:t>
    </dgm:pt>
    <dgm:pt modelId="{029E4C73-EAD6-4ECA-8D8C-29C2694F7EA2}" type="sibTrans" cxnId="{EC83DB05-8CFA-416F-A223-45AB533A7EED}">
      <dgm:prSet/>
      <dgm:spPr/>
      <dgm:t>
        <a:bodyPr/>
        <a:lstStyle/>
        <a:p>
          <a:endParaRPr lang="ru-RU"/>
        </a:p>
      </dgm:t>
    </dgm:pt>
    <dgm:pt modelId="{1311FD45-BE32-4794-B9D1-BF440D5617AB}" type="pres">
      <dgm:prSet presAssocID="{28960DA3-42A4-4250-9CAB-5B9200333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43E4-9738-49BC-BB6C-13B1EF69C34D}" type="pres">
      <dgm:prSet presAssocID="{05626AD4-4E9F-4275-BEBB-44F50404386E}" presName="composite" presStyleCnt="0"/>
      <dgm:spPr/>
    </dgm:pt>
    <dgm:pt modelId="{C1CF4D0F-4EE6-4777-9CF3-2CC22349353C}" type="pres">
      <dgm:prSet presAssocID="{05626AD4-4E9F-4275-BEBB-44F50404386E}" presName="rect1" presStyleLbl="trAlignAcc1" presStyleIdx="0" presStyleCnt="1" custScaleX="136506" custLinFactNeighborX="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D64B-ABDD-446E-88E1-F2A00B941704}" type="pres">
      <dgm:prSet presAssocID="{05626AD4-4E9F-4275-BEBB-44F50404386E}" presName="rect2" presStyleLbl="fgImgPlace1" presStyleIdx="0" presStyleCnt="1" custScaleX="140229" custLinFactNeighborX="-44280" custLinFactNeighborY="923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EC83DB05-8CFA-416F-A223-45AB533A7EED}" srcId="{28960DA3-42A4-4250-9CAB-5B9200333AA3}" destId="{05626AD4-4E9F-4275-BEBB-44F50404386E}" srcOrd="0" destOrd="0" parTransId="{92A133E6-1096-4DED-82BF-2D02C92D09AE}" sibTransId="{029E4C73-EAD6-4ECA-8D8C-29C2694F7EA2}"/>
    <dgm:cxn modelId="{75EA205E-8F05-4CC6-B72C-420734C08683}" type="presOf" srcId="{05626AD4-4E9F-4275-BEBB-44F50404386E}" destId="{C1CF4D0F-4EE6-4777-9CF3-2CC22349353C}" srcOrd="0" destOrd="0" presId="urn:microsoft.com/office/officeart/2008/layout/PictureStrips"/>
    <dgm:cxn modelId="{9DD45A87-6DC4-42E4-92E1-66EE9737586E}" type="presOf" srcId="{28960DA3-42A4-4250-9CAB-5B9200333AA3}" destId="{1311FD45-BE32-4794-B9D1-BF440D5617AB}" srcOrd="0" destOrd="0" presId="urn:microsoft.com/office/officeart/2008/layout/PictureStrips"/>
    <dgm:cxn modelId="{FA4015AB-5073-4F85-A49D-7F18AD238196}" type="presParOf" srcId="{1311FD45-BE32-4794-B9D1-BF440D5617AB}" destId="{33DC43E4-9738-49BC-BB6C-13B1EF69C34D}" srcOrd="0" destOrd="0" presId="urn:microsoft.com/office/officeart/2008/layout/PictureStrips"/>
    <dgm:cxn modelId="{D7CE3D6B-23D1-44AA-A0B5-0629E0748106}" type="presParOf" srcId="{33DC43E4-9738-49BC-BB6C-13B1EF69C34D}" destId="{C1CF4D0F-4EE6-4777-9CF3-2CC22349353C}" srcOrd="0" destOrd="0" presId="urn:microsoft.com/office/officeart/2008/layout/PictureStrips"/>
    <dgm:cxn modelId="{73A7C630-0E8C-43E3-9015-8A7A71FEA25D}" type="presParOf" srcId="{33DC43E4-9738-49BC-BB6C-13B1EF69C34D}" destId="{39ACD64B-ABDD-446E-88E1-F2A00B941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8960DA3-42A4-4250-9CAB-5B9200333A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6AD4-4E9F-4275-BEBB-44F50404386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Экспертная группа</a:t>
          </a:r>
          <a:endParaRPr lang="ru-RU" sz="1700" dirty="0">
            <a:solidFill>
              <a:schemeClr val="tx1"/>
            </a:solidFill>
          </a:endParaRPr>
        </a:p>
      </dgm:t>
    </dgm:pt>
    <dgm:pt modelId="{92A133E6-1096-4DED-82BF-2D02C92D09AE}" type="parTrans" cxnId="{EC83DB05-8CFA-416F-A223-45AB533A7EED}">
      <dgm:prSet/>
      <dgm:spPr/>
      <dgm:t>
        <a:bodyPr/>
        <a:lstStyle/>
        <a:p>
          <a:endParaRPr lang="ru-RU"/>
        </a:p>
      </dgm:t>
    </dgm:pt>
    <dgm:pt modelId="{029E4C73-EAD6-4ECA-8D8C-29C2694F7EA2}" type="sibTrans" cxnId="{EC83DB05-8CFA-416F-A223-45AB533A7EED}">
      <dgm:prSet/>
      <dgm:spPr/>
      <dgm:t>
        <a:bodyPr/>
        <a:lstStyle/>
        <a:p>
          <a:endParaRPr lang="ru-RU"/>
        </a:p>
      </dgm:t>
    </dgm:pt>
    <dgm:pt modelId="{1311FD45-BE32-4794-B9D1-BF440D5617AB}" type="pres">
      <dgm:prSet presAssocID="{28960DA3-42A4-4250-9CAB-5B9200333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43E4-9738-49BC-BB6C-13B1EF69C34D}" type="pres">
      <dgm:prSet presAssocID="{05626AD4-4E9F-4275-BEBB-44F50404386E}" presName="composite" presStyleCnt="0"/>
      <dgm:spPr/>
    </dgm:pt>
    <dgm:pt modelId="{C1CF4D0F-4EE6-4777-9CF3-2CC22349353C}" type="pres">
      <dgm:prSet presAssocID="{05626AD4-4E9F-4275-BEBB-44F50404386E}" presName="rect1" presStyleLbl="trAlignAcc1" presStyleIdx="0" presStyleCnt="1" custScaleX="136506" custLinFactNeighborX="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D64B-ABDD-446E-88E1-F2A00B941704}" type="pres">
      <dgm:prSet presAssocID="{05626AD4-4E9F-4275-BEBB-44F50404386E}" presName="rect2" presStyleLbl="fgImgPlace1" presStyleIdx="0" presStyleCnt="1" custScaleX="129905" custScaleY="97052" custLinFactNeighborX="-49442" custLinFactNeighborY="923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EC83DB05-8CFA-416F-A223-45AB533A7EED}" srcId="{28960DA3-42A4-4250-9CAB-5B9200333AA3}" destId="{05626AD4-4E9F-4275-BEBB-44F50404386E}" srcOrd="0" destOrd="0" parTransId="{92A133E6-1096-4DED-82BF-2D02C92D09AE}" sibTransId="{029E4C73-EAD6-4ECA-8D8C-29C2694F7EA2}"/>
    <dgm:cxn modelId="{2D175C66-D2C9-4F2D-8E5A-E1FCAE44C2C5}" type="presOf" srcId="{28960DA3-42A4-4250-9CAB-5B9200333AA3}" destId="{1311FD45-BE32-4794-B9D1-BF440D5617AB}" srcOrd="0" destOrd="0" presId="urn:microsoft.com/office/officeart/2008/layout/PictureStrips"/>
    <dgm:cxn modelId="{9701E522-04D8-4BD3-9F1B-B60C786EF462}" type="presOf" srcId="{05626AD4-4E9F-4275-BEBB-44F50404386E}" destId="{C1CF4D0F-4EE6-4777-9CF3-2CC22349353C}" srcOrd="0" destOrd="0" presId="urn:microsoft.com/office/officeart/2008/layout/PictureStrips"/>
    <dgm:cxn modelId="{B965A1FF-4C15-41AB-9E60-90A3210510A4}" type="presParOf" srcId="{1311FD45-BE32-4794-B9D1-BF440D5617AB}" destId="{33DC43E4-9738-49BC-BB6C-13B1EF69C34D}" srcOrd="0" destOrd="0" presId="urn:microsoft.com/office/officeart/2008/layout/PictureStrips"/>
    <dgm:cxn modelId="{B05038C4-9E59-4A92-8C4C-18F89329CD0B}" type="presParOf" srcId="{33DC43E4-9738-49BC-BB6C-13B1EF69C34D}" destId="{C1CF4D0F-4EE6-4777-9CF3-2CC22349353C}" srcOrd="0" destOrd="0" presId="urn:microsoft.com/office/officeart/2008/layout/PictureStrips"/>
    <dgm:cxn modelId="{B63F0858-D403-4E37-91B8-73404203BF69}" type="presParOf" srcId="{33DC43E4-9738-49BC-BB6C-13B1EF69C34D}" destId="{39ACD64B-ABDD-446E-88E1-F2A00B941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8060210-B1C0-4D41-A6B8-620439B3CFD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47591-B373-47EF-8B1A-D83317C167D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Научно-методическая служба сопровождения</a:t>
          </a:r>
          <a:endParaRPr lang="ru-RU" dirty="0">
            <a:solidFill>
              <a:schemeClr val="tx1"/>
            </a:solidFill>
          </a:endParaRPr>
        </a:p>
      </dgm:t>
    </dgm:pt>
    <dgm:pt modelId="{8931BB60-FCC0-4EE1-87C6-1B6FA4317DED}" type="parTrans" cxnId="{556524EE-A801-48B6-8963-A44B2D6E6BC9}">
      <dgm:prSet/>
      <dgm:spPr/>
      <dgm:t>
        <a:bodyPr/>
        <a:lstStyle/>
        <a:p>
          <a:endParaRPr lang="ru-RU"/>
        </a:p>
      </dgm:t>
    </dgm:pt>
    <dgm:pt modelId="{8B89C2D5-BC81-41C2-855F-E3A89B19B33E}" type="sibTrans" cxnId="{556524EE-A801-48B6-8963-A44B2D6E6BC9}">
      <dgm:prSet/>
      <dgm:spPr/>
      <dgm:t>
        <a:bodyPr/>
        <a:lstStyle/>
        <a:p>
          <a:endParaRPr lang="ru-RU"/>
        </a:p>
      </dgm:t>
    </dgm:pt>
    <dgm:pt modelId="{44F1005A-DCAC-4731-957C-AF057088E6EE}" type="pres">
      <dgm:prSet presAssocID="{68060210-B1C0-4D41-A6B8-620439B3CF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84EBFC-58BD-4E74-AF29-32BFCB6271D8}" type="pres">
      <dgm:prSet presAssocID="{D9347591-B373-47EF-8B1A-D83317C167D9}" presName="comp" presStyleCnt="0"/>
      <dgm:spPr/>
    </dgm:pt>
    <dgm:pt modelId="{79C313A5-5B1E-4242-AA27-B2AC9F72546C}" type="pres">
      <dgm:prSet presAssocID="{D9347591-B373-47EF-8B1A-D83317C167D9}" presName="box" presStyleLbl="node1" presStyleIdx="0" presStyleCnt="1" custLinFactNeighborX="-11111" custLinFactNeighborY="-17827"/>
      <dgm:spPr/>
      <dgm:t>
        <a:bodyPr/>
        <a:lstStyle/>
        <a:p>
          <a:endParaRPr lang="ru-RU"/>
        </a:p>
      </dgm:t>
    </dgm:pt>
    <dgm:pt modelId="{DEAEE71B-5689-469D-88E4-4DB1994FA031}" type="pres">
      <dgm:prSet presAssocID="{D9347591-B373-47EF-8B1A-D83317C167D9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E7A6142-D59D-4742-B06A-DF1653F8A84F}" type="pres">
      <dgm:prSet presAssocID="{D9347591-B373-47EF-8B1A-D83317C167D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94B2E-2261-4BFD-A96B-F99478CBEB9F}" type="presOf" srcId="{D9347591-B373-47EF-8B1A-D83317C167D9}" destId="{79C313A5-5B1E-4242-AA27-B2AC9F72546C}" srcOrd="0" destOrd="0" presId="urn:microsoft.com/office/officeart/2005/8/layout/vList4#2"/>
    <dgm:cxn modelId="{4BAE503F-D4BA-409C-BFEE-A30A2EF10159}" type="presOf" srcId="{D9347591-B373-47EF-8B1A-D83317C167D9}" destId="{7E7A6142-D59D-4742-B06A-DF1653F8A84F}" srcOrd="1" destOrd="0" presId="urn:microsoft.com/office/officeart/2005/8/layout/vList4#2"/>
    <dgm:cxn modelId="{556524EE-A801-48B6-8963-A44B2D6E6BC9}" srcId="{68060210-B1C0-4D41-A6B8-620439B3CFD8}" destId="{D9347591-B373-47EF-8B1A-D83317C167D9}" srcOrd="0" destOrd="0" parTransId="{8931BB60-FCC0-4EE1-87C6-1B6FA4317DED}" sibTransId="{8B89C2D5-BC81-41C2-855F-E3A89B19B33E}"/>
    <dgm:cxn modelId="{268418DE-55C3-43EE-91AA-953ED1BB764C}" type="presOf" srcId="{68060210-B1C0-4D41-A6B8-620439B3CFD8}" destId="{44F1005A-DCAC-4731-957C-AF057088E6EE}" srcOrd="0" destOrd="0" presId="urn:microsoft.com/office/officeart/2005/8/layout/vList4#2"/>
    <dgm:cxn modelId="{B2C1DFDB-596C-4773-BE02-6D58BC51D7E0}" type="presParOf" srcId="{44F1005A-DCAC-4731-957C-AF057088E6EE}" destId="{E584EBFC-58BD-4E74-AF29-32BFCB6271D8}" srcOrd="0" destOrd="0" presId="urn:microsoft.com/office/officeart/2005/8/layout/vList4#2"/>
    <dgm:cxn modelId="{3C93B1B7-8DE3-43D8-B196-49E808CBBE19}" type="presParOf" srcId="{E584EBFC-58BD-4E74-AF29-32BFCB6271D8}" destId="{79C313A5-5B1E-4242-AA27-B2AC9F72546C}" srcOrd="0" destOrd="0" presId="urn:microsoft.com/office/officeart/2005/8/layout/vList4#2"/>
    <dgm:cxn modelId="{52C1755B-6B33-4104-B993-CE8F3D5F05F1}" type="presParOf" srcId="{E584EBFC-58BD-4E74-AF29-32BFCB6271D8}" destId="{DEAEE71B-5689-469D-88E4-4DB1994FA031}" srcOrd="1" destOrd="0" presId="urn:microsoft.com/office/officeart/2005/8/layout/vList4#2"/>
    <dgm:cxn modelId="{F61F9371-FF77-45B5-B02C-9157085D4C15}" type="presParOf" srcId="{E584EBFC-58BD-4E74-AF29-32BFCB6271D8}" destId="{7E7A6142-D59D-4742-B06A-DF1653F8A84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8060210-B1C0-4D41-A6B8-620439B3CFD8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47591-B373-47EF-8B1A-D83317C167D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группа</a:t>
          </a:r>
          <a:endParaRPr lang="ru-RU" sz="1800" dirty="0">
            <a:solidFill>
              <a:schemeClr val="tx1"/>
            </a:solidFill>
          </a:endParaRPr>
        </a:p>
      </dgm:t>
    </dgm:pt>
    <dgm:pt modelId="{8931BB60-FCC0-4EE1-87C6-1B6FA4317DED}" type="parTrans" cxnId="{556524EE-A801-48B6-8963-A44B2D6E6BC9}">
      <dgm:prSet/>
      <dgm:spPr/>
      <dgm:t>
        <a:bodyPr/>
        <a:lstStyle/>
        <a:p>
          <a:endParaRPr lang="ru-RU"/>
        </a:p>
      </dgm:t>
    </dgm:pt>
    <dgm:pt modelId="{8B89C2D5-BC81-41C2-855F-E3A89B19B33E}" type="sibTrans" cxnId="{556524EE-A801-48B6-8963-A44B2D6E6BC9}">
      <dgm:prSet/>
      <dgm:spPr/>
      <dgm:t>
        <a:bodyPr/>
        <a:lstStyle/>
        <a:p>
          <a:endParaRPr lang="ru-RU"/>
        </a:p>
      </dgm:t>
    </dgm:pt>
    <dgm:pt modelId="{44F1005A-DCAC-4731-957C-AF057088E6EE}" type="pres">
      <dgm:prSet presAssocID="{68060210-B1C0-4D41-A6B8-620439B3CF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84EBFC-58BD-4E74-AF29-32BFCB6271D8}" type="pres">
      <dgm:prSet presAssocID="{D9347591-B373-47EF-8B1A-D83317C167D9}" presName="comp" presStyleCnt="0"/>
      <dgm:spPr/>
    </dgm:pt>
    <dgm:pt modelId="{79C313A5-5B1E-4242-AA27-B2AC9F72546C}" type="pres">
      <dgm:prSet presAssocID="{D9347591-B373-47EF-8B1A-D83317C167D9}" presName="box" presStyleLbl="node1" presStyleIdx="0" presStyleCnt="1" custLinFactNeighborX="97519" custLinFactNeighborY="-9951"/>
      <dgm:spPr/>
      <dgm:t>
        <a:bodyPr/>
        <a:lstStyle/>
        <a:p>
          <a:endParaRPr lang="ru-RU"/>
        </a:p>
      </dgm:t>
    </dgm:pt>
    <dgm:pt modelId="{DEAEE71B-5689-469D-88E4-4DB1994FA031}" type="pres">
      <dgm:prSet presAssocID="{D9347591-B373-47EF-8B1A-D83317C167D9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E7A6142-D59D-4742-B06A-DF1653F8A84F}" type="pres">
      <dgm:prSet presAssocID="{D9347591-B373-47EF-8B1A-D83317C167D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ED104-704A-4692-96C2-CCC04B272504}" type="presOf" srcId="{68060210-B1C0-4D41-A6B8-620439B3CFD8}" destId="{44F1005A-DCAC-4731-957C-AF057088E6EE}" srcOrd="0" destOrd="0" presId="urn:microsoft.com/office/officeart/2005/8/layout/vList4#3"/>
    <dgm:cxn modelId="{D598C60A-5E0F-4A2D-B864-9DCF5AA79586}" type="presOf" srcId="{D9347591-B373-47EF-8B1A-D83317C167D9}" destId="{79C313A5-5B1E-4242-AA27-B2AC9F72546C}" srcOrd="0" destOrd="0" presId="urn:microsoft.com/office/officeart/2005/8/layout/vList4#3"/>
    <dgm:cxn modelId="{556524EE-A801-48B6-8963-A44B2D6E6BC9}" srcId="{68060210-B1C0-4D41-A6B8-620439B3CFD8}" destId="{D9347591-B373-47EF-8B1A-D83317C167D9}" srcOrd="0" destOrd="0" parTransId="{8931BB60-FCC0-4EE1-87C6-1B6FA4317DED}" sibTransId="{8B89C2D5-BC81-41C2-855F-E3A89B19B33E}"/>
    <dgm:cxn modelId="{59CD3E1B-61DE-457D-9617-98AC70F7C9C6}" type="presOf" srcId="{D9347591-B373-47EF-8B1A-D83317C167D9}" destId="{7E7A6142-D59D-4742-B06A-DF1653F8A84F}" srcOrd="1" destOrd="0" presId="urn:microsoft.com/office/officeart/2005/8/layout/vList4#3"/>
    <dgm:cxn modelId="{5829C42A-859E-445B-B323-1F2EAC68C808}" type="presParOf" srcId="{44F1005A-DCAC-4731-957C-AF057088E6EE}" destId="{E584EBFC-58BD-4E74-AF29-32BFCB6271D8}" srcOrd="0" destOrd="0" presId="urn:microsoft.com/office/officeart/2005/8/layout/vList4#3"/>
    <dgm:cxn modelId="{50F171C4-DBB6-42D8-A5AF-27B0B7A48F31}" type="presParOf" srcId="{E584EBFC-58BD-4E74-AF29-32BFCB6271D8}" destId="{79C313A5-5B1E-4242-AA27-B2AC9F72546C}" srcOrd="0" destOrd="0" presId="urn:microsoft.com/office/officeart/2005/8/layout/vList4#3"/>
    <dgm:cxn modelId="{394BCA04-4D93-4A17-88C2-2754B32F275C}" type="presParOf" srcId="{E584EBFC-58BD-4E74-AF29-32BFCB6271D8}" destId="{DEAEE71B-5689-469D-88E4-4DB1994FA031}" srcOrd="1" destOrd="0" presId="urn:microsoft.com/office/officeart/2005/8/layout/vList4#3"/>
    <dgm:cxn modelId="{E0EFAF84-27AC-41CF-BAC5-2EA890001662}" type="presParOf" srcId="{E584EBFC-58BD-4E74-AF29-32BFCB6271D8}" destId="{7E7A6142-D59D-4742-B06A-DF1653F8A84F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8960DA3-42A4-4250-9CAB-5B9200333A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6AD4-4E9F-4275-BEBB-44F50404386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Административная группа</a:t>
          </a:r>
          <a:endParaRPr lang="ru-RU" dirty="0">
            <a:solidFill>
              <a:schemeClr val="tx1"/>
            </a:solidFill>
          </a:endParaRPr>
        </a:p>
      </dgm:t>
    </dgm:pt>
    <dgm:pt modelId="{92A133E6-1096-4DED-82BF-2D02C92D09AE}" type="parTrans" cxnId="{EC83DB05-8CFA-416F-A223-45AB533A7EED}">
      <dgm:prSet/>
      <dgm:spPr/>
      <dgm:t>
        <a:bodyPr/>
        <a:lstStyle/>
        <a:p>
          <a:endParaRPr lang="ru-RU"/>
        </a:p>
      </dgm:t>
    </dgm:pt>
    <dgm:pt modelId="{029E4C73-EAD6-4ECA-8D8C-29C2694F7EA2}" type="sibTrans" cxnId="{EC83DB05-8CFA-416F-A223-45AB533A7EED}">
      <dgm:prSet/>
      <dgm:spPr/>
      <dgm:t>
        <a:bodyPr/>
        <a:lstStyle/>
        <a:p>
          <a:endParaRPr lang="ru-RU"/>
        </a:p>
      </dgm:t>
    </dgm:pt>
    <dgm:pt modelId="{1311FD45-BE32-4794-B9D1-BF440D5617AB}" type="pres">
      <dgm:prSet presAssocID="{28960DA3-42A4-4250-9CAB-5B9200333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43E4-9738-49BC-BB6C-13B1EF69C34D}" type="pres">
      <dgm:prSet presAssocID="{05626AD4-4E9F-4275-BEBB-44F50404386E}" presName="composite" presStyleCnt="0"/>
      <dgm:spPr/>
    </dgm:pt>
    <dgm:pt modelId="{C1CF4D0F-4EE6-4777-9CF3-2CC22349353C}" type="pres">
      <dgm:prSet presAssocID="{05626AD4-4E9F-4275-BEBB-44F50404386E}" presName="rect1" presStyleLbl="trAlignAcc1" presStyleIdx="0" presStyleCnt="1" custScaleX="136506" custLinFactNeighborX="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D64B-ABDD-446E-88E1-F2A00B941704}" type="pres">
      <dgm:prSet presAssocID="{05626AD4-4E9F-4275-BEBB-44F50404386E}" presName="rect2" presStyleLbl="fgImgPlace1" presStyleIdx="0" presStyleCnt="1" custScaleX="132844" custScaleY="97052" custLinFactNeighborX="-48277" custLinFactNeighborY="9237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EC83DB05-8CFA-416F-A223-45AB533A7EED}" srcId="{28960DA3-42A4-4250-9CAB-5B9200333AA3}" destId="{05626AD4-4E9F-4275-BEBB-44F50404386E}" srcOrd="0" destOrd="0" parTransId="{92A133E6-1096-4DED-82BF-2D02C92D09AE}" sibTransId="{029E4C73-EAD6-4ECA-8D8C-29C2694F7EA2}"/>
    <dgm:cxn modelId="{75A57376-2084-4B3D-9F85-36E8D81834AA}" type="presOf" srcId="{28960DA3-42A4-4250-9CAB-5B9200333AA3}" destId="{1311FD45-BE32-4794-B9D1-BF440D5617AB}" srcOrd="0" destOrd="0" presId="urn:microsoft.com/office/officeart/2008/layout/PictureStrips"/>
    <dgm:cxn modelId="{92F84661-5054-400B-BE8E-D506BD1FB7FE}" type="presOf" srcId="{05626AD4-4E9F-4275-BEBB-44F50404386E}" destId="{C1CF4D0F-4EE6-4777-9CF3-2CC22349353C}" srcOrd="0" destOrd="0" presId="urn:microsoft.com/office/officeart/2008/layout/PictureStrips"/>
    <dgm:cxn modelId="{85A71A36-DDBC-4116-9778-37C1B6D1A699}" type="presParOf" srcId="{1311FD45-BE32-4794-B9D1-BF440D5617AB}" destId="{33DC43E4-9738-49BC-BB6C-13B1EF69C34D}" srcOrd="0" destOrd="0" presId="urn:microsoft.com/office/officeart/2008/layout/PictureStrips"/>
    <dgm:cxn modelId="{8A6CC960-16A6-49DB-849A-4144B070884A}" type="presParOf" srcId="{33DC43E4-9738-49BC-BB6C-13B1EF69C34D}" destId="{C1CF4D0F-4EE6-4777-9CF3-2CC22349353C}" srcOrd="0" destOrd="0" presId="urn:microsoft.com/office/officeart/2008/layout/PictureStrips"/>
    <dgm:cxn modelId="{FE98FA6B-3CA6-44A5-8D62-40F8E96D15F3}" type="presParOf" srcId="{33DC43E4-9738-49BC-BB6C-13B1EF69C34D}" destId="{39ACD64B-ABDD-446E-88E1-F2A00B941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59EEC08-5F89-48B7-9E1B-B3C78D8536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CE1B79-C6CD-4933-8608-D29821930531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baseline="0" dirty="0" smtClean="0">
              <a:solidFill>
                <a:srgbClr val="C00000"/>
              </a:solidFill>
            </a:rPr>
            <a:t>Специальные условия </a:t>
          </a:r>
          <a:endParaRPr lang="ru-RU" sz="3100" dirty="0">
            <a:solidFill>
              <a:srgbClr val="C00000"/>
            </a:solidFill>
          </a:endParaRPr>
        </a:p>
      </dgm:t>
    </dgm:pt>
    <dgm:pt modelId="{9A21E570-E56F-4D8D-AEDF-6B996D1BE13D}" type="parTrans" cxnId="{A41D3E13-9359-4786-8935-91C1478EDD53}">
      <dgm:prSet/>
      <dgm:spPr/>
      <dgm:t>
        <a:bodyPr/>
        <a:lstStyle/>
        <a:p>
          <a:endParaRPr lang="ru-RU"/>
        </a:p>
      </dgm:t>
    </dgm:pt>
    <dgm:pt modelId="{038FB53F-871A-4607-AC6A-4E89EC4BEDC2}" type="sibTrans" cxnId="{A41D3E13-9359-4786-8935-91C1478EDD53}">
      <dgm:prSet/>
      <dgm:spPr/>
      <dgm:t>
        <a:bodyPr/>
        <a:lstStyle/>
        <a:p>
          <a:endParaRPr lang="ru-RU"/>
        </a:p>
      </dgm:t>
    </dgm:pt>
    <dgm:pt modelId="{87E1C6E5-E6CE-4A66-B328-EB21523C0031}" type="pres">
      <dgm:prSet presAssocID="{659EEC08-5F89-48B7-9E1B-B3C78D853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CF693-2491-4498-8061-3F7C46A7148B}" type="pres">
      <dgm:prSet presAssocID="{48CE1B79-C6CD-4933-8608-D29821930531}" presName="parentText" presStyleLbl="node1" presStyleIdx="0" presStyleCnt="1" custScaleX="65639" custLinFactNeighborX="1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36812-B2EB-4195-96C0-C3B9415FC7F4}" type="presOf" srcId="{659EEC08-5F89-48B7-9E1B-B3C78D853672}" destId="{87E1C6E5-E6CE-4A66-B328-EB21523C0031}" srcOrd="0" destOrd="0" presId="urn:microsoft.com/office/officeart/2005/8/layout/vList2"/>
    <dgm:cxn modelId="{A41D3E13-9359-4786-8935-91C1478EDD53}" srcId="{659EEC08-5F89-48B7-9E1B-B3C78D853672}" destId="{48CE1B79-C6CD-4933-8608-D29821930531}" srcOrd="0" destOrd="0" parTransId="{9A21E570-E56F-4D8D-AEDF-6B996D1BE13D}" sibTransId="{038FB53F-871A-4607-AC6A-4E89EC4BEDC2}"/>
    <dgm:cxn modelId="{00FB9A1D-8A75-4BE3-9F73-36F7769481D7}" type="presOf" srcId="{48CE1B79-C6CD-4933-8608-D29821930531}" destId="{A3DCF693-2491-4498-8061-3F7C46A7148B}" srcOrd="0" destOrd="0" presId="urn:microsoft.com/office/officeart/2005/8/layout/vList2"/>
    <dgm:cxn modelId="{F625D941-C760-44DC-BFFB-EEF3A1FF4036}" type="presParOf" srcId="{87E1C6E5-E6CE-4A66-B328-EB21523C0031}" destId="{A3DCF693-2491-4498-8061-3F7C46A714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0D2D3D0-8492-42F1-8982-0444CDD8BF18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ADFC0-091A-4A26-8983-D8B2CFE699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Программно-методическое обеспечение  инклюзивного образования</a:t>
          </a:r>
          <a:endParaRPr lang="ru-RU" sz="1400" dirty="0">
            <a:solidFill>
              <a:srgbClr val="002060"/>
            </a:solidFill>
          </a:endParaRPr>
        </a:p>
      </dgm:t>
    </dgm:pt>
    <dgm:pt modelId="{BF0425A5-5DC6-4209-B556-0D027FBF72EA}" type="parTrans" cxnId="{D97A917F-434C-4F0D-9C59-63FEB2FBBC11}">
      <dgm:prSet/>
      <dgm:spPr/>
      <dgm:t>
        <a:bodyPr/>
        <a:lstStyle/>
        <a:p>
          <a:endParaRPr lang="ru-RU"/>
        </a:p>
      </dgm:t>
    </dgm:pt>
    <dgm:pt modelId="{76EBD9F9-FBB3-4DA0-8388-0A7CA79C41D3}" type="sibTrans" cxnId="{D97A917F-434C-4F0D-9C59-63FEB2FBBC11}">
      <dgm:prSet/>
      <dgm:spPr/>
      <dgm:t>
        <a:bodyPr/>
        <a:lstStyle/>
        <a:p>
          <a:endParaRPr lang="ru-RU"/>
        </a:p>
      </dgm:t>
    </dgm:pt>
    <dgm:pt modelId="{5059BF26-7BF3-4F5C-BC4E-EDE8074CF526}" type="pres">
      <dgm:prSet presAssocID="{50D2D3D0-8492-42F1-8982-0444CDD8BF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D7BBD-4A04-4036-AB46-A9B466CC50F5}" type="pres">
      <dgm:prSet presAssocID="{587ADFC0-091A-4A26-8983-D8B2CFE699C1}" presName="comp" presStyleCnt="0"/>
      <dgm:spPr/>
    </dgm:pt>
    <dgm:pt modelId="{F4201A2C-C9FE-4965-9628-DDDEC606C718}" type="pres">
      <dgm:prSet presAssocID="{587ADFC0-091A-4A26-8983-D8B2CFE699C1}" presName="box" presStyleLbl="node1" presStyleIdx="0" presStyleCnt="1" custLinFactY="-100000" custLinFactNeighborX="-37951" custLinFactNeighborY="-178530"/>
      <dgm:spPr/>
      <dgm:t>
        <a:bodyPr/>
        <a:lstStyle/>
        <a:p>
          <a:endParaRPr lang="ru-RU"/>
        </a:p>
      </dgm:t>
    </dgm:pt>
    <dgm:pt modelId="{FEE90677-F485-4D99-969B-ECCC529D2582}" type="pres">
      <dgm:prSet presAssocID="{587ADFC0-091A-4A26-8983-D8B2CFE699C1}" presName="img" presStyleLbl="fgImgPlace1" presStyleIdx="0" presStyleCnt="1" custScaleY="8551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5253759-858B-49F3-A029-CFD2380F5E7E}" type="pres">
      <dgm:prSet presAssocID="{587ADFC0-091A-4A26-8983-D8B2CFE699C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AB21A-AF68-4D4C-925C-D4AB24B50652}" type="presOf" srcId="{587ADFC0-091A-4A26-8983-D8B2CFE699C1}" destId="{F4201A2C-C9FE-4965-9628-DDDEC606C718}" srcOrd="0" destOrd="0" presId="urn:microsoft.com/office/officeart/2005/8/layout/vList4#4"/>
    <dgm:cxn modelId="{64557260-DF5C-4ACF-A20F-BA96423C62DF}" type="presOf" srcId="{587ADFC0-091A-4A26-8983-D8B2CFE699C1}" destId="{C5253759-858B-49F3-A029-CFD2380F5E7E}" srcOrd="1" destOrd="0" presId="urn:microsoft.com/office/officeart/2005/8/layout/vList4#4"/>
    <dgm:cxn modelId="{47721D6C-DBFD-40AD-9251-8DFF5DD131BD}" type="presOf" srcId="{50D2D3D0-8492-42F1-8982-0444CDD8BF18}" destId="{5059BF26-7BF3-4F5C-BC4E-EDE8074CF526}" srcOrd="0" destOrd="0" presId="urn:microsoft.com/office/officeart/2005/8/layout/vList4#4"/>
    <dgm:cxn modelId="{D97A917F-434C-4F0D-9C59-63FEB2FBBC11}" srcId="{50D2D3D0-8492-42F1-8982-0444CDD8BF18}" destId="{587ADFC0-091A-4A26-8983-D8B2CFE699C1}" srcOrd="0" destOrd="0" parTransId="{BF0425A5-5DC6-4209-B556-0D027FBF72EA}" sibTransId="{76EBD9F9-FBB3-4DA0-8388-0A7CA79C41D3}"/>
    <dgm:cxn modelId="{AEB8C0B5-9E32-48A7-B93E-08AC7962A5C4}" type="presParOf" srcId="{5059BF26-7BF3-4F5C-BC4E-EDE8074CF526}" destId="{39FD7BBD-4A04-4036-AB46-A9B466CC50F5}" srcOrd="0" destOrd="0" presId="urn:microsoft.com/office/officeart/2005/8/layout/vList4#4"/>
    <dgm:cxn modelId="{17CB3535-953D-4F9B-A7C0-C3177A315173}" type="presParOf" srcId="{39FD7BBD-4A04-4036-AB46-A9B466CC50F5}" destId="{F4201A2C-C9FE-4965-9628-DDDEC606C718}" srcOrd="0" destOrd="0" presId="urn:microsoft.com/office/officeart/2005/8/layout/vList4#4"/>
    <dgm:cxn modelId="{9F969C6F-773F-4CDB-976E-D5AE9D2766C3}" type="presParOf" srcId="{39FD7BBD-4A04-4036-AB46-A9B466CC50F5}" destId="{FEE90677-F485-4D99-969B-ECCC529D2582}" srcOrd="1" destOrd="0" presId="urn:microsoft.com/office/officeart/2005/8/layout/vList4#4"/>
    <dgm:cxn modelId="{E118C1C8-F230-45CC-B114-DE47B9F6721B}" type="presParOf" srcId="{39FD7BBD-4A04-4036-AB46-A9B466CC50F5}" destId="{C5253759-858B-49F3-A029-CFD2380F5E7E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38ECA11-ED0E-49FD-BBF6-D26B02F80661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E0F438-1D87-43C9-ACEF-47B0EE420B3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ДОУ</a:t>
          </a:r>
          <a:endParaRPr lang="ru-RU" sz="1400" dirty="0">
            <a:solidFill>
              <a:srgbClr val="002060"/>
            </a:solidFill>
          </a:endParaRPr>
        </a:p>
      </dgm:t>
    </dgm:pt>
    <dgm:pt modelId="{28420003-DD0A-4D2A-86BA-4805FFAA46CC}" type="parTrans" cxnId="{E44C33BA-091E-4CE1-93D0-6641CB2E7A3E}">
      <dgm:prSet/>
      <dgm:spPr/>
      <dgm:t>
        <a:bodyPr/>
        <a:lstStyle/>
        <a:p>
          <a:endParaRPr lang="ru-RU"/>
        </a:p>
      </dgm:t>
    </dgm:pt>
    <dgm:pt modelId="{2EB7BA66-DC35-4BD0-AE33-5FFCB4742CBC}" type="sibTrans" cxnId="{E44C33BA-091E-4CE1-93D0-6641CB2E7A3E}">
      <dgm:prSet/>
      <dgm:spPr/>
      <dgm:t>
        <a:bodyPr/>
        <a:lstStyle/>
        <a:p>
          <a:endParaRPr lang="ru-RU"/>
        </a:p>
      </dgm:t>
    </dgm:pt>
    <dgm:pt modelId="{608E103F-4D64-4DF7-9938-C91483D82FAF}" type="pres">
      <dgm:prSet presAssocID="{D38ECA11-ED0E-49FD-BBF6-D26B02F806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E9680-2174-46FE-8EB4-5A33C0AA972B}" type="pres">
      <dgm:prSet presAssocID="{95E0F438-1D87-43C9-ACEF-47B0EE420B37}" presName="comp" presStyleCnt="0"/>
      <dgm:spPr/>
    </dgm:pt>
    <dgm:pt modelId="{50990BD6-5ECC-467E-B2B3-94BE77442F4D}" type="pres">
      <dgm:prSet presAssocID="{95E0F438-1D87-43C9-ACEF-47B0EE420B37}" presName="box" presStyleLbl="node1" presStyleIdx="0" presStyleCnt="1" custLinFactNeighborX="42602" custLinFactNeighborY="-5025"/>
      <dgm:spPr/>
      <dgm:t>
        <a:bodyPr/>
        <a:lstStyle/>
        <a:p>
          <a:endParaRPr lang="ru-RU"/>
        </a:p>
      </dgm:t>
    </dgm:pt>
    <dgm:pt modelId="{1EEC5786-D80D-4ED4-8113-1371C34523B1}" type="pres">
      <dgm:prSet presAssocID="{95E0F438-1D87-43C9-ACEF-47B0EE420B37}" presName="img" presStyleLbl="fgImgPlace1" presStyleIdx="0" presStyleCnt="1" custScaleY="7500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t="8000" r="1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4F9171E-602B-4EBE-AC32-F13FA113BB1C}" type="pres">
      <dgm:prSet presAssocID="{95E0F438-1D87-43C9-ACEF-47B0EE420B3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C33BA-091E-4CE1-93D0-6641CB2E7A3E}" srcId="{D38ECA11-ED0E-49FD-BBF6-D26B02F80661}" destId="{95E0F438-1D87-43C9-ACEF-47B0EE420B37}" srcOrd="0" destOrd="0" parTransId="{28420003-DD0A-4D2A-86BA-4805FFAA46CC}" sibTransId="{2EB7BA66-DC35-4BD0-AE33-5FFCB4742CBC}"/>
    <dgm:cxn modelId="{394493DD-779A-4736-ABBF-ED9C53292CE8}" type="presOf" srcId="{95E0F438-1D87-43C9-ACEF-47B0EE420B37}" destId="{50990BD6-5ECC-467E-B2B3-94BE77442F4D}" srcOrd="0" destOrd="0" presId="urn:microsoft.com/office/officeart/2005/8/layout/vList4#5"/>
    <dgm:cxn modelId="{A47955BC-404C-4D9A-A1A3-B72D617EDB83}" type="presOf" srcId="{D38ECA11-ED0E-49FD-BBF6-D26B02F80661}" destId="{608E103F-4D64-4DF7-9938-C91483D82FAF}" srcOrd="0" destOrd="0" presId="urn:microsoft.com/office/officeart/2005/8/layout/vList4#5"/>
    <dgm:cxn modelId="{9BFB47B6-53BC-4BCD-B993-83990BF35D55}" type="presOf" srcId="{95E0F438-1D87-43C9-ACEF-47B0EE420B37}" destId="{A4F9171E-602B-4EBE-AC32-F13FA113BB1C}" srcOrd="1" destOrd="0" presId="urn:microsoft.com/office/officeart/2005/8/layout/vList4#5"/>
    <dgm:cxn modelId="{58D08438-389C-4A09-A44E-5C8D24C13C84}" type="presParOf" srcId="{608E103F-4D64-4DF7-9938-C91483D82FAF}" destId="{45EE9680-2174-46FE-8EB4-5A33C0AA972B}" srcOrd="0" destOrd="0" presId="urn:microsoft.com/office/officeart/2005/8/layout/vList4#5"/>
    <dgm:cxn modelId="{6AD54757-2AF5-414C-8902-76A1065F7B87}" type="presParOf" srcId="{45EE9680-2174-46FE-8EB4-5A33C0AA972B}" destId="{50990BD6-5ECC-467E-B2B3-94BE77442F4D}" srcOrd="0" destOrd="0" presId="urn:microsoft.com/office/officeart/2005/8/layout/vList4#5"/>
    <dgm:cxn modelId="{FA74FA48-56C7-413B-A528-BE3CC07B585D}" type="presParOf" srcId="{45EE9680-2174-46FE-8EB4-5A33C0AA972B}" destId="{1EEC5786-D80D-4ED4-8113-1371C34523B1}" srcOrd="1" destOrd="0" presId="urn:microsoft.com/office/officeart/2005/8/layout/vList4#5"/>
    <dgm:cxn modelId="{FC72416A-A040-4C68-8CC4-3900FE56CD8C}" type="presParOf" srcId="{45EE9680-2174-46FE-8EB4-5A33C0AA972B}" destId="{A4F9171E-602B-4EBE-AC32-F13FA113BB1C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A5F73D0-B9FC-4DBD-85AA-58C419C95357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5E7F94-EA33-4ACA-922A-E3E6B967A4F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доступности архитектурной среды с  учетом потребностей  маломобильных категорий людей с ограниченными возможностями здоровья </a:t>
          </a:r>
        </a:p>
      </dgm:t>
    </dgm:pt>
    <dgm:pt modelId="{060B9995-2572-4357-8390-93773E3AACC4}" type="parTrans" cxnId="{251E969D-6CB9-4B52-A33F-42FD1E314339}">
      <dgm:prSet/>
      <dgm:spPr/>
      <dgm:t>
        <a:bodyPr/>
        <a:lstStyle/>
        <a:p>
          <a:endParaRPr lang="ru-RU"/>
        </a:p>
      </dgm:t>
    </dgm:pt>
    <dgm:pt modelId="{FDAE4105-E3AA-4EAC-A9DC-1A6E333CD0A3}" type="sibTrans" cxnId="{251E969D-6CB9-4B52-A33F-42FD1E314339}">
      <dgm:prSet/>
      <dgm:spPr/>
      <dgm:t>
        <a:bodyPr/>
        <a:lstStyle/>
        <a:p>
          <a:endParaRPr lang="ru-RU"/>
        </a:p>
      </dgm:t>
    </dgm:pt>
    <dgm:pt modelId="{3E7A8395-9E21-4345-B1F5-6C99A688E6A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  помещений, согласно СанПиН  и ФГОС ДО для всех участников образовательного процесса</a:t>
          </a:r>
        </a:p>
      </dgm:t>
    </dgm:pt>
    <dgm:pt modelId="{606172C0-3963-4BE8-8C5E-86DB29184333}" type="parTrans" cxnId="{D7CD20F0-B3A1-425C-9B9A-6BC3353AC6DB}">
      <dgm:prSet/>
      <dgm:spPr/>
      <dgm:t>
        <a:bodyPr/>
        <a:lstStyle/>
        <a:p>
          <a:endParaRPr lang="ru-RU"/>
        </a:p>
      </dgm:t>
    </dgm:pt>
    <dgm:pt modelId="{F9F98BC0-F379-4226-BE24-0B11F4E70E82}" type="sibTrans" cxnId="{D7CD20F0-B3A1-425C-9B9A-6BC3353AC6DB}">
      <dgm:prSet/>
      <dgm:spPr/>
      <dgm:t>
        <a:bodyPr/>
        <a:lstStyle/>
        <a:p>
          <a:endParaRPr lang="ru-RU"/>
        </a:p>
      </dgm:t>
    </dgm:pt>
    <dgm:pt modelId="{9B55C883-0EE9-46B1-83DB-E2D41A549AF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специальной мебелью, техническими средствами , дидактическим,  игровым материалом с учетом специфики  коррекционного направления педагогической работы и сложностью дефектов у детей</a:t>
          </a:r>
        </a:p>
      </dgm:t>
    </dgm:pt>
    <dgm:pt modelId="{2A528652-6242-4BAA-89F6-3C9D7DDFBBFE}" type="parTrans" cxnId="{B1A34C53-AC24-44D7-9A48-F51E2C32E57D}">
      <dgm:prSet/>
      <dgm:spPr/>
      <dgm:t>
        <a:bodyPr/>
        <a:lstStyle/>
        <a:p>
          <a:endParaRPr lang="ru-RU"/>
        </a:p>
      </dgm:t>
    </dgm:pt>
    <dgm:pt modelId="{6D1F9A7E-B9FC-46C3-998E-4B5901213C4D}" type="sibTrans" cxnId="{B1A34C53-AC24-44D7-9A48-F51E2C32E57D}">
      <dgm:prSet/>
      <dgm:spPr/>
      <dgm:t>
        <a:bodyPr/>
        <a:lstStyle/>
        <a:p>
          <a:endParaRPr lang="ru-RU"/>
        </a:p>
      </dgm:t>
    </dgm:pt>
    <dgm:pt modelId="{51389359-C041-4BCA-B80B-DD4C4F6E254C}" type="pres">
      <dgm:prSet presAssocID="{5A5F73D0-B9FC-4DBD-85AA-58C419C953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DDC4B5-C42E-45D6-8BA8-B937292F8711}" type="pres">
      <dgm:prSet presAssocID="{105E7F94-EA33-4ACA-922A-E3E6B967A4F8}" presName="comp" presStyleCnt="0"/>
      <dgm:spPr/>
    </dgm:pt>
    <dgm:pt modelId="{296959CC-99FF-43E7-99CF-DD449EF160FA}" type="pres">
      <dgm:prSet presAssocID="{105E7F94-EA33-4ACA-922A-E3E6B967A4F8}" presName="box" presStyleLbl="node1" presStyleIdx="0" presStyleCnt="3" custScaleY="84118" custLinFactNeighborY="3709"/>
      <dgm:spPr/>
      <dgm:t>
        <a:bodyPr/>
        <a:lstStyle/>
        <a:p>
          <a:endParaRPr lang="ru-RU"/>
        </a:p>
      </dgm:t>
    </dgm:pt>
    <dgm:pt modelId="{EBD6806F-BB31-4D9C-A895-D74593C3FDEA}" type="pres">
      <dgm:prSet presAssocID="{105E7F94-EA33-4ACA-922A-E3E6B967A4F8}" presName="img" presStyleLbl="fgImgPlace1" presStyleIdx="0" presStyleCnt="3" custScaleY="502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E77A009-6170-464F-8A58-87BD86E9FE2D}" type="pres">
      <dgm:prSet presAssocID="{105E7F94-EA33-4ACA-922A-E3E6B967A4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3C71A-9B04-4ED5-ACFD-FDB508D6738B}" type="pres">
      <dgm:prSet presAssocID="{FDAE4105-E3AA-4EAC-A9DC-1A6E333CD0A3}" presName="spacer" presStyleCnt="0"/>
      <dgm:spPr/>
    </dgm:pt>
    <dgm:pt modelId="{8E3E900E-869F-4176-8FC7-969000F0B894}" type="pres">
      <dgm:prSet presAssocID="{3E7A8395-9E21-4345-B1F5-6C99A688E6AD}" presName="comp" presStyleCnt="0"/>
      <dgm:spPr/>
    </dgm:pt>
    <dgm:pt modelId="{BC77AE20-05BA-4B1D-9BD0-A0E75EF89E0B}" type="pres">
      <dgm:prSet presAssocID="{3E7A8395-9E21-4345-B1F5-6C99A688E6AD}" presName="box" presStyleLbl="node1" presStyleIdx="1" presStyleCnt="3"/>
      <dgm:spPr/>
      <dgm:t>
        <a:bodyPr/>
        <a:lstStyle/>
        <a:p>
          <a:endParaRPr lang="ru-RU"/>
        </a:p>
      </dgm:t>
    </dgm:pt>
    <dgm:pt modelId="{412916DF-84A3-49C9-87B0-4323A42971F2}" type="pres">
      <dgm:prSet presAssocID="{3E7A8395-9E21-4345-B1F5-6C99A688E6AD}" presName="img" presStyleLbl="fgImgPlace1" presStyleIdx="1" presStyleCnt="3" custScaleY="5839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3C0C1FD-0D63-43FA-AFE7-FDD5CB7FB694}" type="pres">
      <dgm:prSet presAssocID="{3E7A8395-9E21-4345-B1F5-6C99A688E6A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1BE1-D3F2-4C72-B919-5A8E87E5471D}" type="pres">
      <dgm:prSet presAssocID="{F9F98BC0-F379-4226-BE24-0B11F4E70E82}" presName="spacer" presStyleCnt="0"/>
      <dgm:spPr/>
    </dgm:pt>
    <dgm:pt modelId="{56A6BE6E-CC1A-48E0-834E-1765F4710AB8}" type="pres">
      <dgm:prSet presAssocID="{9B55C883-0EE9-46B1-83DB-E2D41A549AFF}" presName="comp" presStyleCnt="0"/>
      <dgm:spPr/>
    </dgm:pt>
    <dgm:pt modelId="{03C19F57-ABC2-4393-82A7-C22070D0D2D3}" type="pres">
      <dgm:prSet presAssocID="{9B55C883-0EE9-46B1-83DB-E2D41A549AFF}" presName="box" presStyleLbl="node1" presStyleIdx="2" presStyleCnt="3"/>
      <dgm:spPr/>
      <dgm:t>
        <a:bodyPr/>
        <a:lstStyle/>
        <a:p>
          <a:endParaRPr lang="ru-RU"/>
        </a:p>
      </dgm:t>
    </dgm:pt>
    <dgm:pt modelId="{73090867-54B8-49EE-B224-4078C9CD1749}" type="pres">
      <dgm:prSet presAssocID="{9B55C883-0EE9-46B1-83DB-E2D41A549AFF}" presName="img" presStyleLbl="fgImgPlace1" presStyleIdx="2" presStyleCnt="3" custScaleY="589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7996DAE-CD24-4E6A-8AE8-FBABB8A59CFD}" type="pres">
      <dgm:prSet presAssocID="{9B55C883-0EE9-46B1-83DB-E2D41A549A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8FF4D-4E00-46E8-B506-4B289CAAC640}" type="presOf" srcId="{9B55C883-0EE9-46B1-83DB-E2D41A549AFF}" destId="{03C19F57-ABC2-4393-82A7-C22070D0D2D3}" srcOrd="0" destOrd="0" presId="urn:microsoft.com/office/officeart/2005/8/layout/vList4#6"/>
    <dgm:cxn modelId="{D7CD20F0-B3A1-425C-9B9A-6BC3353AC6DB}" srcId="{5A5F73D0-B9FC-4DBD-85AA-58C419C95357}" destId="{3E7A8395-9E21-4345-B1F5-6C99A688E6AD}" srcOrd="1" destOrd="0" parTransId="{606172C0-3963-4BE8-8C5E-86DB29184333}" sibTransId="{F9F98BC0-F379-4226-BE24-0B11F4E70E82}"/>
    <dgm:cxn modelId="{B1A34C53-AC24-44D7-9A48-F51E2C32E57D}" srcId="{5A5F73D0-B9FC-4DBD-85AA-58C419C95357}" destId="{9B55C883-0EE9-46B1-83DB-E2D41A549AFF}" srcOrd="2" destOrd="0" parTransId="{2A528652-6242-4BAA-89F6-3C9D7DDFBBFE}" sibTransId="{6D1F9A7E-B9FC-46C3-998E-4B5901213C4D}"/>
    <dgm:cxn modelId="{251E969D-6CB9-4B52-A33F-42FD1E314339}" srcId="{5A5F73D0-B9FC-4DBD-85AA-58C419C95357}" destId="{105E7F94-EA33-4ACA-922A-E3E6B967A4F8}" srcOrd="0" destOrd="0" parTransId="{060B9995-2572-4357-8390-93773E3AACC4}" sibTransId="{FDAE4105-E3AA-4EAC-A9DC-1A6E333CD0A3}"/>
    <dgm:cxn modelId="{550F4127-E7B3-4EE9-A610-E240E8BBA9A7}" type="presOf" srcId="{3E7A8395-9E21-4345-B1F5-6C99A688E6AD}" destId="{BC77AE20-05BA-4B1D-9BD0-A0E75EF89E0B}" srcOrd="0" destOrd="0" presId="urn:microsoft.com/office/officeart/2005/8/layout/vList4#6"/>
    <dgm:cxn modelId="{E1B4EEC0-1E41-4A9C-8A82-3619D5CC60D0}" type="presOf" srcId="{9B55C883-0EE9-46B1-83DB-E2D41A549AFF}" destId="{17996DAE-CD24-4E6A-8AE8-FBABB8A59CFD}" srcOrd="1" destOrd="0" presId="urn:microsoft.com/office/officeart/2005/8/layout/vList4#6"/>
    <dgm:cxn modelId="{889F6AA8-3FCC-44B3-B42A-4C4C0D96D9DE}" type="presOf" srcId="{105E7F94-EA33-4ACA-922A-E3E6B967A4F8}" destId="{296959CC-99FF-43E7-99CF-DD449EF160FA}" srcOrd="0" destOrd="0" presId="urn:microsoft.com/office/officeart/2005/8/layout/vList4#6"/>
    <dgm:cxn modelId="{6B3C3FE6-6C8C-472C-8A48-E202A3EDB6A4}" type="presOf" srcId="{3E7A8395-9E21-4345-B1F5-6C99A688E6AD}" destId="{F3C0C1FD-0D63-43FA-AFE7-FDD5CB7FB694}" srcOrd="1" destOrd="0" presId="urn:microsoft.com/office/officeart/2005/8/layout/vList4#6"/>
    <dgm:cxn modelId="{B405A0D4-4E4F-4ED6-ABC2-B37A981C0423}" type="presOf" srcId="{105E7F94-EA33-4ACA-922A-E3E6B967A4F8}" destId="{3E77A009-6170-464F-8A58-87BD86E9FE2D}" srcOrd="1" destOrd="0" presId="urn:microsoft.com/office/officeart/2005/8/layout/vList4#6"/>
    <dgm:cxn modelId="{1ECE6602-E84F-43AA-9272-60BD7372BC47}" type="presOf" srcId="{5A5F73D0-B9FC-4DBD-85AA-58C419C95357}" destId="{51389359-C041-4BCA-B80B-DD4C4F6E254C}" srcOrd="0" destOrd="0" presId="urn:microsoft.com/office/officeart/2005/8/layout/vList4#6"/>
    <dgm:cxn modelId="{D3F52FFB-1178-4D1A-B839-A5AAD5A14CF2}" type="presParOf" srcId="{51389359-C041-4BCA-B80B-DD4C4F6E254C}" destId="{71DDC4B5-C42E-45D6-8BA8-B937292F8711}" srcOrd="0" destOrd="0" presId="urn:microsoft.com/office/officeart/2005/8/layout/vList4#6"/>
    <dgm:cxn modelId="{E8E3ABDD-1986-49AF-B3FD-A96F0B6A4BEC}" type="presParOf" srcId="{71DDC4B5-C42E-45D6-8BA8-B937292F8711}" destId="{296959CC-99FF-43E7-99CF-DD449EF160FA}" srcOrd="0" destOrd="0" presId="urn:microsoft.com/office/officeart/2005/8/layout/vList4#6"/>
    <dgm:cxn modelId="{F1814AC6-D49A-44B8-A0C0-07829DF94614}" type="presParOf" srcId="{71DDC4B5-C42E-45D6-8BA8-B937292F8711}" destId="{EBD6806F-BB31-4D9C-A895-D74593C3FDEA}" srcOrd="1" destOrd="0" presId="urn:microsoft.com/office/officeart/2005/8/layout/vList4#6"/>
    <dgm:cxn modelId="{9FC03B7E-C036-4B35-8402-300C351B53D1}" type="presParOf" srcId="{71DDC4B5-C42E-45D6-8BA8-B937292F8711}" destId="{3E77A009-6170-464F-8A58-87BD86E9FE2D}" srcOrd="2" destOrd="0" presId="urn:microsoft.com/office/officeart/2005/8/layout/vList4#6"/>
    <dgm:cxn modelId="{662251C5-AF38-4E73-A1E1-4527DB4612C3}" type="presParOf" srcId="{51389359-C041-4BCA-B80B-DD4C4F6E254C}" destId="{D123C71A-9B04-4ED5-ACFD-FDB508D6738B}" srcOrd="1" destOrd="0" presId="urn:microsoft.com/office/officeart/2005/8/layout/vList4#6"/>
    <dgm:cxn modelId="{E042BB54-A3A4-4F3D-A01E-5A31EC534C04}" type="presParOf" srcId="{51389359-C041-4BCA-B80B-DD4C4F6E254C}" destId="{8E3E900E-869F-4176-8FC7-969000F0B894}" srcOrd="2" destOrd="0" presId="urn:microsoft.com/office/officeart/2005/8/layout/vList4#6"/>
    <dgm:cxn modelId="{D8F17847-24F4-4545-992A-C38977D73FDD}" type="presParOf" srcId="{8E3E900E-869F-4176-8FC7-969000F0B894}" destId="{BC77AE20-05BA-4B1D-9BD0-A0E75EF89E0B}" srcOrd="0" destOrd="0" presId="urn:microsoft.com/office/officeart/2005/8/layout/vList4#6"/>
    <dgm:cxn modelId="{775FE43D-28C4-4B71-8773-067EFDF069C0}" type="presParOf" srcId="{8E3E900E-869F-4176-8FC7-969000F0B894}" destId="{412916DF-84A3-49C9-87B0-4323A42971F2}" srcOrd="1" destOrd="0" presId="urn:microsoft.com/office/officeart/2005/8/layout/vList4#6"/>
    <dgm:cxn modelId="{D0BFB7D4-9141-4566-8C52-C9DA892D27A5}" type="presParOf" srcId="{8E3E900E-869F-4176-8FC7-969000F0B894}" destId="{F3C0C1FD-0D63-43FA-AFE7-FDD5CB7FB694}" srcOrd="2" destOrd="0" presId="urn:microsoft.com/office/officeart/2005/8/layout/vList4#6"/>
    <dgm:cxn modelId="{81593628-E222-41C6-B319-6CF5EB842119}" type="presParOf" srcId="{51389359-C041-4BCA-B80B-DD4C4F6E254C}" destId="{4DBE1BE1-D3F2-4C72-B919-5A8E87E5471D}" srcOrd="3" destOrd="0" presId="urn:microsoft.com/office/officeart/2005/8/layout/vList4#6"/>
    <dgm:cxn modelId="{911DF7A9-8A00-42DC-A15C-658AA981DB9A}" type="presParOf" srcId="{51389359-C041-4BCA-B80B-DD4C4F6E254C}" destId="{56A6BE6E-CC1A-48E0-834E-1765F4710AB8}" srcOrd="4" destOrd="0" presId="urn:microsoft.com/office/officeart/2005/8/layout/vList4#6"/>
    <dgm:cxn modelId="{CBFFFDC0-C86A-4D5F-BF9A-3491C5C2B220}" type="presParOf" srcId="{56A6BE6E-CC1A-48E0-834E-1765F4710AB8}" destId="{03C19F57-ABC2-4393-82A7-C22070D0D2D3}" srcOrd="0" destOrd="0" presId="urn:microsoft.com/office/officeart/2005/8/layout/vList4#6"/>
    <dgm:cxn modelId="{055E66DB-2861-4B5D-B8FF-78D48C7E2479}" type="presParOf" srcId="{56A6BE6E-CC1A-48E0-834E-1765F4710AB8}" destId="{73090867-54B8-49EE-B224-4078C9CD1749}" srcOrd="1" destOrd="0" presId="urn:microsoft.com/office/officeart/2005/8/layout/vList4#6"/>
    <dgm:cxn modelId="{20B3EA76-E6FA-4A8E-BF1E-2FBE9D9CE8D9}" type="presParOf" srcId="{56A6BE6E-CC1A-48E0-834E-1765F4710AB8}" destId="{17996DAE-CD24-4E6A-8AE8-FBABB8A59CFD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DED59-E9DA-47D7-81E2-B68B78CCC5D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6279A-5EA2-4FBD-B7A1-B3A5AC388460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1. Психолого-педагогическая поддержка инклюзивных процессов с учетом  комплектования ДОУ,  при условии открытия дополнительных двух групп комбинированной направленности.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2. Профессиональный рост педагогов и специалистов через плановый,  учебный процесс (КПК, </a:t>
          </a:r>
          <a:r>
            <a:rPr lang="ru-RU" b="1" dirty="0" err="1" smtClean="0">
              <a:solidFill>
                <a:schemeClr val="tx1"/>
              </a:solidFill>
            </a:rPr>
            <a:t>профподготовка</a:t>
          </a:r>
          <a:r>
            <a:rPr lang="ru-RU" b="1" dirty="0" smtClean="0">
              <a:solidFill>
                <a:schemeClr val="tx1"/>
              </a:solidFill>
            </a:rPr>
            <a:t>, обучение в ВУЗах, магистратура и т.д.) и повышения процента аттестованных на высшую и первую категорию.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4. Расширение сети социальных партнеров на краевом, федеральном  уровнях (благотворительные фонды). </a:t>
          </a:r>
        </a:p>
      </dgm:t>
    </dgm:pt>
    <dgm:pt modelId="{479E371C-66AE-4C6A-953E-BD64C8DD5A20}" type="parTrans" cxnId="{F216AAAD-8565-45E9-BD67-278CDD0E48E5}">
      <dgm:prSet/>
      <dgm:spPr/>
      <dgm:t>
        <a:bodyPr/>
        <a:lstStyle/>
        <a:p>
          <a:endParaRPr lang="ru-RU"/>
        </a:p>
      </dgm:t>
    </dgm:pt>
    <dgm:pt modelId="{C31A3908-D95A-4686-AF7D-99AD51DF1FE5}" type="sibTrans" cxnId="{F216AAAD-8565-45E9-BD67-278CDD0E48E5}">
      <dgm:prSet/>
      <dgm:spPr/>
      <dgm:t>
        <a:bodyPr/>
        <a:lstStyle/>
        <a:p>
          <a:endParaRPr lang="ru-RU"/>
        </a:p>
      </dgm:t>
    </dgm:pt>
    <dgm:pt modelId="{4591831A-8DC5-47FE-8A11-44BFE786E56B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3. Внедрение новых вариативных форм и технологий обучения, воспитания, социализации детей с ОВЗ и детей-инвалидов: центр оздоровительной физкультуры для детей с ОВЗ,  новые виды дополнительных образовательных услуг (шахматы, гончарное искусство) .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5. Создание системы работы и необходимых условий для одаренных детей  с ОВЗ и детей-инвалидов, транслирование их достижений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8624F316-2694-4754-BA1A-8D3D0AF1D084}" type="parTrans" cxnId="{7B26ECF4-FD24-4374-B428-D281A58A8F87}">
      <dgm:prSet/>
      <dgm:spPr/>
      <dgm:t>
        <a:bodyPr/>
        <a:lstStyle/>
        <a:p>
          <a:endParaRPr lang="ru-RU"/>
        </a:p>
      </dgm:t>
    </dgm:pt>
    <dgm:pt modelId="{2F1EC651-574C-4C4D-BB7D-CE372F986482}" type="sibTrans" cxnId="{7B26ECF4-FD24-4374-B428-D281A58A8F87}">
      <dgm:prSet/>
      <dgm:spPr/>
      <dgm:t>
        <a:bodyPr/>
        <a:lstStyle/>
        <a:p>
          <a:endParaRPr lang="ru-RU"/>
        </a:p>
      </dgm:t>
    </dgm:pt>
    <dgm:pt modelId="{278B04CE-1BC7-4827-865C-0D110520A3EA}" type="pres">
      <dgm:prSet presAssocID="{6F8DED59-E9DA-47D7-81E2-B68B78CCC5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65D84-7A79-4D43-B2B7-D5FD311272FF}" type="pres">
      <dgm:prSet presAssocID="{A946279A-5EA2-4FBD-B7A1-B3A5AC388460}" presName="comp" presStyleCnt="0"/>
      <dgm:spPr/>
    </dgm:pt>
    <dgm:pt modelId="{F4DFCC89-EF5E-4C76-8B6E-40575C73AF49}" type="pres">
      <dgm:prSet presAssocID="{A946279A-5EA2-4FBD-B7A1-B3A5AC388460}" presName="box" presStyleLbl="node1" presStyleIdx="0" presStyleCnt="2"/>
      <dgm:spPr/>
      <dgm:t>
        <a:bodyPr/>
        <a:lstStyle/>
        <a:p>
          <a:endParaRPr lang="ru-RU"/>
        </a:p>
      </dgm:t>
    </dgm:pt>
    <dgm:pt modelId="{A9DF4C75-BDCA-4435-9BAB-17DFCD27604C}" type="pres">
      <dgm:prSet presAssocID="{A946279A-5EA2-4FBD-B7A1-B3A5AC388460}" presName="img" presStyleLbl="fgImgPlace1" presStyleIdx="0" presStyleCnt="2" custScaleX="96616" custScaleY="8460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ru-RU"/>
        </a:p>
      </dgm:t>
    </dgm:pt>
    <dgm:pt modelId="{1A05BF5B-4A39-4947-8ABB-8E6EBA5F9FA8}" type="pres">
      <dgm:prSet presAssocID="{A946279A-5EA2-4FBD-B7A1-B3A5AC38846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FB9E1-CD86-4E57-80FE-FBFC102F0588}" type="pres">
      <dgm:prSet presAssocID="{C31A3908-D95A-4686-AF7D-99AD51DF1FE5}" presName="spacer" presStyleCnt="0"/>
      <dgm:spPr/>
    </dgm:pt>
    <dgm:pt modelId="{A94F423D-49A1-4712-98DE-75AB10D5BE9B}" type="pres">
      <dgm:prSet presAssocID="{4591831A-8DC5-47FE-8A11-44BFE786E56B}" presName="comp" presStyleCnt="0"/>
      <dgm:spPr/>
    </dgm:pt>
    <dgm:pt modelId="{73AFAE54-F9BE-40F4-97F1-E9AE086AC1AD}" type="pres">
      <dgm:prSet presAssocID="{4591831A-8DC5-47FE-8A11-44BFE786E56B}" presName="box" presStyleLbl="node1" presStyleIdx="1" presStyleCnt="2"/>
      <dgm:spPr/>
      <dgm:t>
        <a:bodyPr/>
        <a:lstStyle/>
        <a:p>
          <a:endParaRPr lang="ru-RU"/>
        </a:p>
      </dgm:t>
    </dgm:pt>
    <dgm:pt modelId="{85749855-2332-4596-A3FF-9063EAB06D18}" type="pres">
      <dgm:prSet presAssocID="{4591831A-8DC5-47FE-8A11-44BFE786E56B}" presName="img" presStyleLbl="fgImgPlace1" presStyleIdx="1" presStyleCnt="2" custScaleX="96616" custScaleY="7684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softEdge rad="12700"/>
        </a:effectLst>
      </dgm:spPr>
      <dgm:t>
        <a:bodyPr/>
        <a:lstStyle/>
        <a:p>
          <a:endParaRPr lang="ru-RU"/>
        </a:p>
      </dgm:t>
    </dgm:pt>
    <dgm:pt modelId="{A2DAA95B-A0A6-4B13-B249-927A6FCF9837}" type="pres">
      <dgm:prSet presAssocID="{4591831A-8DC5-47FE-8A11-44BFE786E56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52FC0-3A08-4619-8C8B-FE53B59EA918}" type="presOf" srcId="{6F8DED59-E9DA-47D7-81E2-B68B78CCC5D7}" destId="{278B04CE-1BC7-4827-865C-0D110520A3EA}" srcOrd="0" destOrd="0" presId="urn:microsoft.com/office/officeart/2005/8/layout/vList4#1"/>
    <dgm:cxn modelId="{F216AAAD-8565-45E9-BD67-278CDD0E48E5}" srcId="{6F8DED59-E9DA-47D7-81E2-B68B78CCC5D7}" destId="{A946279A-5EA2-4FBD-B7A1-B3A5AC388460}" srcOrd="0" destOrd="0" parTransId="{479E371C-66AE-4C6A-953E-BD64C8DD5A20}" sibTransId="{C31A3908-D95A-4686-AF7D-99AD51DF1FE5}"/>
    <dgm:cxn modelId="{7B26ECF4-FD24-4374-B428-D281A58A8F87}" srcId="{6F8DED59-E9DA-47D7-81E2-B68B78CCC5D7}" destId="{4591831A-8DC5-47FE-8A11-44BFE786E56B}" srcOrd="1" destOrd="0" parTransId="{8624F316-2694-4754-BA1A-8D3D0AF1D084}" sibTransId="{2F1EC651-574C-4C4D-BB7D-CE372F986482}"/>
    <dgm:cxn modelId="{82B4B1AF-E7C4-40AA-849C-4BCF809959F9}" type="presOf" srcId="{4591831A-8DC5-47FE-8A11-44BFE786E56B}" destId="{73AFAE54-F9BE-40F4-97F1-E9AE086AC1AD}" srcOrd="0" destOrd="0" presId="urn:microsoft.com/office/officeart/2005/8/layout/vList4#1"/>
    <dgm:cxn modelId="{F382E331-C7A9-4F42-B3C2-83D7494A2FD4}" type="presOf" srcId="{4591831A-8DC5-47FE-8A11-44BFE786E56B}" destId="{A2DAA95B-A0A6-4B13-B249-927A6FCF9837}" srcOrd="1" destOrd="0" presId="urn:microsoft.com/office/officeart/2005/8/layout/vList4#1"/>
    <dgm:cxn modelId="{ED310A1A-4A18-4FA3-9448-989A35C6A629}" type="presOf" srcId="{A946279A-5EA2-4FBD-B7A1-B3A5AC388460}" destId="{F4DFCC89-EF5E-4C76-8B6E-40575C73AF49}" srcOrd="0" destOrd="0" presId="urn:microsoft.com/office/officeart/2005/8/layout/vList4#1"/>
    <dgm:cxn modelId="{C013BC71-0937-4579-89AA-6FC77BBDEB12}" type="presOf" srcId="{A946279A-5EA2-4FBD-B7A1-B3A5AC388460}" destId="{1A05BF5B-4A39-4947-8ABB-8E6EBA5F9FA8}" srcOrd="1" destOrd="0" presId="urn:microsoft.com/office/officeart/2005/8/layout/vList4#1"/>
    <dgm:cxn modelId="{8C31F3A3-1639-4143-B3BD-E541E044B2DF}" type="presParOf" srcId="{278B04CE-1BC7-4827-865C-0D110520A3EA}" destId="{A0D65D84-7A79-4D43-B2B7-D5FD311272FF}" srcOrd="0" destOrd="0" presId="urn:microsoft.com/office/officeart/2005/8/layout/vList4#1"/>
    <dgm:cxn modelId="{F4BC0C47-FDAF-4CE5-B113-110C70036A56}" type="presParOf" srcId="{A0D65D84-7A79-4D43-B2B7-D5FD311272FF}" destId="{F4DFCC89-EF5E-4C76-8B6E-40575C73AF49}" srcOrd="0" destOrd="0" presId="urn:microsoft.com/office/officeart/2005/8/layout/vList4#1"/>
    <dgm:cxn modelId="{E560991C-5D3E-4EFB-A2AD-D42F41FA1A4F}" type="presParOf" srcId="{A0D65D84-7A79-4D43-B2B7-D5FD311272FF}" destId="{A9DF4C75-BDCA-4435-9BAB-17DFCD27604C}" srcOrd="1" destOrd="0" presId="urn:microsoft.com/office/officeart/2005/8/layout/vList4#1"/>
    <dgm:cxn modelId="{C978CFBA-D01B-4363-A887-8061FD83A300}" type="presParOf" srcId="{A0D65D84-7A79-4D43-B2B7-D5FD311272FF}" destId="{1A05BF5B-4A39-4947-8ABB-8E6EBA5F9FA8}" srcOrd="2" destOrd="0" presId="urn:microsoft.com/office/officeart/2005/8/layout/vList4#1"/>
    <dgm:cxn modelId="{27047F7B-5AAA-445E-A74F-E489ECA58B7F}" type="presParOf" srcId="{278B04CE-1BC7-4827-865C-0D110520A3EA}" destId="{F54FB9E1-CD86-4E57-80FE-FBFC102F0588}" srcOrd="1" destOrd="0" presId="urn:microsoft.com/office/officeart/2005/8/layout/vList4#1"/>
    <dgm:cxn modelId="{7C0F630E-459F-45C0-A3CF-451570ACD725}" type="presParOf" srcId="{278B04CE-1BC7-4827-865C-0D110520A3EA}" destId="{A94F423D-49A1-4712-98DE-75AB10D5BE9B}" srcOrd="2" destOrd="0" presId="urn:microsoft.com/office/officeart/2005/8/layout/vList4#1"/>
    <dgm:cxn modelId="{1B7F7A1E-EB68-4BCB-B2CE-60D42A998EF2}" type="presParOf" srcId="{A94F423D-49A1-4712-98DE-75AB10D5BE9B}" destId="{73AFAE54-F9BE-40F4-97F1-E9AE086AC1AD}" srcOrd="0" destOrd="0" presId="urn:microsoft.com/office/officeart/2005/8/layout/vList4#1"/>
    <dgm:cxn modelId="{A5050C52-2233-4FC4-88A5-A602C887C16D}" type="presParOf" srcId="{A94F423D-49A1-4712-98DE-75AB10D5BE9B}" destId="{85749855-2332-4596-A3FF-9063EAB06D18}" srcOrd="1" destOrd="0" presId="urn:microsoft.com/office/officeart/2005/8/layout/vList4#1"/>
    <dgm:cxn modelId="{A3C619D6-2833-473B-B0A3-0C53DBF5CBE5}" type="presParOf" srcId="{A94F423D-49A1-4712-98DE-75AB10D5BE9B}" destId="{A2DAA95B-A0A6-4B13-B249-927A6FCF98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ECDAAED-F6B3-43D6-8F8E-1A33B7805920}" type="doc">
      <dgm:prSet loTypeId="urn:microsoft.com/office/officeart/2005/8/layout/vList4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1BB51F-E10F-4196-9CA0-0303C728C6C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предметно-пространственной среды с учетом   всех направлений коррекции</a:t>
          </a:r>
          <a:endParaRPr lang="ru-RU" sz="1400" dirty="0">
            <a:solidFill>
              <a:srgbClr val="002060"/>
            </a:solidFill>
          </a:endParaRPr>
        </a:p>
      </dgm:t>
    </dgm:pt>
    <dgm:pt modelId="{BCD7430E-37F0-4E5E-8E0A-421B89C15143}" type="parTrans" cxnId="{B6277531-92F9-4FE9-B474-E5D5C6067AC9}">
      <dgm:prSet/>
      <dgm:spPr/>
      <dgm:t>
        <a:bodyPr/>
        <a:lstStyle/>
        <a:p>
          <a:endParaRPr lang="ru-RU"/>
        </a:p>
      </dgm:t>
    </dgm:pt>
    <dgm:pt modelId="{3CB7094D-3312-4ACD-B442-3633741201BC}" type="sibTrans" cxnId="{B6277531-92F9-4FE9-B474-E5D5C6067AC9}">
      <dgm:prSet/>
      <dgm:spPr/>
      <dgm:t>
        <a:bodyPr/>
        <a:lstStyle/>
        <a:p>
          <a:endParaRPr lang="ru-RU"/>
        </a:p>
      </dgm:t>
    </dgm:pt>
    <dgm:pt modelId="{EE31AB57-9FCC-4D24-AD6E-3934D9A025C5}" type="pres">
      <dgm:prSet presAssocID="{CECDAAED-F6B3-43D6-8F8E-1A33B78059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49BDD-FB5B-49A3-88A1-760416294DB9}" type="pres">
      <dgm:prSet presAssocID="{E11BB51F-E10F-4196-9CA0-0303C728C6CC}" presName="comp" presStyleCnt="0"/>
      <dgm:spPr/>
    </dgm:pt>
    <dgm:pt modelId="{BC3BEDA6-1F6E-4FB5-A1EF-BE2686ABC580}" type="pres">
      <dgm:prSet presAssocID="{E11BB51F-E10F-4196-9CA0-0303C728C6CC}" presName="box" presStyleLbl="node1" presStyleIdx="0" presStyleCnt="1"/>
      <dgm:spPr/>
      <dgm:t>
        <a:bodyPr/>
        <a:lstStyle/>
        <a:p>
          <a:endParaRPr lang="ru-RU"/>
        </a:p>
      </dgm:t>
    </dgm:pt>
    <dgm:pt modelId="{A8E90B18-EFCF-4036-BD5D-9D2B7E9E2F36}" type="pres">
      <dgm:prSet presAssocID="{E11BB51F-E10F-4196-9CA0-0303C728C6CC}" presName="img" presStyleLbl="fgImgPlace1" presStyleIdx="0" presStyleCnt="1" custScaleY="7500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000" b="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6341FB7-4D12-4BA8-85E7-05EFA8F49D61}" type="pres">
      <dgm:prSet presAssocID="{E11BB51F-E10F-4196-9CA0-0303C728C6C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77531-92F9-4FE9-B474-E5D5C6067AC9}" srcId="{CECDAAED-F6B3-43D6-8F8E-1A33B7805920}" destId="{E11BB51F-E10F-4196-9CA0-0303C728C6CC}" srcOrd="0" destOrd="0" parTransId="{BCD7430E-37F0-4E5E-8E0A-421B89C15143}" sibTransId="{3CB7094D-3312-4ACD-B442-3633741201BC}"/>
    <dgm:cxn modelId="{1128AF01-FB4E-4907-9188-839FEE789F08}" type="presOf" srcId="{CECDAAED-F6B3-43D6-8F8E-1A33B7805920}" destId="{EE31AB57-9FCC-4D24-AD6E-3934D9A025C5}" srcOrd="0" destOrd="0" presId="urn:microsoft.com/office/officeart/2005/8/layout/vList4#7"/>
    <dgm:cxn modelId="{D4A99898-A542-494C-8FD6-1C1706ECE799}" type="presOf" srcId="{E11BB51F-E10F-4196-9CA0-0303C728C6CC}" destId="{E6341FB7-4D12-4BA8-85E7-05EFA8F49D61}" srcOrd="1" destOrd="0" presId="urn:microsoft.com/office/officeart/2005/8/layout/vList4#7"/>
    <dgm:cxn modelId="{C32176F5-0972-4DE0-AD8C-845B2020E816}" type="presOf" srcId="{E11BB51F-E10F-4196-9CA0-0303C728C6CC}" destId="{BC3BEDA6-1F6E-4FB5-A1EF-BE2686ABC580}" srcOrd="0" destOrd="0" presId="urn:microsoft.com/office/officeart/2005/8/layout/vList4#7"/>
    <dgm:cxn modelId="{FF40B02B-C256-4886-A23A-CE68DF86B664}" type="presParOf" srcId="{EE31AB57-9FCC-4D24-AD6E-3934D9A025C5}" destId="{13C49BDD-FB5B-49A3-88A1-760416294DB9}" srcOrd="0" destOrd="0" presId="urn:microsoft.com/office/officeart/2005/8/layout/vList4#7"/>
    <dgm:cxn modelId="{3D07CA0A-72B9-4140-94B2-6915F8F9CF06}" type="presParOf" srcId="{13C49BDD-FB5B-49A3-88A1-760416294DB9}" destId="{BC3BEDA6-1F6E-4FB5-A1EF-BE2686ABC580}" srcOrd="0" destOrd="0" presId="urn:microsoft.com/office/officeart/2005/8/layout/vList4#7"/>
    <dgm:cxn modelId="{2B48BDE1-D471-484F-9E12-7C24EA53FC12}" type="presParOf" srcId="{13C49BDD-FB5B-49A3-88A1-760416294DB9}" destId="{A8E90B18-EFCF-4036-BD5D-9D2B7E9E2F36}" srcOrd="1" destOrd="0" presId="urn:microsoft.com/office/officeart/2005/8/layout/vList4#7"/>
    <dgm:cxn modelId="{C50751D4-513D-490C-A350-C3EBDD82DCF2}" type="presParOf" srcId="{13C49BDD-FB5B-49A3-88A1-760416294DB9}" destId="{E6341FB7-4D12-4BA8-85E7-05EFA8F49D61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14FF4C2-8C65-40B8-A037-6428D6BD1973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BE2B7-74BD-4460-BF10-8B5249C4AA5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Транспортируемость</a:t>
          </a:r>
        </a:p>
      </dgm:t>
    </dgm:pt>
    <dgm:pt modelId="{FEE2E822-2E83-4464-B20E-24ED6F420C29}" type="parTrans" cxnId="{9B1BE9E8-2DD9-499D-AEA7-B5EED8BD6848}">
      <dgm:prSet/>
      <dgm:spPr/>
      <dgm:t>
        <a:bodyPr/>
        <a:lstStyle/>
        <a:p>
          <a:endParaRPr lang="ru-RU"/>
        </a:p>
      </dgm:t>
    </dgm:pt>
    <dgm:pt modelId="{02133CE3-8B1B-4A87-BA29-A7DE5915B055}" type="sibTrans" cxnId="{9B1BE9E8-2DD9-499D-AEA7-B5EED8BD6848}">
      <dgm:prSet/>
      <dgm:spPr/>
      <dgm:t>
        <a:bodyPr/>
        <a:lstStyle/>
        <a:p>
          <a:endParaRPr lang="ru-RU"/>
        </a:p>
      </dgm:t>
    </dgm:pt>
    <dgm:pt modelId="{D60E2453-74A3-4E10-8B11-30955196898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Полифункциональность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материалов</a:t>
          </a:r>
        </a:p>
      </dgm:t>
    </dgm:pt>
    <dgm:pt modelId="{138748FC-B04D-4192-87A5-CA4B592AB0CC}" type="parTrans" cxnId="{EA0F8B1F-3456-401C-B40A-3AD764B6D6C2}">
      <dgm:prSet/>
      <dgm:spPr/>
      <dgm:t>
        <a:bodyPr/>
        <a:lstStyle/>
        <a:p>
          <a:endParaRPr lang="ru-RU"/>
        </a:p>
      </dgm:t>
    </dgm:pt>
    <dgm:pt modelId="{0B52A13D-F566-460A-8312-2D1E2CB2A282}" type="sibTrans" cxnId="{EA0F8B1F-3456-401C-B40A-3AD764B6D6C2}">
      <dgm:prSet/>
      <dgm:spPr/>
      <dgm:t>
        <a:bodyPr/>
        <a:lstStyle/>
        <a:p>
          <a:endParaRPr lang="ru-RU"/>
        </a:p>
      </dgm:t>
    </dgm:pt>
    <dgm:pt modelId="{DF4694E4-20F2-4503-AE3F-BC88EEDF223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</a:t>
          </a:r>
        </a:p>
      </dgm:t>
    </dgm:pt>
    <dgm:pt modelId="{2410BDC3-5F46-4A9A-A3DE-072567FDA68A}" type="parTrans" cxnId="{5AE77F9C-CDA2-44CF-ABAE-F24AD6B8ACE8}">
      <dgm:prSet/>
      <dgm:spPr/>
      <dgm:t>
        <a:bodyPr/>
        <a:lstStyle/>
        <a:p>
          <a:endParaRPr lang="ru-RU"/>
        </a:p>
      </dgm:t>
    </dgm:pt>
    <dgm:pt modelId="{3A95CC53-F613-4057-90C3-2B67512BA111}" type="sibTrans" cxnId="{5AE77F9C-CDA2-44CF-ABAE-F24AD6B8ACE8}">
      <dgm:prSet/>
      <dgm:spPr/>
      <dgm:t>
        <a:bodyPr/>
        <a:lstStyle/>
        <a:p>
          <a:endParaRPr lang="ru-RU"/>
        </a:p>
      </dgm:t>
    </dgm:pt>
    <dgm:pt modelId="{0648C614-59B5-40C8-96E6-CE3A0A4156C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</a:p>
      </dgm:t>
    </dgm:pt>
    <dgm:pt modelId="{78B9C97B-2C3C-428F-B478-37F8F3FF1431}" type="parTrans" cxnId="{BA649FB2-7224-4A49-AC87-EE135445D8EC}">
      <dgm:prSet/>
      <dgm:spPr/>
      <dgm:t>
        <a:bodyPr/>
        <a:lstStyle/>
        <a:p>
          <a:endParaRPr lang="ru-RU"/>
        </a:p>
      </dgm:t>
    </dgm:pt>
    <dgm:pt modelId="{3347D3A8-8F52-46CF-9545-DF06FE37701C}" type="sibTrans" cxnId="{BA649FB2-7224-4A49-AC87-EE135445D8EC}">
      <dgm:prSet/>
      <dgm:spPr/>
      <dgm:t>
        <a:bodyPr/>
        <a:lstStyle/>
        <a:p>
          <a:endParaRPr lang="ru-RU"/>
        </a:p>
      </dgm:t>
    </dgm:pt>
    <dgm:pt modelId="{FFFBE4D5-2EC2-4006-AA7B-E14E8C48033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r>
            <a: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09BD322-F061-40D1-88C9-3675EFF548AC}" type="parTrans" cxnId="{A296D839-2F7B-4BC6-85CA-77552FFD9B85}">
      <dgm:prSet/>
      <dgm:spPr/>
      <dgm:t>
        <a:bodyPr/>
        <a:lstStyle/>
        <a:p>
          <a:endParaRPr lang="ru-RU"/>
        </a:p>
      </dgm:t>
    </dgm:pt>
    <dgm:pt modelId="{697A845E-223E-4D33-AC20-51A1A218A2E0}" type="sibTrans" cxnId="{A296D839-2F7B-4BC6-85CA-77552FFD9B85}">
      <dgm:prSet/>
      <dgm:spPr/>
      <dgm:t>
        <a:bodyPr/>
        <a:lstStyle/>
        <a:p>
          <a:endParaRPr lang="ru-RU"/>
        </a:p>
      </dgm:t>
    </dgm:pt>
    <dgm:pt modelId="{08F62091-83AD-46CD-9A1F-E7728C63118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учетом индивидуализации образовательного процесса , особенностями коррекции и недостатков развития детей с ОВЗ</a:t>
          </a:r>
        </a:p>
      </dgm:t>
    </dgm:pt>
    <dgm:pt modelId="{9C15F406-2B61-471B-91AB-9F0F8C3F37F5}" type="parTrans" cxnId="{E4E960A2-717F-451C-A871-9A4CEF797BC4}">
      <dgm:prSet/>
      <dgm:spPr/>
      <dgm:t>
        <a:bodyPr/>
        <a:lstStyle/>
        <a:p>
          <a:endParaRPr lang="ru-RU"/>
        </a:p>
      </dgm:t>
    </dgm:pt>
    <dgm:pt modelId="{F22AD387-0406-4A12-AB49-1DD4DC2D63A9}" type="sibTrans" cxnId="{E4E960A2-717F-451C-A871-9A4CEF797BC4}">
      <dgm:prSet/>
      <dgm:spPr/>
      <dgm:t>
        <a:bodyPr/>
        <a:lstStyle/>
        <a:p>
          <a:endParaRPr lang="ru-RU"/>
        </a:p>
      </dgm:t>
    </dgm:pt>
    <dgm:pt modelId="{EAE0571F-1235-4C46-BA0C-13D0C0CD0A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Насыщенность</a:t>
          </a:r>
        </a:p>
      </dgm:t>
    </dgm:pt>
    <dgm:pt modelId="{ED459FC8-01B2-4EEF-A8CE-1971BEAE4F3D}" type="sibTrans" cxnId="{2D433E7F-47E0-400A-80AF-E8697C6CE34A}">
      <dgm:prSet/>
      <dgm:spPr/>
      <dgm:t>
        <a:bodyPr/>
        <a:lstStyle/>
        <a:p>
          <a:endParaRPr lang="ru-RU"/>
        </a:p>
      </dgm:t>
    </dgm:pt>
    <dgm:pt modelId="{D083368D-42A5-44E1-927C-91C1A32D5945}" type="parTrans" cxnId="{2D433E7F-47E0-400A-80AF-E8697C6CE34A}">
      <dgm:prSet/>
      <dgm:spPr/>
      <dgm:t>
        <a:bodyPr/>
        <a:lstStyle/>
        <a:p>
          <a:endParaRPr lang="ru-RU"/>
        </a:p>
      </dgm:t>
    </dgm:pt>
    <dgm:pt modelId="{E35C5D97-4B49-4E3A-8FCD-16FA5E02602D}" type="pres">
      <dgm:prSet presAssocID="{C14FF4C2-8C65-40B8-A037-6428D6BD19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337CA-2888-495F-B7D0-13D91E8DE28C}" type="pres">
      <dgm:prSet presAssocID="{EAE0571F-1235-4C46-BA0C-13D0C0CD0A3B}" presName="comp" presStyleCnt="0"/>
      <dgm:spPr/>
    </dgm:pt>
    <dgm:pt modelId="{9D4A285D-68B5-459B-9824-514035017555}" type="pres">
      <dgm:prSet presAssocID="{EAE0571F-1235-4C46-BA0C-13D0C0CD0A3B}" presName="box" presStyleLbl="node1" presStyleIdx="0" presStyleCnt="7"/>
      <dgm:spPr/>
      <dgm:t>
        <a:bodyPr/>
        <a:lstStyle/>
        <a:p>
          <a:endParaRPr lang="ru-RU"/>
        </a:p>
      </dgm:t>
    </dgm:pt>
    <dgm:pt modelId="{250A27D6-79CB-46D1-A6C1-B0D38F8F3F54}" type="pres">
      <dgm:prSet presAssocID="{EAE0571F-1235-4C46-BA0C-13D0C0CD0A3B}" presName="img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A1933F8-5706-4CE2-A588-8EC71C50664F}" type="pres">
      <dgm:prSet presAssocID="{EAE0571F-1235-4C46-BA0C-13D0C0CD0A3B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9CA9-3F0A-4948-9C27-967CE83BC81A}" type="pres">
      <dgm:prSet presAssocID="{ED459FC8-01B2-4EEF-A8CE-1971BEAE4F3D}" presName="spacer" presStyleCnt="0"/>
      <dgm:spPr/>
    </dgm:pt>
    <dgm:pt modelId="{4D5A91BA-5593-483E-9C2B-1539B7A5F3A8}" type="pres">
      <dgm:prSet presAssocID="{37ABE2B7-74BD-4460-BF10-8B5249C4AA59}" presName="comp" presStyleCnt="0"/>
      <dgm:spPr/>
    </dgm:pt>
    <dgm:pt modelId="{C7F69955-CE43-42D1-BF45-522FBD25FF15}" type="pres">
      <dgm:prSet presAssocID="{37ABE2B7-74BD-4460-BF10-8B5249C4AA59}" presName="box" presStyleLbl="node1" presStyleIdx="1" presStyleCnt="7"/>
      <dgm:spPr/>
      <dgm:t>
        <a:bodyPr/>
        <a:lstStyle/>
        <a:p>
          <a:endParaRPr lang="ru-RU"/>
        </a:p>
      </dgm:t>
    </dgm:pt>
    <dgm:pt modelId="{A0ED652F-3BB5-43DB-B040-8DD232098DA2}" type="pres">
      <dgm:prSet presAssocID="{37ABE2B7-74BD-4460-BF10-8B5249C4AA59}" presName="img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2877F52-8499-479E-AB16-E35F6AC27FC1}" type="pres">
      <dgm:prSet presAssocID="{37ABE2B7-74BD-4460-BF10-8B5249C4AA59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60E94-7C06-49F9-8BCD-47EF7978F06D}" type="pres">
      <dgm:prSet presAssocID="{02133CE3-8B1B-4A87-BA29-A7DE5915B055}" presName="spacer" presStyleCnt="0"/>
      <dgm:spPr/>
    </dgm:pt>
    <dgm:pt modelId="{14D04A8C-9433-4DEC-8242-3CCA40FE3915}" type="pres">
      <dgm:prSet presAssocID="{D60E2453-74A3-4E10-8B11-309551968984}" presName="comp" presStyleCnt="0"/>
      <dgm:spPr/>
    </dgm:pt>
    <dgm:pt modelId="{14540F0E-EE39-40E6-BB7F-8F1BC6D2DE65}" type="pres">
      <dgm:prSet presAssocID="{D60E2453-74A3-4E10-8B11-309551968984}" presName="box" presStyleLbl="node1" presStyleIdx="2" presStyleCnt="7"/>
      <dgm:spPr/>
      <dgm:t>
        <a:bodyPr/>
        <a:lstStyle/>
        <a:p>
          <a:endParaRPr lang="ru-RU"/>
        </a:p>
      </dgm:t>
    </dgm:pt>
    <dgm:pt modelId="{4CF25458-5106-4E6B-8532-922D453F1E59}" type="pres">
      <dgm:prSet presAssocID="{D60E2453-74A3-4E10-8B11-309551968984}" presName="img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842B56E-A484-4D87-AE3A-0DF3080C0D27}" type="pres">
      <dgm:prSet presAssocID="{D60E2453-74A3-4E10-8B11-309551968984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2BC01-03B1-4B27-A335-FC454677B646}" type="pres">
      <dgm:prSet presAssocID="{0B52A13D-F566-460A-8312-2D1E2CB2A282}" presName="spacer" presStyleCnt="0"/>
      <dgm:spPr/>
    </dgm:pt>
    <dgm:pt modelId="{0719C5C5-5FDB-40E3-BEB2-D3ABE4BC36C8}" type="pres">
      <dgm:prSet presAssocID="{DF4694E4-20F2-4503-AE3F-BC88EEDF2239}" presName="comp" presStyleCnt="0"/>
      <dgm:spPr/>
    </dgm:pt>
    <dgm:pt modelId="{68C99814-F012-46B1-8D84-85DB26766001}" type="pres">
      <dgm:prSet presAssocID="{DF4694E4-20F2-4503-AE3F-BC88EEDF2239}" presName="box" presStyleLbl="node1" presStyleIdx="3" presStyleCnt="7" custLinFactNeighborX="-2041"/>
      <dgm:spPr/>
      <dgm:t>
        <a:bodyPr/>
        <a:lstStyle/>
        <a:p>
          <a:endParaRPr lang="ru-RU"/>
        </a:p>
      </dgm:t>
    </dgm:pt>
    <dgm:pt modelId="{D92B49D8-8F91-45DD-B96C-73799FADAED5}" type="pres">
      <dgm:prSet presAssocID="{DF4694E4-20F2-4503-AE3F-BC88EEDF2239}" presName="img" presStyleLbl="fgImgPlace1" presStyleIdx="3" presStyleCnt="7" custLinFactNeighborX="7588" custLinFactNeighborY="2008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000" t="3000" r="8000" b="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86CDF59-07AB-4A8D-B36B-BB89B06701BB}" type="pres">
      <dgm:prSet presAssocID="{DF4694E4-20F2-4503-AE3F-BC88EEDF223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1A007-CFC7-4117-8F0A-02BDC3CEC3A1}" type="pres">
      <dgm:prSet presAssocID="{3A95CC53-F613-4057-90C3-2B67512BA111}" presName="spacer" presStyleCnt="0"/>
      <dgm:spPr/>
    </dgm:pt>
    <dgm:pt modelId="{610EECAE-E856-49BF-8D60-BCC4DD29A134}" type="pres">
      <dgm:prSet presAssocID="{0648C614-59B5-40C8-96E6-CE3A0A4156CA}" presName="comp" presStyleCnt="0"/>
      <dgm:spPr/>
    </dgm:pt>
    <dgm:pt modelId="{35366998-CB4A-479E-BD6C-96146363BCB3}" type="pres">
      <dgm:prSet presAssocID="{0648C614-59B5-40C8-96E6-CE3A0A4156CA}" presName="box" presStyleLbl="node1" presStyleIdx="4" presStyleCnt="7" custLinFactNeighborX="-2041"/>
      <dgm:spPr/>
      <dgm:t>
        <a:bodyPr/>
        <a:lstStyle/>
        <a:p>
          <a:endParaRPr lang="ru-RU"/>
        </a:p>
      </dgm:t>
    </dgm:pt>
    <dgm:pt modelId="{1EC8AFE4-E4EB-4781-8CEC-8FB0A1135B04}" type="pres">
      <dgm:prSet presAssocID="{0648C614-59B5-40C8-96E6-CE3A0A4156CA}" presName="img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1F783A6-1D02-47BC-895A-5402F4B8CDA8}" type="pres">
      <dgm:prSet presAssocID="{0648C614-59B5-40C8-96E6-CE3A0A4156CA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774CD-280D-4BAB-B211-0B71F28E8669}" type="pres">
      <dgm:prSet presAssocID="{3347D3A8-8F52-46CF-9545-DF06FE37701C}" presName="spacer" presStyleCnt="0"/>
      <dgm:spPr/>
    </dgm:pt>
    <dgm:pt modelId="{6329E3B2-FE9E-4206-8C71-DA42723AFC2E}" type="pres">
      <dgm:prSet presAssocID="{FFFBE4D5-2EC2-4006-AA7B-E14E8C480338}" presName="comp" presStyleCnt="0"/>
      <dgm:spPr/>
    </dgm:pt>
    <dgm:pt modelId="{457E4DD1-7E1F-45CC-B345-6EA932E4589F}" type="pres">
      <dgm:prSet presAssocID="{FFFBE4D5-2EC2-4006-AA7B-E14E8C480338}" presName="box" presStyleLbl="node1" presStyleIdx="5" presStyleCnt="7"/>
      <dgm:spPr/>
      <dgm:t>
        <a:bodyPr/>
        <a:lstStyle/>
        <a:p>
          <a:endParaRPr lang="ru-RU"/>
        </a:p>
      </dgm:t>
    </dgm:pt>
    <dgm:pt modelId="{BF1EB78F-D652-415C-B3CF-D64BC8BA8D54}" type="pres">
      <dgm:prSet presAssocID="{FFFBE4D5-2EC2-4006-AA7B-E14E8C480338}" presName="img" presStyleLbl="fgImgPlace1" presStyleIdx="5" presStyleCnt="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00" t="5000" r="3000" b="-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F8B6771-075B-451C-96C3-96EF618CBE63}" type="pres">
      <dgm:prSet presAssocID="{FFFBE4D5-2EC2-4006-AA7B-E14E8C480338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61B34-816E-47D1-B388-78E265F1ECFD}" type="pres">
      <dgm:prSet presAssocID="{697A845E-223E-4D33-AC20-51A1A218A2E0}" presName="spacer" presStyleCnt="0"/>
      <dgm:spPr/>
    </dgm:pt>
    <dgm:pt modelId="{960FB95E-5FA8-4B08-9A4F-C44724B549F8}" type="pres">
      <dgm:prSet presAssocID="{08F62091-83AD-46CD-9A1F-E7728C631181}" presName="comp" presStyleCnt="0"/>
      <dgm:spPr/>
    </dgm:pt>
    <dgm:pt modelId="{1671FFC4-E2EB-45ED-BDDB-B511C96842F0}" type="pres">
      <dgm:prSet presAssocID="{08F62091-83AD-46CD-9A1F-E7728C631181}" presName="box" presStyleLbl="node1" presStyleIdx="6" presStyleCnt="7" custScaleY="172830"/>
      <dgm:spPr/>
      <dgm:t>
        <a:bodyPr/>
        <a:lstStyle/>
        <a:p>
          <a:endParaRPr lang="ru-RU"/>
        </a:p>
      </dgm:t>
    </dgm:pt>
    <dgm:pt modelId="{F2EBCA7C-5A1F-4087-865A-4EE106D486A5}" type="pres">
      <dgm:prSet presAssocID="{08F62091-83AD-46CD-9A1F-E7728C631181}" presName="img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9EFF7FC-E685-4886-9FEB-62538BBA64EB}" type="pres">
      <dgm:prSet presAssocID="{08F62091-83AD-46CD-9A1F-E7728C63118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86B29-6153-4A0F-8489-A328C0D511F1}" type="presOf" srcId="{FFFBE4D5-2EC2-4006-AA7B-E14E8C480338}" destId="{457E4DD1-7E1F-45CC-B345-6EA932E4589F}" srcOrd="0" destOrd="0" presId="urn:microsoft.com/office/officeart/2005/8/layout/vList4#8"/>
    <dgm:cxn modelId="{DF475140-3D7F-4C55-8D05-E36808B89E18}" type="presOf" srcId="{EAE0571F-1235-4C46-BA0C-13D0C0CD0A3B}" destId="{9D4A285D-68B5-459B-9824-514035017555}" srcOrd="0" destOrd="0" presId="urn:microsoft.com/office/officeart/2005/8/layout/vList4#8"/>
    <dgm:cxn modelId="{9B1BE9E8-2DD9-499D-AEA7-B5EED8BD6848}" srcId="{C14FF4C2-8C65-40B8-A037-6428D6BD1973}" destId="{37ABE2B7-74BD-4460-BF10-8B5249C4AA59}" srcOrd="1" destOrd="0" parTransId="{FEE2E822-2E83-4464-B20E-24ED6F420C29}" sibTransId="{02133CE3-8B1B-4A87-BA29-A7DE5915B055}"/>
    <dgm:cxn modelId="{9EFD3FE9-483A-4630-BC1D-A1138D7DDEC0}" type="presOf" srcId="{FFFBE4D5-2EC2-4006-AA7B-E14E8C480338}" destId="{3F8B6771-075B-451C-96C3-96EF618CBE63}" srcOrd="1" destOrd="0" presId="urn:microsoft.com/office/officeart/2005/8/layout/vList4#8"/>
    <dgm:cxn modelId="{7CFC17F1-DAC6-45AF-872B-E106041222FC}" type="presOf" srcId="{D60E2453-74A3-4E10-8B11-309551968984}" destId="{14540F0E-EE39-40E6-BB7F-8F1BC6D2DE65}" srcOrd="0" destOrd="0" presId="urn:microsoft.com/office/officeart/2005/8/layout/vList4#8"/>
    <dgm:cxn modelId="{A296D839-2F7B-4BC6-85CA-77552FFD9B85}" srcId="{C14FF4C2-8C65-40B8-A037-6428D6BD1973}" destId="{FFFBE4D5-2EC2-4006-AA7B-E14E8C480338}" srcOrd="5" destOrd="0" parTransId="{B09BD322-F061-40D1-88C9-3675EFF548AC}" sibTransId="{697A845E-223E-4D33-AC20-51A1A218A2E0}"/>
    <dgm:cxn modelId="{1B95459D-11E4-41DB-B973-F92A238322D9}" type="presOf" srcId="{DF4694E4-20F2-4503-AE3F-BC88EEDF2239}" destId="{D86CDF59-07AB-4A8D-B36B-BB89B06701BB}" srcOrd="1" destOrd="0" presId="urn:microsoft.com/office/officeart/2005/8/layout/vList4#8"/>
    <dgm:cxn modelId="{5AE77F9C-CDA2-44CF-ABAE-F24AD6B8ACE8}" srcId="{C14FF4C2-8C65-40B8-A037-6428D6BD1973}" destId="{DF4694E4-20F2-4503-AE3F-BC88EEDF2239}" srcOrd="3" destOrd="0" parTransId="{2410BDC3-5F46-4A9A-A3DE-072567FDA68A}" sibTransId="{3A95CC53-F613-4057-90C3-2B67512BA111}"/>
    <dgm:cxn modelId="{EA0F8B1F-3456-401C-B40A-3AD764B6D6C2}" srcId="{C14FF4C2-8C65-40B8-A037-6428D6BD1973}" destId="{D60E2453-74A3-4E10-8B11-309551968984}" srcOrd="2" destOrd="0" parTransId="{138748FC-B04D-4192-87A5-CA4B592AB0CC}" sibTransId="{0B52A13D-F566-460A-8312-2D1E2CB2A282}"/>
    <dgm:cxn modelId="{41BE0484-1444-40F7-AC70-CBCCB3F0F32D}" type="presOf" srcId="{0648C614-59B5-40C8-96E6-CE3A0A4156CA}" destId="{51F783A6-1D02-47BC-895A-5402F4B8CDA8}" srcOrd="1" destOrd="0" presId="urn:microsoft.com/office/officeart/2005/8/layout/vList4#8"/>
    <dgm:cxn modelId="{35163B6A-53E5-40D2-B81B-1FFC7148A7B1}" type="presOf" srcId="{EAE0571F-1235-4C46-BA0C-13D0C0CD0A3B}" destId="{4A1933F8-5706-4CE2-A588-8EC71C50664F}" srcOrd="1" destOrd="0" presId="urn:microsoft.com/office/officeart/2005/8/layout/vList4#8"/>
    <dgm:cxn modelId="{43FFEC02-3D24-4490-92CF-7C608687B45A}" type="presOf" srcId="{0648C614-59B5-40C8-96E6-CE3A0A4156CA}" destId="{35366998-CB4A-479E-BD6C-96146363BCB3}" srcOrd="0" destOrd="0" presId="urn:microsoft.com/office/officeart/2005/8/layout/vList4#8"/>
    <dgm:cxn modelId="{14F977FE-FABF-4336-9530-E30816632BB5}" type="presOf" srcId="{C14FF4C2-8C65-40B8-A037-6428D6BD1973}" destId="{E35C5D97-4B49-4E3A-8FCD-16FA5E02602D}" srcOrd="0" destOrd="0" presId="urn:microsoft.com/office/officeart/2005/8/layout/vList4#8"/>
    <dgm:cxn modelId="{E4E960A2-717F-451C-A871-9A4CEF797BC4}" srcId="{C14FF4C2-8C65-40B8-A037-6428D6BD1973}" destId="{08F62091-83AD-46CD-9A1F-E7728C631181}" srcOrd="6" destOrd="0" parTransId="{9C15F406-2B61-471B-91AB-9F0F8C3F37F5}" sibTransId="{F22AD387-0406-4A12-AB49-1DD4DC2D63A9}"/>
    <dgm:cxn modelId="{987D6353-AA64-4B14-BAB0-4C5D666DC6C1}" type="presOf" srcId="{08F62091-83AD-46CD-9A1F-E7728C631181}" destId="{E9EFF7FC-E685-4886-9FEB-62538BBA64EB}" srcOrd="1" destOrd="0" presId="urn:microsoft.com/office/officeart/2005/8/layout/vList4#8"/>
    <dgm:cxn modelId="{9F3BCB12-C0B9-4EF9-8720-80864FF16B88}" type="presOf" srcId="{37ABE2B7-74BD-4460-BF10-8B5249C4AA59}" destId="{C7F69955-CE43-42D1-BF45-522FBD25FF15}" srcOrd="0" destOrd="0" presId="urn:microsoft.com/office/officeart/2005/8/layout/vList4#8"/>
    <dgm:cxn modelId="{2AC459E2-5661-4DEB-A118-645A6AD04601}" type="presOf" srcId="{DF4694E4-20F2-4503-AE3F-BC88EEDF2239}" destId="{68C99814-F012-46B1-8D84-85DB26766001}" srcOrd="0" destOrd="0" presId="urn:microsoft.com/office/officeart/2005/8/layout/vList4#8"/>
    <dgm:cxn modelId="{544226A2-C38D-4ACA-9E64-7A5CFF29627D}" type="presOf" srcId="{D60E2453-74A3-4E10-8B11-309551968984}" destId="{3842B56E-A484-4D87-AE3A-0DF3080C0D27}" srcOrd="1" destOrd="0" presId="urn:microsoft.com/office/officeart/2005/8/layout/vList4#8"/>
    <dgm:cxn modelId="{47315486-C885-452D-8DC8-D0C262482C92}" type="presOf" srcId="{37ABE2B7-74BD-4460-BF10-8B5249C4AA59}" destId="{D2877F52-8499-479E-AB16-E35F6AC27FC1}" srcOrd="1" destOrd="0" presId="urn:microsoft.com/office/officeart/2005/8/layout/vList4#8"/>
    <dgm:cxn modelId="{2D433E7F-47E0-400A-80AF-E8697C6CE34A}" srcId="{C14FF4C2-8C65-40B8-A037-6428D6BD1973}" destId="{EAE0571F-1235-4C46-BA0C-13D0C0CD0A3B}" srcOrd="0" destOrd="0" parTransId="{D083368D-42A5-44E1-927C-91C1A32D5945}" sibTransId="{ED459FC8-01B2-4EEF-A8CE-1971BEAE4F3D}"/>
    <dgm:cxn modelId="{BA649FB2-7224-4A49-AC87-EE135445D8EC}" srcId="{C14FF4C2-8C65-40B8-A037-6428D6BD1973}" destId="{0648C614-59B5-40C8-96E6-CE3A0A4156CA}" srcOrd="4" destOrd="0" parTransId="{78B9C97B-2C3C-428F-B478-37F8F3FF1431}" sibTransId="{3347D3A8-8F52-46CF-9545-DF06FE37701C}"/>
    <dgm:cxn modelId="{F55C50F9-B733-44C5-9CAE-D14C03EC223C}" type="presOf" srcId="{08F62091-83AD-46CD-9A1F-E7728C631181}" destId="{1671FFC4-E2EB-45ED-BDDB-B511C96842F0}" srcOrd="0" destOrd="0" presId="urn:microsoft.com/office/officeart/2005/8/layout/vList4#8"/>
    <dgm:cxn modelId="{81990BB2-22CF-438A-A450-B8D553230A79}" type="presParOf" srcId="{E35C5D97-4B49-4E3A-8FCD-16FA5E02602D}" destId="{7FF337CA-2888-495F-B7D0-13D91E8DE28C}" srcOrd="0" destOrd="0" presId="urn:microsoft.com/office/officeart/2005/8/layout/vList4#8"/>
    <dgm:cxn modelId="{B81F4821-297B-4F69-88D1-B4BFB2D88598}" type="presParOf" srcId="{7FF337CA-2888-495F-B7D0-13D91E8DE28C}" destId="{9D4A285D-68B5-459B-9824-514035017555}" srcOrd="0" destOrd="0" presId="urn:microsoft.com/office/officeart/2005/8/layout/vList4#8"/>
    <dgm:cxn modelId="{5D7DDB37-7C5F-41E5-BACC-5AAF4CF56603}" type="presParOf" srcId="{7FF337CA-2888-495F-B7D0-13D91E8DE28C}" destId="{250A27D6-79CB-46D1-A6C1-B0D38F8F3F54}" srcOrd="1" destOrd="0" presId="urn:microsoft.com/office/officeart/2005/8/layout/vList4#8"/>
    <dgm:cxn modelId="{EBE3658E-DF8D-4F5F-A74B-0BCB51DDEA04}" type="presParOf" srcId="{7FF337CA-2888-495F-B7D0-13D91E8DE28C}" destId="{4A1933F8-5706-4CE2-A588-8EC71C50664F}" srcOrd="2" destOrd="0" presId="urn:microsoft.com/office/officeart/2005/8/layout/vList4#8"/>
    <dgm:cxn modelId="{FA1DDB23-226B-4B95-BF45-1AA2C74B51ED}" type="presParOf" srcId="{E35C5D97-4B49-4E3A-8FCD-16FA5E02602D}" destId="{56689CA9-3F0A-4948-9C27-967CE83BC81A}" srcOrd="1" destOrd="0" presId="urn:microsoft.com/office/officeart/2005/8/layout/vList4#8"/>
    <dgm:cxn modelId="{B7EB80E0-459A-4DFA-9AFC-597E7B0C6013}" type="presParOf" srcId="{E35C5D97-4B49-4E3A-8FCD-16FA5E02602D}" destId="{4D5A91BA-5593-483E-9C2B-1539B7A5F3A8}" srcOrd="2" destOrd="0" presId="urn:microsoft.com/office/officeart/2005/8/layout/vList4#8"/>
    <dgm:cxn modelId="{493A47FF-5698-46B1-9409-FCB695DF8C6B}" type="presParOf" srcId="{4D5A91BA-5593-483E-9C2B-1539B7A5F3A8}" destId="{C7F69955-CE43-42D1-BF45-522FBD25FF15}" srcOrd="0" destOrd="0" presId="urn:microsoft.com/office/officeart/2005/8/layout/vList4#8"/>
    <dgm:cxn modelId="{ECD089B3-879E-45DB-87E2-6661CD4ACCA6}" type="presParOf" srcId="{4D5A91BA-5593-483E-9C2B-1539B7A5F3A8}" destId="{A0ED652F-3BB5-43DB-B040-8DD232098DA2}" srcOrd="1" destOrd="0" presId="urn:microsoft.com/office/officeart/2005/8/layout/vList4#8"/>
    <dgm:cxn modelId="{84EC5B84-85C7-474A-B08D-DEB94DCFD3FF}" type="presParOf" srcId="{4D5A91BA-5593-483E-9C2B-1539B7A5F3A8}" destId="{D2877F52-8499-479E-AB16-E35F6AC27FC1}" srcOrd="2" destOrd="0" presId="urn:microsoft.com/office/officeart/2005/8/layout/vList4#8"/>
    <dgm:cxn modelId="{59CB49F1-3D4D-4594-99F9-0BEC2AFB8BA4}" type="presParOf" srcId="{E35C5D97-4B49-4E3A-8FCD-16FA5E02602D}" destId="{A9160E94-7C06-49F9-8BCD-47EF7978F06D}" srcOrd="3" destOrd="0" presId="urn:microsoft.com/office/officeart/2005/8/layout/vList4#8"/>
    <dgm:cxn modelId="{D3ECFD77-9C19-462A-9F90-7B0BA175746A}" type="presParOf" srcId="{E35C5D97-4B49-4E3A-8FCD-16FA5E02602D}" destId="{14D04A8C-9433-4DEC-8242-3CCA40FE3915}" srcOrd="4" destOrd="0" presId="urn:microsoft.com/office/officeart/2005/8/layout/vList4#8"/>
    <dgm:cxn modelId="{D21F715F-167D-42C9-AFA1-B2808B991D6F}" type="presParOf" srcId="{14D04A8C-9433-4DEC-8242-3CCA40FE3915}" destId="{14540F0E-EE39-40E6-BB7F-8F1BC6D2DE65}" srcOrd="0" destOrd="0" presId="urn:microsoft.com/office/officeart/2005/8/layout/vList4#8"/>
    <dgm:cxn modelId="{1AD5CBB7-5CB0-4FEA-BF7F-AE5301B9351E}" type="presParOf" srcId="{14D04A8C-9433-4DEC-8242-3CCA40FE3915}" destId="{4CF25458-5106-4E6B-8532-922D453F1E59}" srcOrd="1" destOrd="0" presId="urn:microsoft.com/office/officeart/2005/8/layout/vList4#8"/>
    <dgm:cxn modelId="{14ED1E16-4D4E-4A9E-B753-AEDA87CEAD00}" type="presParOf" srcId="{14D04A8C-9433-4DEC-8242-3CCA40FE3915}" destId="{3842B56E-A484-4D87-AE3A-0DF3080C0D27}" srcOrd="2" destOrd="0" presId="urn:microsoft.com/office/officeart/2005/8/layout/vList4#8"/>
    <dgm:cxn modelId="{D210724D-486A-4FC1-AF58-6ADD1AE49BB7}" type="presParOf" srcId="{E35C5D97-4B49-4E3A-8FCD-16FA5E02602D}" destId="{ACB2BC01-03B1-4B27-A335-FC454677B646}" srcOrd="5" destOrd="0" presId="urn:microsoft.com/office/officeart/2005/8/layout/vList4#8"/>
    <dgm:cxn modelId="{006E7EB8-6294-4621-BE15-FC6DCB0E90B8}" type="presParOf" srcId="{E35C5D97-4B49-4E3A-8FCD-16FA5E02602D}" destId="{0719C5C5-5FDB-40E3-BEB2-D3ABE4BC36C8}" srcOrd="6" destOrd="0" presId="urn:microsoft.com/office/officeart/2005/8/layout/vList4#8"/>
    <dgm:cxn modelId="{9853A62C-4D75-4D0B-948B-A28505A5DBA1}" type="presParOf" srcId="{0719C5C5-5FDB-40E3-BEB2-D3ABE4BC36C8}" destId="{68C99814-F012-46B1-8D84-85DB26766001}" srcOrd="0" destOrd="0" presId="urn:microsoft.com/office/officeart/2005/8/layout/vList4#8"/>
    <dgm:cxn modelId="{1B33F1CD-F7EA-4BE1-B91A-58A891E0EC9D}" type="presParOf" srcId="{0719C5C5-5FDB-40E3-BEB2-D3ABE4BC36C8}" destId="{D92B49D8-8F91-45DD-B96C-73799FADAED5}" srcOrd="1" destOrd="0" presId="urn:microsoft.com/office/officeart/2005/8/layout/vList4#8"/>
    <dgm:cxn modelId="{4599C69F-AE45-4FB6-9723-167DFB54F0F1}" type="presParOf" srcId="{0719C5C5-5FDB-40E3-BEB2-D3ABE4BC36C8}" destId="{D86CDF59-07AB-4A8D-B36B-BB89B06701BB}" srcOrd="2" destOrd="0" presId="urn:microsoft.com/office/officeart/2005/8/layout/vList4#8"/>
    <dgm:cxn modelId="{CD977025-EB35-4521-A128-6378400DF7DF}" type="presParOf" srcId="{E35C5D97-4B49-4E3A-8FCD-16FA5E02602D}" destId="{BA21A007-CFC7-4117-8F0A-02BDC3CEC3A1}" srcOrd="7" destOrd="0" presId="urn:microsoft.com/office/officeart/2005/8/layout/vList4#8"/>
    <dgm:cxn modelId="{B9356333-659D-404A-8E0B-42EF360E937E}" type="presParOf" srcId="{E35C5D97-4B49-4E3A-8FCD-16FA5E02602D}" destId="{610EECAE-E856-49BF-8D60-BCC4DD29A134}" srcOrd="8" destOrd="0" presId="urn:microsoft.com/office/officeart/2005/8/layout/vList4#8"/>
    <dgm:cxn modelId="{4C5C1CA3-B7B2-44CF-B7AF-5E2C9470A48A}" type="presParOf" srcId="{610EECAE-E856-49BF-8D60-BCC4DD29A134}" destId="{35366998-CB4A-479E-BD6C-96146363BCB3}" srcOrd="0" destOrd="0" presId="urn:microsoft.com/office/officeart/2005/8/layout/vList4#8"/>
    <dgm:cxn modelId="{C101CE1B-F439-4F4F-89BC-0178D229816F}" type="presParOf" srcId="{610EECAE-E856-49BF-8D60-BCC4DD29A134}" destId="{1EC8AFE4-E4EB-4781-8CEC-8FB0A1135B04}" srcOrd="1" destOrd="0" presId="urn:microsoft.com/office/officeart/2005/8/layout/vList4#8"/>
    <dgm:cxn modelId="{25AF62B4-0CC4-4408-8CD4-F5D3706024A3}" type="presParOf" srcId="{610EECAE-E856-49BF-8D60-BCC4DD29A134}" destId="{51F783A6-1D02-47BC-895A-5402F4B8CDA8}" srcOrd="2" destOrd="0" presId="urn:microsoft.com/office/officeart/2005/8/layout/vList4#8"/>
    <dgm:cxn modelId="{7A931E24-9630-4563-AB29-0C82176592E8}" type="presParOf" srcId="{E35C5D97-4B49-4E3A-8FCD-16FA5E02602D}" destId="{765774CD-280D-4BAB-B211-0B71F28E8669}" srcOrd="9" destOrd="0" presId="urn:microsoft.com/office/officeart/2005/8/layout/vList4#8"/>
    <dgm:cxn modelId="{BED7B0B1-AA2C-475C-BD34-57340144EC85}" type="presParOf" srcId="{E35C5D97-4B49-4E3A-8FCD-16FA5E02602D}" destId="{6329E3B2-FE9E-4206-8C71-DA42723AFC2E}" srcOrd="10" destOrd="0" presId="urn:microsoft.com/office/officeart/2005/8/layout/vList4#8"/>
    <dgm:cxn modelId="{23066B03-3C15-48DD-9E87-A75BFB804B5D}" type="presParOf" srcId="{6329E3B2-FE9E-4206-8C71-DA42723AFC2E}" destId="{457E4DD1-7E1F-45CC-B345-6EA932E4589F}" srcOrd="0" destOrd="0" presId="urn:microsoft.com/office/officeart/2005/8/layout/vList4#8"/>
    <dgm:cxn modelId="{1BFFD091-9A64-44C8-BDC2-3256B767BB9F}" type="presParOf" srcId="{6329E3B2-FE9E-4206-8C71-DA42723AFC2E}" destId="{BF1EB78F-D652-415C-B3CF-D64BC8BA8D54}" srcOrd="1" destOrd="0" presId="urn:microsoft.com/office/officeart/2005/8/layout/vList4#8"/>
    <dgm:cxn modelId="{C1FB86AF-6728-45BE-9D8D-2BD36E50428B}" type="presParOf" srcId="{6329E3B2-FE9E-4206-8C71-DA42723AFC2E}" destId="{3F8B6771-075B-451C-96C3-96EF618CBE63}" srcOrd="2" destOrd="0" presId="urn:microsoft.com/office/officeart/2005/8/layout/vList4#8"/>
    <dgm:cxn modelId="{7015CED5-DEC7-4495-B81D-0C448B89A585}" type="presParOf" srcId="{E35C5D97-4B49-4E3A-8FCD-16FA5E02602D}" destId="{8B261B34-816E-47D1-B388-78E265F1ECFD}" srcOrd="11" destOrd="0" presId="urn:microsoft.com/office/officeart/2005/8/layout/vList4#8"/>
    <dgm:cxn modelId="{A6503750-DF2A-469A-8425-791512399168}" type="presParOf" srcId="{E35C5D97-4B49-4E3A-8FCD-16FA5E02602D}" destId="{960FB95E-5FA8-4B08-9A4F-C44724B549F8}" srcOrd="12" destOrd="0" presId="urn:microsoft.com/office/officeart/2005/8/layout/vList4#8"/>
    <dgm:cxn modelId="{B6548148-6293-4DCC-B8EC-63D09BA8C2A3}" type="presParOf" srcId="{960FB95E-5FA8-4B08-9A4F-C44724B549F8}" destId="{1671FFC4-E2EB-45ED-BDDB-B511C96842F0}" srcOrd="0" destOrd="0" presId="urn:microsoft.com/office/officeart/2005/8/layout/vList4#8"/>
    <dgm:cxn modelId="{9B32CD0D-ADCD-4D79-A0C8-2654A6B20AD9}" type="presParOf" srcId="{960FB95E-5FA8-4B08-9A4F-C44724B549F8}" destId="{F2EBCA7C-5A1F-4087-865A-4EE106D486A5}" srcOrd="1" destOrd="0" presId="urn:microsoft.com/office/officeart/2005/8/layout/vList4#8"/>
    <dgm:cxn modelId="{EDD1276B-0126-47B4-B862-26EF5F3A2D28}" type="presParOf" srcId="{960FB95E-5FA8-4B08-9A4F-C44724B549F8}" destId="{E9EFF7FC-E685-4886-9FEB-62538BBA64EB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083597B-3FA4-41AC-BA5F-FFE3BA5BF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E7CD9B-86F6-44D4-9853-57D0922C46F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baseline="0" dirty="0" smtClean="0">
              <a:solidFill>
                <a:srgbClr val="C00000"/>
              </a:solidFill>
            </a:rPr>
            <a:t>Специальные условия </a:t>
          </a:r>
          <a:endParaRPr lang="ru-RU" sz="3100" dirty="0">
            <a:solidFill>
              <a:srgbClr val="C00000"/>
            </a:solidFill>
          </a:endParaRPr>
        </a:p>
      </dgm:t>
    </dgm:pt>
    <dgm:pt modelId="{EEC6E87B-4583-4D9D-8291-121BE7364603}" type="parTrans" cxnId="{75990184-36C3-4754-9CE5-476CB626ED87}">
      <dgm:prSet/>
      <dgm:spPr/>
      <dgm:t>
        <a:bodyPr/>
        <a:lstStyle/>
        <a:p>
          <a:endParaRPr lang="ru-RU"/>
        </a:p>
      </dgm:t>
    </dgm:pt>
    <dgm:pt modelId="{C4F99965-F633-4C98-B36E-0206C45764B5}" type="sibTrans" cxnId="{75990184-36C3-4754-9CE5-476CB626ED87}">
      <dgm:prSet/>
      <dgm:spPr/>
      <dgm:t>
        <a:bodyPr/>
        <a:lstStyle/>
        <a:p>
          <a:endParaRPr lang="ru-RU"/>
        </a:p>
      </dgm:t>
    </dgm:pt>
    <dgm:pt modelId="{A83D1AEB-BE99-4351-A879-063732AFA350}" type="pres">
      <dgm:prSet presAssocID="{E083597B-3FA4-41AC-BA5F-FFE3BA5BF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9BD20-40CD-48A5-B4FE-542DF896A6EF}" type="pres">
      <dgm:prSet presAssocID="{99E7CD9B-86F6-44D4-9853-57D0922C46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7722C-4844-42C0-B1AF-D7D6A3E87CF1}" type="presOf" srcId="{E083597B-3FA4-41AC-BA5F-FFE3BA5BFB8D}" destId="{A83D1AEB-BE99-4351-A879-063732AFA350}" srcOrd="0" destOrd="0" presId="urn:microsoft.com/office/officeart/2005/8/layout/vList2"/>
    <dgm:cxn modelId="{BB448B89-10E7-47BD-882D-1F4D34FECBC3}" type="presOf" srcId="{99E7CD9B-86F6-44D4-9853-57D0922C46F7}" destId="{12E9BD20-40CD-48A5-B4FE-542DF896A6EF}" srcOrd="0" destOrd="0" presId="urn:microsoft.com/office/officeart/2005/8/layout/vList2"/>
    <dgm:cxn modelId="{75990184-36C3-4754-9CE5-476CB626ED87}" srcId="{E083597B-3FA4-41AC-BA5F-FFE3BA5BFB8D}" destId="{99E7CD9B-86F6-44D4-9853-57D0922C46F7}" srcOrd="0" destOrd="0" parTransId="{EEC6E87B-4583-4D9D-8291-121BE7364603}" sibTransId="{C4F99965-F633-4C98-B36E-0206C45764B5}"/>
    <dgm:cxn modelId="{C6B16687-105F-496B-B27D-6514C0260BA8}" type="presParOf" srcId="{A83D1AEB-BE99-4351-A879-063732AFA350}" destId="{12E9BD20-40CD-48A5-B4FE-542DF896A6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508F4AF-B85D-41E9-A956-010C2489384F}" type="doc">
      <dgm:prSet loTypeId="urn:microsoft.com/office/officeart/2005/8/layout/vList4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E5323-1426-4EEB-8B04-29D926859C0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психолого-педагогического сопровождения детей с ОВЗ</a:t>
          </a:r>
          <a:endParaRPr lang="ru-RU" sz="1400" dirty="0">
            <a:solidFill>
              <a:srgbClr val="002060"/>
            </a:solidFill>
          </a:endParaRPr>
        </a:p>
      </dgm:t>
    </dgm:pt>
    <dgm:pt modelId="{537F695B-66A5-41EE-BF34-DC50C6E3D339}" type="parTrans" cxnId="{E640B3DE-4713-4900-BF14-914B752EE917}">
      <dgm:prSet/>
      <dgm:spPr/>
      <dgm:t>
        <a:bodyPr/>
        <a:lstStyle/>
        <a:p>
          <a:endParaRPr lang="ru-RU"/>
        </a:p>
      </dgm:t>
    </dgm:pt>
    <dgm:pt modelId="{71A4A0AF-05CA-437D-B8DB-03E5ED0CBF9E}" type="sibTrans" cxnId="{E640B3DE-4713-4900-BF14-914B752EE917}">
      <dgm:prSet/>
      <dgm:spPr/>
      <dgm:t>
        <a:bodyPr/>
        <a:lstStyle/>
        <a:p>
          <a:endParaRPr lang="ru-RU"/>
        </a:p>
      </dgm:t>
    </dgm:pt>
    <dgm:pt modelId="{5C00A799-4DFE-4BF1-9A5F-3E7E916A9B49}" type="pres">
      <dgm:prSet presAssocID="{A508F4AF-B85D-41E9-A956-010C248938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583BD-CA37-4C76-80BD-9FE0326D8943}" type="pres">
      <dgm:prSet presAssocID="{8ACE5323-1426-4EEB-8B04-29D926859C09}" presName="comp" presStyleCnt="0"/>
      <dgm:spPr/>
    </dgm:pt>
    <dgm:pt modelId="{32208CF9-241F-4173-82B1-668E4B5045D1}" type="pres">
      <dgm:prSet presAssocID="{8ACE5323-1426-4EEB-8B04-29D926859C09}" presName="box" presStyleLbl="node1" presStyleIdx="0" presStyleCnt="1" custScaleY="100098"/>
      <dgm:spPr/>
      <dgm:t>
        <a:bodyPr/>
        <a:lstStyle/>
        <a:p>
          <a:endParaRPr lang="ru-RU"/>
        </a:p>
      </dgm:t>
    </dgm:pt>
    <dgm:pt modelId="{F6286EEF-3717-4D5F-BE41-E8FE9C0D4D23}" type="pres">
      <dgm:prSet presAssocID="{8ACE5323-1426-4EEB-8B04-29D926859C09}" presName="img" presStyleLbl="fgImgPlace1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1000" b="11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C25601E-8316-473D-BDDE-AB3A3DF0BE04}" type="pres">
      <dgm:prSet presAssocID="{8ACE5323-1426-4EEB-8B04-29D926859C0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0B3DE-4713-4900-BF14-914B752EE917}" srcId="{A508F4AF-B85D-41E9-A956-010C2489384F}" destId="{8ACE5323-1426-4EEB-8B04-29D926859C09}" srcOrd="0" destOrd="0" parTransId="{537F695B-66A5-41EE-BF34-DC50C6E3D339}" sibTransId="{71A4A0AF-05CA-437D-B8DB-03E5ED0CBF9E}"/>
    <dgm:cxn modelId="{46590ECA-7DB9-4363-9D4D-448540E6F71A}" type="presOf" srcId="{8ACE5323-1426-4EEB-8B04-29D926859C09}" destId="{6C25601E-8316-473D-BDDE-AB3A3DF0BE04}" srcOrd="1" destOrd="0" presId="urn:microsoft.com/office/officeart/2005/8/layout/vList4#9"/>
    <dgm:cxn modelId="{411E1AFA-A935-4305-9D4A-F32DFD134ABD}" type="presOf" srcId="{8ACE5323-1426-4EEB-8B04-29D926859C09}" destId="{32208CF9-241F-4173-82B1-668E4B5045D1}" srcOrd="0" destOrd="0" presId="urn:microsoft.com/office/officeart/2005/8/layout/vList4#9"/>
    <dgm:cxn modelId="{74904349-6DD8-46D7-BB8C-D3E8516FE0E0}" type="presOf" srcId="{A508F4AF-B85D-41E9-A956-010C2489384F}" destId="{5C00A799-4DFE-4BF1-9A5F-3E7E916A9B49}" srcOrd="0" destOrd="0" presId="urn:microsoft.com/office/officeart/2005/8/layout/vList4#9"/>
    <dgm:cxn modelId="{107E1197-0EFB-408A-A224-30EDA1D9D4AD}" type="presParOf" srcId="{5C00A799-4DFE-4BF1-9A5F-3E7E916A9B49}" destId="{6E6583BD-CA37-4C76-80BD-9FE0326D8943}" srcOrd="0" destOrd="0" presId="urn:microsoft.com/office/officeart/2005/8/layout/vList4#9"/>
    <dgm:cxn modelId="{BE377077-8979-48C0-8D6B-B045F7CDB269}" type="presParOf" srcId="{6E6583BD-CA37-4C76-80BD-9FE0326D8943}" destId="{32208CF9-241F-4173-82B1-668E4B5045D1}" srcOrd="0" destOrd="0" presId="urn:microsoft.com/office/officeart/2005/8/layout/vList4#9"/>
    <dgm:cxn modelId="{D50624B1-79C2-4084-B389-55C830D1D823}" type="presParOf" srcId="{6E6583BD-CA37-4C76-80BD-9FE0326D8943}" destId="{F6286EEF-3717-4D5F-BE41-E8FE9C0D4D23}" srcOrd="1" destOrd="0" presId="urn:microsoft.com/office/officeart/2005/8/layout/vList4#9"/>
    <dgm:cxn modelId="{15BFFB82-2685-490A-825D-A4E59A8FFA22}" type="presParOf" srcId="{6E6583BD-CA37-4C76-80BD-9FE0326D8943}" destId="{6C25601E-8316-473D-BDDE-AB3A3DF0BE04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D7117C2-396D-4177-9574-682A2E779A22}" type="doc">
      <dgm:prSet loTypeId="urn:microsoft.com/office/officeart/2005/8/layout/vList4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7DCF15-5BAF-47F6-8873-7176FF0DCC1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Комплектование кадров</a:t>
          </a:r>
        </a:p>
      </dgm:t>
    </dgm:pt>
    <dgm:pt modelId="{D479406F-2D30-4B44-B5DF-7E215C954E1D}" type="parTrans" cxnId="{864B99FD-0AAA-4A9A-B2E9-A3B93CE0A766}">
      <dgm:prSet/>
      <dgm:spPr/>
      <dgm:t>
        <a:bodyPr/>
        <a:lstStyle/>
        <a:p>
          <a:endParaRPr lang="ru-RU" sz="1800"/>
        </a:p>
      </dgm:t>
    </dgm:pt>
    <dgm:pt modelId="{82620DCD-3510-4396-84BA-0D7AD1764323}" type="sibTrans" cxnId="{864B99FD-0AAA-4A9A-B2E9-A3B93CE0A766}">
      <dgm:prSet/>
      <dgm:spPr/>
      <dgm:t>
        <a:bodyPr/>
        <a:lstStyle/>
        <a:p>
          <a:endParaRPr lang="ru-RU" sz="1800"/>
        </a:p>
      </dgm:t>
    </dgm:pt>
    <dgm:pt modelId="{0036136F-A293-40A0-9B5C-E33C0B569E5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ПМП Консилиум ДОУ</a:t>
          </a:r>
        </a:p>
      </dgm:t>
    </dgm:pt>
    <dgm:pt modelId="{83329890-5B26-4BAE-A7EA-9BD49BCD97F9}" type="parTrans" cxnId="{8D4CDD0C-F5BC-4269-8B9E-E9F43378A0DD}">
      <dgm:prSet/>
      <dgm:spPr/>
      <dgm:t>
        <a:bodyPr/>
        <a:lstStyle/>
        <a:p>
          <a:endParaRPr lang="ru-RU" sz="1800"/>
        </a:p>
      </dgm:t>
    </dgm:pt>
    <dgm:pt modelId="{7E01F1CB-7DC5-4F6E-8108-84F9A715B06D}" type="sibTrans" cxnId="{8D4CDD0C-F5BC-4269-8B9E-E9F43378A0DD}">
      <dgm:prSet/>
      <dgm:spPr/>
      <dgm:t>
        <a:bodyPr/>
        <a:lstStyle/>
        <a:p>
          <a:endParaRPr lang="ru-RU" sz="1800"/>
        </a:p>
      </dgm:t>
    </dgm:pt>
    <dgm:pt modelId="{7663C3B8-3A11-49AB-A297-619105A266F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Программно-методическое сопровождение</a:t>
          </a:r>
        </a:p>
      </dgm:t>
    </dgm:pt>
    <dgm:pt modelId="{1500AC08-39DE-4A22-9104-5C6934725B9C}" type="parTrans" cxnId="{B0A9A5BD-B442-44A7-A8F6-082302292D74}">
      <dgm:prSet/>
      <dgm:spPr/>
      <dgm:t>
        <a:bodyPr/>
        <a:lstStyle/>
        <a:p>
          <a:endParaRPr lang="ru-RU" sz="1800"/>
        </a:p>
      </dgm:t>
    </dgm:pt>
    <dgm:pt modelId="{9E01164B-0F38-4425-B7E2-F9994440545C}" type="sibTrans" cxnId="{B0A9A5BD-B442-44A7-A8F6-082302292D74}">
      <dgm:prSet/>
      <dgm:spPr/>
      <dgm:t>
        <a:bodyPr/>
        <a:lstStyle/>
        <a:p>
          <a:endParaRPr lang="ru-RU" sz="1800"/>
        </a:p>
      </dgm:t>
    </dgm:pt>
    <dgm:pt modelId="{7DFECF1D-65D9-466F-8CF0-2021DE2E77E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Библиотека инклюзивного образования</a:t>
          </a:r>
        </a:p>
      </dgm:t>
    </dgm:pt>
    <dgm:pt modelId="{E11D1463-46A7-4F60-9F88-BB8C296C5399}" type="parTrans" cxnId="{DDB3330B-A18F-480D-8DDC-0A8F40EEC5A1}">
      <dgm:prSet/>
      <dgm:spPr/>
      <dgm:t>
        <a:bodyPr/>
        <a:lstStyle/>
        <a:p>
          <a:endParaRPr lang="ru-RU" sz="1800"/>
        </a:p>
      </dgm:t>
    </dgm:pt>
    <dgm:pt modelId="{EAD3E312-D7AF-4040-A686-B6661289BE02}" type="sibTrans" cxnId="{DDB3330B-A18F-480D-8DDC-0A8F40EEC5A1}">
      <dgm:prSet/>
      <dgm:spPr/>
      <dgm:t>
        <a:bodyPr/>
        <a:lstStyle/>
        <a:p>
          <a:endParaRPr lang="ru-RU" sz="1800"/>
        </a:p>
      </dgm:t>
    </dgm:pt>
    <dgm:pt modelId="{097A7FCC-C487-4462-991C-662429A3C6D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Консультационная площадка</a:t>
          </a:r>
        </a:p>
      </dgm:t>
    </dgm:pt>
    <dgm:pt modelId="{9904C705-4D3C-4F80-8107-0ECE5FB024CF}" type="parTrans" cxnId="{6959502E-B038-4782-A7D2-DF0038B8DC04}">
      <dgm:prSet/>
      <dgm:spPr/>
      <dgm:t>
        <a:bodyPr/>
        <a:lstStyle/>
        <a:p>
          <a:endParaRPr lang="ru-RU" sz="1800"/>
        </a:p>
      </dgm:t>
    </dgm:pt>
    <dgm:pt modelId="{CABDDE44-FB69-4142-9E7A-935D87EF6C1B}" type="sibTrans" cxnId="{6959502E-B038-4782-A7D2-DF0038B8DC04}">
      <dgm:prSet/>
      <dgm:spPr/>
      <dgm:t>
        <a:bodyPr/>
        <a:lstStyle/>
        <a:p>
          <a:endParaRPr lang="ru-RU" sz="1800"/>
        </a:p>
      </dgm:t>
    </dgm:pt>
    <dgm:pt modelId="{EAA0A713-5990-4586-A00A-E763E62548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членов ПМПК г. Сочи на базе МДОБУ №125 (в составе комиссии Краснодарского края</a:t>
          </a:r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D8FB1-BAFF-4635-970E-8B4E5A43E8F6}" type="parTrans" cxnId="{A86A9762-1066-496B-A162-A7CA59912DBE}">
      <dgm:prSet/>
      <dgm:spPr/>
      <dgm:t>
        <a:bodyPr/>
        <a:lstStyle/>
        <a:p>
          <a:endParaRPr lang="ru-RU" sz="1800"/>
        </a:p>
      </dgm:t>
    </dgm:pt>
    <dgm:pt modelId="{20A84274-1708-4B02-882A-4D513ADCFC31}" type="sibTrans" cxnId="{A86A9762-1066-496B-A162-A7CA59912DBE}">
      <dgm:prSet/>
      <dgm:spPr/>
      <dgm:t>
        <a:bodyPr/>
        <a:lstStyle/>
        <a:p>
          <a:endParaRPr lang="ru-RU" sz="1800"/>
        </a:p>
      </dgm:t>
    </dgm:pt>
    <dgm:pt modelId="{4B51F066-556D-4282-9FCB-ADD4495C9E2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</a:t>
          </a:r>
        </a:p>
      </dgm:t>
    </dgm:pt>
    <dgm:pt modelId="{C7F3BED1-3C4B-47BD-8F2D-49AFB4CA4E65}" type="parTrans" cxnId="{83BA1717-7877-4CBE-B7C6-EAD2F38C78E5}">
      <dgm:prSet/>
      <dgm:spPr/>
      <dgm:t>
        <a:bodyPr/>
        <a:lstStyle/>
        <a:p>
          <a:endParaRPr lang="ru-RU" sz="1800"/>
        </a:p>
      </dgm:t>
    </dgm:pt>
    <dgm:pt modelId="{960182C2-284B-4A10-91FA-2C31AF0C73A7}" type="sibTrans" cxnId="{83BA1717-7877-4CBE-B7C6-EAD2F38C78E5}">
      <dgm:prSet/>
      <dgm:spPr/>
      <dgm:t>
        <a:bodyPr/>
        <a:lstStyle/>
        <a:p>
          <a:endParaRPr lang="ru-RU" sz="1800"/>
        </a:p>
      </dgm:t>
    </dgm:pt>
    <dgm:pt modelId="{323BCD6C-D9D2-4B16-9B9A-5ED5582733F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Тьюторское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сопровождение детей с ОВЗ</a:t>
          </a:r>
        </a:p>
      </dgm:t>
    </dgm:pt>
    <dgm:pt modelId="{5379DAC3-217F-4EFE-8F3C-0F2DE06388DC}" type="parTrans" cxnId="{9F1F6D27-8087-4B26-9CD9-992187BE606A}">
      <dgm:prSet/>
      <dgm:spPr/>
      <dgm:t>
        <a:bodyPr/>
        <a:lstStyle/>
        <a:p>
          <a:endParaRPr lang="ru-RU" sz="1800"/>
        </a:p>
      </dgm:t>
    </dgm:pt>
    <dgm:pt modelId="{04B7F9F6-522E-44EB-9D0C-DDE9385B37EE}" type="sibTrans" cxnId="{9F1F6D27-8087-4B26-9CD9-992187BE606A}">
      <dgm:prSet/>
      <dgm:spPr/>
      <dgm:t>
        <a:bodyPr/>
        <a:lstStyle/>
        <a:p>
          <a:endParaRPr lang="ru-RU" sz="1800"/>
        </a:p>
      </dgm:t>
    </dgm:pt>
    <dgm:pt modelId="{66A60014-899B-424B-BD80-944D1B04F54B}" type="pres">
      <dgm:prSet presAssocID="{6D7117C2-396D-4177-9574-682A2E779A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28644-F34C-4D97-8362-2F7CD98ABED0}" type="pres">
      <dgm:prSet presAssocID="{917DCF15-5BAF-47F6-8873-7176FF0DCC1B}" presName="comp" presStyleCnt="0"/>
      <dgm:spPr/>
    </dgm:pt>
    <dgm:pt modelId="{57EC9166-60B1-4B9C-AE36-C438B4CD4566}" type="pres">
      <dgm:prSet presAssocID="{917DCF15-5BAF-47F6-8873-7176FF0DCC1B}" presName="box" presStyleLbl="node1" presStyleIdx="0" presStyleCnt="8" custScaleY="87763"/>
      <dgm:spPr/>
      <dgm:t>
        <a:bodyPr/>
        <a:lstStyle/>
        <a:p>
          <a:endParaRPr lang="ru-RU"/>
        </a:p>
      </dgm:t>
    </dgm:pt>
    <dgm:pt modelId="{412AB1C7-125A-45AF-ACFD-4A41F2AFD37F}" type="pres">
      <dgm:prSet presAssocID="{917DCF15-5BAF-47F6-8873-7176FF0DCC1B}" presName="img" presStyleLbl="fgImgPlace1" presStyleIdx="0" presStyleCnt="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00" r="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587AB8B-9856-45F1-A5BC-B8486C3C75A4}" type="pres">
      <dgm:prSet presAssocID="{917DCF15-5BAF-47F6-8873-7176FF0DCC1B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A37E1-038E-477D-B70F-4CF086CC3A2B}" type="pres">
      <dgm:prSet presAssocID="{82620DCD-3510-4396-84BA-0D7AD1764323}" presName="spacer" presStyleCnt="0"/>
      <dgm:spPr/>
    </dgm:pt>
    <dgm:pt modelId="{78944389-F78E-4608-B25F-23383A7D36D5}" type="pres">
      <dgm:prSet presAssocID="{0036136F-A293-40A0-9B5C-E33C0B569E53}" presName="comp" presStyleCnt="0"/>
      <dgm:spPr/>
    </dgm:pt>
    <dgm:pt modelId="{91199F7E-C1A0-45BE-9D07-3F948F873F7C}" type="pres">
      <dgm:prSet presAssocID="{0036136F-A293-40A0-9B5C-E33C0B569E53}" presName="box" presStyleLbl="node1" presStyleIdx="1" presStyleCnt="8" custScaleY="99372"/>
      <dgm:spPr/>
      <dgm:t>
        <a:bodyPr/>
        <a:lstStyle/>
        <a:p>
          <a:endParaRPr lang="ru-RU"/>
        </a:p>
      </dgm:t>
    </dgm:pt>
    <dgm:pt modelId="{8581584F-BE0C-4415-9FC1-70906C736479}" type="pres">
      <dgm:prSet presAssocID="{0036136F-A293-40A0-9B5C-E33C0B569E53}" presName="img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977DD52-121C-40B0-94F3-2FD11A66B503}" type="pres">
      <dgm:prSet presAssocID="{0036136F-A293-40A0-9B5C-E33C0B569E5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A34C9-7DE9-4177-94DB-814DC0A25262}" type="pres">
      <dgm:prSet presAssocID="{7E01F1CB-7DC5-4F6E-8108-84F9A715B06D}" presName="spacer" presStyleCnt="0"/>
      <dgm:spPr/>
    </dgm:pt>
    <dgm:pt modelId="{1B6EC174-DF41-4DEA-80F2-3B9218F0449A}" type="pres">
      <dgm:prSet presAssocID="{7663C3B8-3A11-49AB-A297-619105A266F4}" presName="comp" presStyleCnt="0"/>
      <dgm:spPr/>
    </dgm:pt>
    <dgm:pt modelId="{841138A4-29A3-4506-8CEF-24638E330DB0}" type="pres">
      <dgm:prSet presAssocID="{7663C3B8-3A11-49AB-A297-619105A266F4}" presName="box" presStyleLbl="node1" presStyleIdx="2" presStyleCnt="8"/>
      <dgm:spPr/>
      <dgm:t>
        <a:bodyPr/>
        <a:lstStyle/>
        <a:p>
          <a:endParaRPr lang="ru-RU"/>
        </a:p>
      </dgm:t>
    </dgm:pt>
    <dgm:pt modelId="{07606322-13C7-4033-B499-968D5D80203E}" type="pres">
      <dgm:prSet presAssocID="{7663C3B8-3A11-49AB-A297-619105A266F4}" presName="img" presStyleLbl="fgImgPlace1" presStyleIdx="2" presStyleCnt="8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5F0D64D-088D-4DB9-9B42-E3AA836EA107}" type="pres">
      <dgm:prSet presAssocID="{7663C3B8-3A11-49AB-A297-619105A266F4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C0480-1BD8-4089-86B2-BDB195FE15F2}" type="pres">
      <dgm:prSet presAssocID="{9E01164B-0F38-4425-B7E2-F9994440545C}" presName="spacer" presStyleCnt="0"/>
      <dgm:spPr/>
    </dgm:pt>
    <dgm:pt modelId="{8EC839C4-9778-45A3-B08E-AF4747E9B320}" type="pres">
      <dgm:prSet presAssocID="{7DFECF1D-65D9-466F-8CF0-2021DE2E77EF}" presName="comp" presStyleCnt="0"/>
      <dgm:spPr/>
    </dgm:pt>
    <dgm:pt modelId="{4487BB9A-7333-4BB1-B809-7BF2913D51FE}" type="pres">
      <dgm:prSet presAssocID="{7DFECF1D-65D9-466F-8CF0-2021DE2E77EF}" presName="box" presStyleLbl="node1" presStyleIdx="3" presStyleCnt="8"/>
      <dgm:spPr/>
      <dgm:t>
        <a:bodyPr/>
        <a:lstStyle/>
        <a:p>
          <a:endParaRPr lang="ru-RU"/>
        </a:p>
      </dgm:t>
    </dgm:pt>
    <dgm:pt modelId="{F8EF9ADC-F78A-4546-A1E5-8C3B2DFB8913}" type="pres">
      <dgm:prSet presAssocID="{7DFECF1D-65D9-466F-8CF0-2021DE2E77EF}" presName="img" presStyleLbl="fgImgPlace1" presStyleIdx="3" presStyleCnt="8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A6497F0-F949-4B1F-96D4-0C5301B2B76D}" type="pres">
      <dgm:prSet presAssocID="{7DFECF1D-65D9-466F-8CF0-2021DE2E77EF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AFD15-34E1-4AC6-8274-2B81ECCAB235}" type="pres">
      <dgm:prSet presAssocID="{EAD3E312-D7AF-4040-A686-B6661289BE02}" presName="spacer" presStyleCnt="0"/>
      <dgm:spPr/>
    </dgm:pt>
    <dgm:pt modelId="{1F696807-0AE8-4BE7-A966-ACBC6D81516C}" type="pres">
      <dgm:prSet presAssocID="{097A7FCC-C487-4462-991C-662429A3C6DB}" presName="comp" presStyleCnt="0"/>
      <dgm:spPr/>
    </dgm:pt>
    <dgm:pt modelId="{CEB7B608-9F82-416A-8DB6-DAA9AAF1DFB0}" type="pres">
      <dgm:prSet presAssocID="{097A7FCC-C487-4462-991C-662429A3C6DB}" presName="box" presStyleLbl="node1" presStyleIdx="4" presStyleCnt="8"/>
      <dgm:spPr/>
      <dgm:t>
        <a:bodyPr/>
        <a:lstStyle/>
        <a:p>
          <a:endParaRPr lang="ru-RU"/>
        </a:p>
      </dgm:t>
    </dgm:pt>
    <dgm:pt modelId="{32A06E0A-6A12-4C1F-B96B-EF513253D456}" type="pres">
      <dgm:prSet presAssocID="{097A7FCC-C487-4462-991C-662429A3C6DB}" presName="img" presStyleLbl="fgImgPlace1" presStyleIdx="4" presStyleCnt="8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4A57752-2C25-49D2-AB49-9D8AD5BDBED2}" type="pres">
      <dgm:prSet presAssocID="{097A7FCC-C487-4462-991C-662429A3C6DB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3777F-B095-4D8F-BC2A-ECF9CE46AFDB}" type="pres">
      <dgm:prSet presAssocID="{CABDDE44-FB69-4142-9E7A-935D87EF6C1B}" presName="spacer" presStyleCnt="0"/>
      <dgm:spPr/>
    </dgm:pt>
    <dgm:pt modelId="{ADEB1367-67B9-4DDF-963C-483ED8129645}" type="pres">
      <dgm:prSet presAssocID="{EAA0A713-5990-4586-A00A-E763E62548E8}" presName="comp" presStyleCnt="0"/>
      <dgm:spPr/>
    </dgm:pt>
    <dgm:pt modelId="{CA0207FC-490F-44BE-99C6-84499ABE8B34}" type="pres">
      <dgm:prSet presAssocID="{EAA0A713-5990-4586-A00A-E763E62548E8}" presName="box" presStyleLbl="node1" presStyleIdx="5" presStyleCnt="8"/>
      <dgm:spPr/>
      <dgm:t>
        <a:bodyPr/>
        <a:lstStyle/>
        <a:p>
          <a:endParaRPr lang="ru-RU"/>
        </a:p>
      </dgm:t>
    </dgm:pt>
    <dgm:pt modelId="{0E2005C6-C4A1-4782-A238-A2FA40BCD469}" type="pres">
      <dgm:prSet presAssocID="{EAA0A713-5990-4586-A00A-E763E62548E8}" presName="img" presStyleLbl="fgImgPlace1" presStyleIdx="5" presStyleCnt="8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5141172-8F15-433B-AA6E-49D01967BAAA}" type="pres">
      <dgm:prSet presAssocID="{EAA0A713-5990-4586-A00A-E763E62548E8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DB93-D104-4F8F-856F-63DC3CE572E3}" type="pres">
      <dgm:prSet presAssocID="{20A84274-1708-4B02-882A-4D513ADCFC31}" presName="spacer" presStyleCnt="0"/>
      <dgm:spPr/>
    </dgm:pt>
    <dgm:pt modelId="{7A82C048-A95C-41CC-8F0A-51012DBA430F}" type="pres">
      <dgm:prSet presAssocID="{4B51F066-556D-4282-9FCB-ADD4495C9E2B}" presName="comp" presStyleCnt="0"/>
      <dgm:spPr/>
    </dgm:pt>
    <dgm:pt modelId="{E666FE3B-486B-41F0-896A-8E04A7BD1BBE}" type="pres">
      <dgm:prSet presAssocID="{4B51F066-556D-4282-9FCB-ADD4495C9E2B}" presName="box" presStyleLbl="node1" presStyleIdx="6" presStyleCnt="8"/>
      <dgm:spPr/>
      <dgm:t>
        <a:bodyPr/>
        <a:lstStyle/>
        <a:p>
          <a:endParaRPr lang="ru-RU"/>
        </a:p>
      </dgm:t>
    </dgm:pt>
    <dgm:pt modelId="{63D3BA59-5EFC-4827-9CF0-2E8E3F0861BB}" type="pres">
      <dgm:prSet presAssocID="{4B51F066-556D-4282-9FCB-ADD4495C9E2B}" presName="img" presStyleLbl="fgImgPlace1" presStyleIdx="6" presStyleCnt="8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57AA26A-7776-4B1D-B8DF-21CC055F864D}" type="pres">
      <dgm:prSet presAssocID="{4B51F066-556D-4282-9FCB-ADD4495C9E2B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D0614-DCFE-43A6-A2D4-C82E0FC17D2F}" type="pres">
      <dgm:prSet presAssocID="{960182C2-284B-4A10-91FA-2C31AF0C73A7}" presName="spacer" presStyleCnt="0"/>
      <dgm:spPr/>
    </dgm:pt>
    <dgm:pt modelId="{800992E4-2708-47F2-8079-097435DF8CFE}" type="pres">
      <dgm:prSet presAssocID="{323BCD6C-D9D2-4B16-9B9A-5ED5582733F9}" presName="comp" presStyleCnt="0"/>
      <dgm:spPr/>
    </dgm:pt>
    <dgm:pt modelId="{00E7A734-4AC0-4A5B-9691-DDB999D84CB4}" type="pres">
      <dgm:prSet presAssocID="{323BCD6C-D9D2-4B16-9B9A-5ED5582733F9}" presName="box" presStyleLbl="node1" presStyleIdx="7" presStyleCnt="8"/>
      <dgm:spPr/>
      <dgm:t>
        <a:bodyPr/>
        <a:lstStyle/>
        <a:p>
          <a:endParaRPr lang="ru-RU"/>
        </a:p>
      </dgm:t>
    </dgm:pt>
    <dgm:pt modelId="{AC2594CC-8678-4C97-A79A-DF42CB141437}" type="pres">
      <dgm:prSet presAssocID="{323BCD6C-D9D2-4B16-9B9A-5ED5582733F9}" presName="img" presStyleLbl="fgImgPlace1" presStyleIdx="7" presStyleCnt="8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1CAAFFB-760A-4BB8-AE61-CF212FC79230}" type="pres">
      <dgm:prSet presAssocID="{323BCD6C-D9D2-4B16-9B9A-5ED5582733F9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84702-498F-462A-9282-4B16C7D229BD}" type="presOf" srcId="{4B51F066-556D-4282-9FCB-ADD4495C9E2B}" destId="{E666FE3B-486B-41F0-896A-8E04A7BD1BBE}" srcOrd="0" destOrd="0" presId="urn:microsoft.com/office/officeart/2005/8/layout/vList4#10"/>
    <dgm:cxn modelId="{83BA1717-7877-4CBE-B7C6-EAD2F38C78E5}" srcId="{6D7117C2-396D-4177-9574-682A2E779A22}" destId="{4B51F066-556D-4282-9FCB-ADD4495C9E2B}" srcOrd="6" destOrd="0" parTransId="{C7F3BED1-3C4B-47BD-8F2D-49AFB4CA4E65}" sibTransId="{960182C2-284B-4A10-91FA-2C31AF0C73A7}"/>
    <dgm:cxn modelId="{DDB3330B-A18F-480D-8DDC-0A8F40EEC5A1}" srcId="{6D7117C2-396D-4177-9574-682A2E779A22}" destId="{7DFECF1D-65D9-466F-8CF0-2021DE2E77EF}" srcOrd="3" destOrd="0" parTransId="{E11D1463-46A7-4F60-9F88-BB8C296C5399}" sibTransId="{EAD3E312-D7AF-4040-A686-B6661289BE02}"/>
    <dgm:cxn modelId="{70BAC3BF-CEC6-49EC-A7D7-D8631E43D8B6}" type="presOf" srcId="{7663C3B8-3A11-49AB-A297-619105A266F4}" destId="{841138A4-29A3-4506-8CEF-24638E330DB0}" srcOrd="0" destOrd="0" presId="urn:microsoft.com/office/officeart/2005/8/layout/vList4#10"/>
    <dgm:cxn modelId="{F456F03B-FC89-48C7-8950-AC511AC59052}" type="presOf" srcId="{0036136F-A293-40A0-9B5C-E33C0B569E53}" destId="{C977DD52-121C-40B0-94F3-2FD11A66B503}" srcOrd="1" destOrd="0" presId="urn:microsoft.com/office/officeart/2005/8/layout/vList4#10"/>
    <dgm:cxn modelId="{8D4CDD0C-F5BC-4269-8B9E-E9F43378A0DD}" srcId="{6D7117C2-396D-4177-9574-682A2E779A22}" destId="{0036136F-A293-40A0-9B5C-E33C0B569E53}" srcOrd="1" destOrd="0" parTransId="{83329890-5B26-4BAE-A7EA-9BD49BCD97F9}" sibTransId="{7E01F1CB-7DC5-4F6E-8108-84F9A715B06D}"/>
    <dgm:cxn modelId="{7A57B94A-5727-4879-9342-E0B112F42361}" type="presOf" srcId="{917DCF15-5BAF-47F6-8873-7176FF0DCC1B}" destId="{1587AB8B-9856-45F1-A5BC-B8486C3C75A4}" srcOrd="1" destOrd="0" presId="urn:microsoft.com/office/officeart/2005/8/layout/vList4#10"/>
    <dgm:cxn modelId="{EEBDA66C-0B47-4715-AC86-5673A14481C7}" type="presOf" srcId="{EAA0A713-5990-4586-A00A-E763E62548E8}" destId="{CA0207FC-490F-44BE-99C6-84499ABE8B34}" srcOrd="0" destOrd="0" presId="urn:microsoft.com/office/officeart/2005/8/layout/vList4#10"/>
    <dgm:cxn modelId="{B0A9A5BD-B442-44A7-A8F6-082302292D74}" srcId="{6D7117C2-396D-4177-9574-682A2E779A22}" destId="{7663C3B8-3A11-49AB-A297-619105A266F4}" srcOrd="2" destOrd="0" parTransId="{1500AC08-39DE-4A22-9104-5C6934725B9C}" sibTransId="{9E01164B-0F38-4425-B7E2-F9994440545C}"/>
    <dgm:cxn modelId="{A86A9762-1066-496B-A162-A7CA59912DBE}" srcId="{6D7117C2-396D-4177-9574-682A2E779A22}" destId="{EAA0A713-5990-4586-A00A-E763E62548E8}" srcOrd="5" destOrd="0" parTransId="{402D8FB1-BAFF-4635-970E-8B4E5A43E8F6}" sibTransId="{20A84274-1708-4B02-882A-4D513ADCFC31}"/>
    <dgm:cxn modelId="{1EDA711D-1003-48C0-A10B-38F3DE588776}" type="presOf" srcId="{EAA0A713-5990-4586-A00A-E763E62548E8}" destId="{75141172-8F15-433B-AA6E-49D01967BAAA}" srcOrd="1" destOrd="0" presId="urn:microsoft.com/office/officeart/2005/8/layout/vList4#10"/>
    <dgm:cxn modelId="{85275964-3636-4D76-A8EC-A18B8560A270}" type="presOf" srcId="{7663C3B8-3A11-49AB-A297-619105A266F4}" destId="{85F0D64D-088D-4DB9-9B42-E3AA836EA107}" srcOrd="1" destOrd="0" presId="urn:microsoft.com/office/officeart/2005/8/layout/vList4#10"/>
    <dgm:cxn modelId="{6959502E-B038-4782-A7D2-DF0038B8DC04}" srcId="{6D7117C2-396D-4177-9574-682A2E779A22}" destId="{097A7FCC-C487-4462-991C-662429A3C6DB}" srcOrd="4" destOrd="0" parTransId="{9904C705-4D3C-4F80-8107-0ECE5FB024CF}" sibTransId="{CABDDE44-FB69-4142-9E7A-935D87EF6C1B}"/>
    <dgm:cxn modelId="{E721E4F7-AF3F-449E-A8B0-2405C27DA7D8}" type="presOf" srcId="{917DCF15-5BAF-47F6-8873-7176FF0DCC1B}" destId="{57EC9166-60B1-4B9C-AE36-C438B4CD4566}" srcOrd="0" destOrd="0" presId="urn:microsoft.com/office/officeart/2005/8/layout/vList4#10"/>
    <dgm:cxn modelId="{E34A0434-143E-49E7-B942-CF7E4565F558}" type="presOf" srcId="{323BCD6C-D9D2-4B16-9B9A-5ED5582733F9}" destId="{00E7A734-4AC0-4A5B-9691-DDB999D84CB4}" srcOrd="0" destOrd="0" presId="urn:microsoft.com/office/officeart/2005/8/layout/vList4#10"/>
    <dgm:cxn modelId="{901F9834-41E7-41BC-A6CB-D0C645F15799}" type="presOf" srcId="{7DFECF1D-65D9-466F-8CF0-2021DE2E77EF}" destId="{4487BB9A-7333-4BB1-B809-7BF2913D51FE}" srcOrd="0" destOrd="0" presId="urn:microsoft.com/office/officeart/2005/8/layout/vList4#10"/>
    <dgm:cxn modelId="{9F1F6D27-8087-4B26-9CD9-992187BE606A}" srcId="{6D7117C2-396D-4177-9574-682A2E779A22}" destId="{323BCD6C-D9D2-4B16-9B9A-5ED5582733F9}" srcOrd="7" destOrd="0" parTransId="{5379DAC3-217F-4EFE-8F3C-0F2DE06388DC}" sibTransId="{04B7F9F6-522E-44EB-9D0C-DDE9385B37EE}"/>
    <dgm:cxn modelId="{AC2B62DC-555C-4DF0-8CCA-C9DF0181FBF3}" type="presOf" srcId="{097A7FCC-C487-4462-991C-662429A3C6DB}" destId="{04A57752-2C25-49D2-AB49-9D8AD5BDBED2}" srcOrd="1" destOrd="0" presId="urn:microsoft.com/office/officeart/2005/8/layout/vList4#10"/>
    <dgm:cxn modelId="{864B99FD-0AAA-4A9A-B2E9-A3B93CE0A766}" srcId="{6D7117C2-396D-4177-9574-682A2E779A22}" destId="{917DCF15-5BAF-47F6-8873-7176FF0DCC1B}" srcOrd="0" destOrd="0" parTransId="{D479406F-2D30-4B44-B5DF-7E215C954E1D}" sibTransId="{82620DCD-3510-4396-84BA-0D7AD1764323}"/>
    <dgm:cxn modelId="{6A1ADA0D-F509-494D-8029-F72FD4A2345E}" type="presOf" srcId="{323BCD6C-D9D2-4B16-9B9A-5ED5582733F9}" destId="{71CAAFFB-760A-4BB8-AE61-CF212FC79230}" srcOrd="1" destOrd="0" presId="urn:microsoft.com/office/officeart/2005/8/layout/vList4#10"/>
    <dgm:cxn modelId="{EB7D98B9-EBA8-4918-AE90-985C221FF6BA}" type="presOf" srcId="{097A7FCC-C487-4462-991C-662429A3C6DB}" destId="{CEB7B608-9F82-416A-8DB6-DAA9AAF1DFB0}" srcOrd="0" destOrd="0" presId="urn:microsoft.com/office/officeart/2005/8/layout/vList4#10"/>
    <dgm:cxn modelId="{021F25B8-28B2-40E8-9879-7BF6693E6F28}" type="presOf" srcId="{0036136F-A293-40A0-9B5C-E33C0B569E53}" destId="{91199F7E-C1A0-45BE-9D07-3F948F873F7C}" srcOrd="0" destOrd="0" presId="urn:microsoft.com/office/officeart/2005/8/layout/vList4#10"/>
    <dgm:cxn modelId="{92238604-D270-4A8F-8A17-D65FF6017187}" type="presOf" srcId="{4B51F066-556D-4282-9FCB-ADD4495C9E2B}" destId="{157AA26A-7776-4B1D-B8DF-21CC055F864D}" srcOrd="1" destOrd="0" presId="urn:microsoft.com/office/officeart/2005/8/layout/vList4#10"/>
    <dgm:cxn modelId="{8E90CB8A-C23A-4E94-86CF-F2F968BD8748}" type="presOf" srcId="{7DFECF1D-65D9-466F-8CF0-2021DE2E77EF}" destId="{6A6497F0-F949-4B1F-96D4-0C5301B2B76D}" srcOrd="1" destOrd="0" presId="urn:microsoft.com/office/officeart/2005/8/layout/vList4#10"/>
    <dgm:cxn modelId="{0806B3C5-6EAD-40B8-A191-4B78A0CB4822}" type="presOf" srcId="{6D7117C2-396D-4177-9574-682A2E779A22}" destId="{66A60014-899B-424B-BD80-944D1B04F54B}" srcOrd="0" destOrd="0" presId="urn:microsoft.com/office/officeart/2005/8/layout/vList4#10"/>
    <dgm:cxn modelId="{25342B4B-2B21-4025-AA50-0FC6FC5A0377}" type="presParOf" srcId="{66A60014-899B-424B-BD80-944D1B04F54B}" destId="{BD728644-F34C-4D97-8362-2F7CD98ABED0}" srcOrd="0" destOrd="0" presId="urn:microsoft.com/office/officeart/2005/8/layout/vList4#10"/>
    <dgm:cxn modelId="{DB00DBD3-D45C-43F8-BB5F-61785A2ADD79}" type="presParOf" srcId="{BD728644-F34C-4D97-8362-2F7CD98ABED0}" destId="{57EC9166-60B1-4B9C-AE36-C438B4CD4566}" srcOrd="0" destOrd="0" presId="urn:microsoft.com/office/officeart/2005/8/layout/vList4#10"/>
    <dgm:cxn modelId="{90B06432-8BFB-47E4-956C-07B22F7D8A6D}" type="presParOf" srcId="{BD728644-F34C-4D97-8362-2F7CD98ABED0}" destId="{412AB1C7-125A-45AF-ACFD-4A41F2AFD37F}" srcOrd="1" destOrd="0" presId="urn:microsoft.com/office/officeart/2005/8/layout/vList4#10"/>
    <dgm:cxn modelId="{DBD03158-7009-4C74-B219-90F6BE297355}" type="presParOf" srcId="{BD728644-F34C-4D97-8362-2F7CD98ABED0}" destId="{1587AB8B-9856-45F1-A5BC-B8486C3C75A4}" srcOrd="2" destOrd="0" presId="urn:microsoft.com/office/officeart/2005/8/layout/vList4#10"/>
    <dgm:cxn modelId="{5FB81E84-EE1D-468C-8724-25FEDC27F33F}" type="presParOf" srcId="{66A60014-899B-424B-BD80-944D1B04F54B}" destId="{523A37E1-038E-477D-B70F-4CF086CC3A2B}" srcOrd="1" destOrd="0" presId="urn:microsoft.com/office/officeart/2005/8/layout/vList4#10"/>
    <dgm:cxn modelId="{20FD829C-566A-4F19-BCF2-BD4B66905E94}" type="presParOf" srcId="{66A60014-899B-424B-BD80-944D1B04F54B}" destId="{78944389-F78E-4608-B25F-23383A7D36D5}" srcOrd="2" destOrd="0" presId="urn:microsoft.com/office/officeart/2005/8/layout/vList4#10"/>
    <dgm:cxn modelId="{09AA4766-526B-40C6-B142-FF0156A41DCB}" type="presParOf" srcId="{78944389-F78E-4608-B25F-23383A7D36D5}" destId="{91199F7E-C1A0-45BE-9D07-3F948F873F7C}" srcOrd="0" destOrd="0" presId="urn:microsoft.com/office/officeart/2005/8/layout/vList4#10"/>
    <dgm:cxn modelId="{22CC4DF3-5C5E-449D-AD9E-1BE6C501D26C}" type="presParOf" srcId="{78944389-F78E-4608-B25F-23383A7D36D5}" destId="{8581584F-BE0C-4415-9FC1-70906C736479}" srcOrd="1" destOrd="0" presId="urn:microsoft.com/office/officeart/2005/8/layout/vList4#10"/>
    <dgm:cxn modelId="{7A66D92C-91DE-478C-B8E1-29C3D6BF4F5D}" type="presParOf" srcId="{78944389-F78E-4608-B25F-23383A7D36D5}" destId="{C977DD52-121C-40B0-94F3-2FD11A66B503}" srcOrd="2" destOrd="0" presId="urn:microsoft.com/office/officeart/2005/8/layout/vList4#10"/>
    <dgm:cxn modelId="{74C2F7EA-8FD1-49DC-B37F-EA989C2BAA07}" type="presParOf" srcId="{66A60014-899B-424B-BD80-944D1B04F54B}" destId="{9C4A34C9-7DE9-4177-94DB-814DC0A25262}" srcOrd="3" destOrd="0" presId="urn:microsoft.com/office/officeart/2005/8/layout/vList4#10"/>
    <dgm:cxn modelId="{6B55A82E-DE50-4216-BEFC-F7E0DD81691F}" type="presParOf" srcId="{66A60014-899B-424B-BD80-944D1B04F54B}" destId="{1B6EC174-DF41-4DEA-80F2-3B9218F0449A}" srcOrd="4" destOrd="0" presId="urn:microsoft.com/office/officeart/2005/8/layout/vList4#10"/>
    <dgm:cxn modelId="{B7C8ABFC-FEDB-4257-8B16-BA0BB7701020}" type="presParOf" srcId="{1B6EC174-DF41-4DEA-80F2-3B9218F0449A}" destId="{841138A4-29A3-4506-8CEF-24638E330DB0}" srcOrd="0" destOrd="0" presId="urn:microsoft.com/office/officeart/2005/8/layout/vList4#10"/>
    <dgm:cxn modelId="{1D1E861B-0796-4CC7-9DC6-F56C6D290E17}" type="presParOf" srcId="{1B6EC174-DF41-4DEA-80F2-3B9218F0449A}" destId="{07606322-13C7-4033-B499-968D5D80203E}" srcOrd="1" destOrd="0" presId="urn:microsoft.com/office/officeart/2005/8/layout/vList4#10"/>
    <dgm:cxn modelId="{DC711BC3-0006-4D03-98AC-AA6578769294}" type="presParOf" srcId="{1B6EC174-DF41-4DEA-80F2-3B9218F0449A}" destId="{85F0D64D-088D-4DB9-9B42-E3AA836EA107}" srcOrd="2" destOrd="0" presId="urn:microsoft.com/office/officeart/2005/8/layout/vList4#10"/>
    <dgm:cxn modelId="{73523A05-2B60-4745-B745-ECBFCDC38DA0}" type="presParOf" srcId="{66A60014-899B-424B-BD80-944D1B04F54B}" destId="{1ABC0480-1BD8-4089-86B2-BDB195FE15F2}" srcOrd="5" destOrd="0" presId="urn:microsoft.com/office/officeart/2005/8/layout/vList4#10"/>
    <dgm:cxn modelId="{D0C4E6FF-473A-4FDE-B728-FB54F67B0990}" type="presParOf" srcId="{66A60014-899B-424B-BD80-944D1B04F54B}" destId="{8EC839C4-9778-45A3-B08E-AF4747E9B320}" srcOrd="6" destOrd="0" presId="urn:microsoft.com/office/officeart/2005/8/layout/vList4#10"/>
    <dgm:cxn modelId="{1D0EA34E-F602-4C68-A50E-BCBE1C797803}" type="presParOf" srcId="{8EC839C4-9778-45A3-B08E-AF4747E9B320}" destId="{4487BB9A-7333-4BB1-B809-7BF2913D51FE}" srcOrd="0" destOrd="0" presId="urn:microsoft.com/office/officeart/2005/8/layout/vList4#10"/>
    <dgm:cxn modelId="{8E26D45F-3890-4FE7-84F2-C75CA029584B}" type="presParOf" srcId="{8EC839C4-9778-45A3-B08E-AF4747E9B320}" destId="{F8EF9ADC-F78A-4546-A1E5-8C3B2DFB8913}" srcOrd="1" destOrd="0" presId="urn:microsoft.com/office/officeart/2005/8/layout/vList4#10"/>
    <dgm:cxn modelId="{7FBC634F-18C3-443F-9686-55A36FF8617D}" type="presParOf" srcId="{8EC839C4-9778-45A3-B08E-AF4747E9B320}" destId="{6A6497F0-F949-4B1F-96D4-0C5301B2B76D}" srcOrd="2" destOrd="0" presId="urn:microsoft.com/office/officeart/2005/8/layout/vList4#10"/>
    <dgm:cxn modelId="{5D4956F2-ADA6-45B7-AC7F-7458AD9E54BA}" type="presParOf" srcId="{66A60014-899B-424B-BD80-944D1B04F54B}" destId="{965AFD15-34E1-4AC6-8274-2B81ECCAB235}" srcOrd="7" destOrd="0" presId="urn:microsoft.com/office/officeart/2005/8/layout/vList4#10"/>
    <dgm:cxn modelId="{6A8B40F0-2055-4662-8177-3313A594DB20}" type="presParOf" srcId="{66A60014-899B-424B-BD80-944D1B04F54B}" destId="{1F696807-0AE8-4BE7-A966-ACBC6D81516C}" srcOrd="8" destOrd="0" presId="urn:microsoft.com/office/officeart/2005/8/layout/vList4#10"/>
    <dgm:cxn modelId="{3DD56D65-0388-43AE-8935-CF64D932BA3D}" type="presParOf" srcId="{1F696807-0AE8-4BE7-A966-ACBC6D81516C}" destId="{CEB7B608-9F82-416A-8DB6-DAA9AAF1DFB0}" srcOrd="0" destOrd="0" presId="urn:microsoft.com/office/officeart/2005/8/layout/vList4#10"/>
    <dgm:cxn modelId="{0DD98F82-ED75-4190-95F4-730BFF216867}" type="presParOf" srcId="{1F696807-0AE8-4BE7-A966-ACBC6D81516C}" destId="{32A06E0A-6A12-4C1F-B96B-EF513253D456}" srcOrd="1" destOrd="0" presId="urn:microsoft.com/office/officeart/2005/8/layout/vList4#10"/>
    <dgm:cxn modelId="{C2892592-717E-49BC-AE6D-CE07DD3AB0B7}" type="presParOf" srcId="{1F696807-0AE8-4BE7-A966-ACBC6D81516C}" destId="{04A57752-2C25-49D2-AB49-9D8AD5BDBED2}" srcOrd="2" destOrd="0" presId="urn:microsoft.com/office/officeart/2005/8/layout/vList4#10"/>
    <dgm:cxn modelId="{FDD8076D-93E7-4FBA-BBE2-0A88E093B949}" type="presParOf" srcId="{66A60014-899B-424B-BD80-944D1B04F54B}" destId="{4B43777F-B095-4D8F-BC2A-ECF9CE46AFDB}" srcOrd="9" destOrd="0" presId="urn:microsoft.com/office/officeart/2005/8/layout/vList4#10"/>
    <dgm:cxn modelId="{91586E98-30D3-409C-9820-D4E677E0E29C}" type="presParOf" srcId="{66A60014-899B-424B-BD80-944D1B04F54B}" destId="{ADEB1367-67B9-4DDF-963C-483ED8129645}" srcOrd="10" destOrd="0" presId="urn:microsoft.com/office/officeart/2005/8/layout/vList4#10"/>
    <dgm:cxn modelId="{D8F6A397-C38F-45D7-9973-AC8513971E9C}" type="presParOf" srcId="{ADEB1367-67B9-4DDF-963C-483ED8129645}" destId="{CA0207FC-490F-44BE-99C6-84499ABE8B34}" srcOrd="0" destOrd="0" presId="urn:microsoft.com/office/officeart/2005/8/layout/vList4#10"/>
    <dgm:cxn modelId="{C3FEF088-2E50-40F4-8E3A-C49879F3D716}" type="presParOf" srcId="{ADEB1367-67B9-4DDF-963C-483ED8129645}" destId="{0E2005C6-C4A1-4782-A238-A2FA40BCD469}" srcOrd="1" destOrd="0" presId="urn:microsoft.com/office/officeart/2005/8/layout/vList4#10"/>
    <dgm:cxn modelId="{BDBA0218-7232-4A68-BD39-7F9277237B0E}" type="presParOf" srcId="{ADEB1367-67B9-4DDF-963C-483ED8129645}" destId="{75141172-8F15-433B-AA6E-49D01967BAAA}" srcOrd="2" destOrd="0" presId="urn:microsoft.com/office/officeart/2005/8/layout/vList4#10"/>
    <dgm:cxn modelId="{57733834-56D8-43D2-A853-B711DA59E5FC}" type="presParOf" srcId="{66A60014-899B-424B-BD80-944D1B04F54B}" destId="{D401DB93-D104-4F8F-856F-63DC3CE572E3}" srcOrd="11" destOrd="0" presId="urn:microsoft.com/office/officeart/2005/8/layout/vList4#10"/>
    <dgm:cxn modelId="{B3F9B4A1-389C-443F-866F-9F8F983A7739}" type="presParOf" srcId="{66A60014-899B-424B-BD80-944D1B04F54B}" destId="{7A82C048-A95C-41CC-8F0A-51012DBA430F}" srcOrd="12" destOrd="0" presId="urn:microsoft.com/office/officeart/2005/8/layout/vList4#10"/>
    <dgm:cxn modelId="{4B5B31ED-0B8C-4339-B75C-B2434E5F9F4B}" type="presParOf" srcId="{7A82C048-A95C-41CC-8F0A-51012DBA430F}" destId="{E666FE3B-486B-41F0-896A-8E04A7BD1BBE}" srcOrd="0" destOrd="0" presId="urn:microsoft.com/office/officeart/2005/8/layout/vList4#10"/>
    <dgm:cxn modelId="{64FB74D3-9415-4090-AE73-540DD50CF2F9}" type="presParOf" srcId="{7A82C048-A95C-41CC-8F0A-51012DBA430F}" destId="{63D3BA59-5EFC-4827-9CF0-2E8E3F0861BB}" srcOrd="1" destOrd="0" presId="urn:microsoft.com/office/officeart/2005/8/layout/vList4#10"/>
    <dgm:cxn modelId="{72E27D47-9951-400F-BEBF-C2395959862C}" type="presParOf" srcId="{7A82C048-A95C-41CC-8F0A-51012DBA430F}" destId="{157AA26A-7776-4B1D-B8DF-21CC055F864D}" srcOrd="2" destOrd="0" presId="urn:microsoft.com/office/officeart/2005/8/layout/vList4#10"/>
    <dgm:cxn modelId="{856021CD-6DD7-4EA3-B7F7-8C09CD3C41EF}" type="presParOf" srcId="{66A60014-899B-424B-BD80-944D1B04F54B}" destId="{05CD0614-DCFE-43A6-A2D4-C82E0FC17D2F}" srcOrd="13" destOrd="0" presId="urn:microsoft.com/office/officeart/2005/8/layout/vList4#10"/>
    <dgm:cxn modelId="{C16092CA-A9B2-469C-A936-DECDE071B595}" type="presParOf" srcId="{66A60014-899B-424B-BD80-944D1B04F54B}" destId="{800992E4-2708-47F2-8079-097435DF8CFE}" srcOrd="14" destOrd="0" presId="urn:microsoft.com/office/officeart/2005/8/layout/vList4#10"/>
    <dgm:cxn modelId="{92B09C58-A749-4BF0-8D23-4A2A7E90DEBA}" type="presParOf" srcId="{800992E4-2708-47F2-8079-097435DF8CFE}" destId="{00E7A734-4AC0-4A5B-9691-DDB999D84CB4}" srcOrd="0" destOrd="0" presId="urn:microsoft.com/office/officeart/2005/8/layout/vList4#10"/>
    <dgm:cxn modelId="{F52934BB-8B48-4B81-BEF9-02615D14D56A}" type="presParOf" srcId="{800992E4-2708-47F2-8079-097435DF8CFE}" destId="{AC2594CC-8678-4C97-A79A-DF42CB141437}" srcOrd="1" destOrd="0" presId="urn:microsoft.com/office/officeart/2005/8/layout/vList4#10"/>
    <dgm:cxn modelId="{8755F56C-7032-446B-8C5F-37B0F682FA57}" type="presParOf" srcId="{800992E4-2708-47F2-8079-097435DF8CFE}" destId="{71CAAFFB-760A-4BB8-AE61-CF212FC79230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34CDB06-9455-484C-9389-A20C78EC3E77}" type="doc">
      <dgm:prSet loTypeId="urn:microsoft.com/office/officeart/2005/8/layout/vList4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6D2AB-BF61-45CD-8A69-65787DF3C52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Кадровое сопровождение образовательного процесса</a:t>
          </a:r>
          <a:endParaRPr lang="ru-RU" dirty="0">
            <a:solidFill>
              <a:srgbClr val="002060"/>
            </a:solidFill>
          </a:endParaRPr>
        </a:p>
      </dgm:t>
    </dgm:pt>
    <dgm:pt modelId="{066460AA-3329-4C5C-8667-5A28662FE987}" type="parTrans" cxnId="{BC8C61A1-C1B2-4B18-BF2C-46E5E180E1BC}">
      <dgm:prSet/>
      <dgm:spPr/>
      <dgm:t>
        <a:bodyPr/>
        <a:lstStyle/>
        <a:p>
          <a:endParaRPr lang="ru-RU"/>
        </a:p>
      </dgm:t>
    </dgm:pt>
    <dgm:pt modelId="{06A7A0DF-9B4C-4175-B95E-9744EF22D6CE}" type="sibTrans" cxnId="{BC8C61A1-C1B2-4B18-BF2C-46E5E180E1BC}">
      <dgm:prSet/>
      <dgm:spPr/>
      <dgm:t>
        <a:bodyPr/>
        <a:lstStyle/>
        <a:p>
          <a:endParaRPr lang="ru-RU"/>
        </a:p>
      </dgm:t>
    </dgm:pt>
    <dgm:pt modelId="{EF4D2F07-D40F-4479-847C-A126533C1719}" type="pres">
      <dgm:prSet presAssocID="{634CDB06-9455-484C-9389-A20C78EC3E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092A-D989-42C0-B852-3337C848794B}" type="pres">
      <dgm:prSet presAssocID="{F3F6D2AB-BF61-45CD-8A69-65787DF3C52C}" presName="comp" presStyleCnt="0"/>
      <dgm:spPr/>
    </dgm:pt>
    <dgm:pt modelId="{C7DA1FFA-8188-4C62-8493-031BF69D77FE}" type="pres">
      <dgm:prSet presAssocID="{F3F6D2AB-BF61-45CD-8A69-65787DF3C52C}" presName="box" presStyleLbl="node1" presStyleIdx="0" presStyleCnt="1" custLinFactNeighborY="8333"/>
      <dgm:spPr/>
      <dgm:t>
        <a:bodyPr/>
        <a:lstStyle/>
        <a:p>
          <a:endParaRPr lang="ru-RU"/>
        </a:p>
      </dgm:t>
    </dgm:pt>
    <dgm:pt modelId="{73AE8C04-DAFE-4350-9DA2-25CDF6890D14}" type="pres">
      <dgm:prSet presAssocID="{F3F6D2AB-BF61-45CD-8A69-65787DF3C52C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28E4F34-FBFA-4511-BA3F-11E63C4E39AC}" type="pres">
      <dgm:prSet presAssocID="{F3F6D2AB-BF61-45CD-8A69-65787DF3C52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14F65-237A-4D92-9DC3-EEE2120F3FC9}" type="presOf" srcId="{F3F6D2AB-BF61-45CD-8A69-65787DF3C52C}" destId="{228E4F34-FBFA-4511-BA3F-11E63C4E39AC}" srcOrd="1" destOrd="0" presId="urn:microsoft.com/office/officeart/2005/8/layout/vList4#11"/>
    <dgm:cxn modelId="{BC8C61A1-C1B2-4B18-BF2C-46E5E180E1BC}" srcId="{634CDB06-9455-484C-9389-A20C78EC3E77}" destId="{F3F6D2AB-BF61-45CD-8A69-65787DF3C52C}" srcOrd="0" destOrd="0" parTransId="{066460AA-3329-4C5C-8667-5A28662FE987}" sibTransId="{06A7A0DF-9B4C-4175-B95E-9744EF22D6CE}"/>
    <dgm:cxn modelId="{ABAF2CC5-3288-4641-B1F7-D03244EC800E}" type="presOf" srcId="{F3F6D2AB-BF61-45CD-8A69-65787DF3C52C}" destId="{C7DA1FFA-8188-4C62-8493-031BF69D77FE}" srcOrd="0" destOrd="0" presId="urn:microsoft.com/office/officeart/2005/8/layout/vList4#11"/>
    <dgm:cxn modelId="{EE9B46C1-9E68-49A4-87BC-E93CDB82A46F}" type="presOf" srcId="{634CDB06-9455-484C-9389-A20C78EC3E77}" destId="{EF4D2F07-D40F-4479-847C-A126533C1719}" srcOrd="0" destOrd="0" presId="urn:microsoft.com/office/officeart/2005/8/layout/vList4#11"/>
    <dgm:cxn modelId="{6160D848-44A3-457E-9F68-C294EEE43625}" type="presParOf" srcId="{EF4D2F07-D40F-4479-847C-A126533C1719}" destId="{783C092A-D989-42C0-B852-3337C848794B}" srcOrd="0" destOrd="0" presId="urn:microsoft.com/office/officeart/2005/8/layout/vList4#11"/>
    <dgm:cxn modelId="{F301F9F8-4482-4432-A5C1-111C95908FA3}" type="presParOf" srcId="{783C092A-D989-42C0-B852-3337C848794B}" destId="{C7DA1FFA-8188-4C62-8493-031BF69D77FE}" srcOrd="0" destOrd="0" presId="urn:microsoft.com/office/officeart/2005/8/layout/vList4#11"/>
    <dgm:cxn modelId="{C3F86207-B046-46A7-B158-8F29F2FC422A}" type="presParOf" srcId="{783C092A-D989-42C0-B852-3337C848794B}" destId="{73AE8C04-DAFE-4350-9DA2-25CDF6890D14}" srcOrd="1" destOrd="0" presId="urn:microsoft.com/office/officeart/2005/8/layout/vList4#11"/>
    <dgm:cxn modelId="{E7C543FD-CBB3-456F-B088-F08211C3266B}" type="presParOf" srcId="{783C092A-D989-42C0-B852-3337C848794B}" destId="{228E4F34-FBFA-4511-BA3F-11E63C4E39AC}" srcOrd="2" destOrd="0" presId="urn:microsoft.com/office/officeart/2005/8/layout/vList4#1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7CEA00B-925B-4122-A07D-FADA84DE25E6}" type="doc">
      <dgm:prSet loTypeId="urn:microsoft.com/office/officeart/2005/8/layout/vList4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9A4E3-B31C-460F-B292-1B9573DDC85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 </a:t>
          </a:r>
          <a:r>
            <a:rPr lang="ru-RU" sz="12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   </a:t>
          </a:r>
          <a:r>
            <a:rPr lang="ru-RU" sz="12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ПЕДАГОГА</a:t>
          </a:r>
        </a:p>
      </dgm:t>
    </dgm:pt>
    <dgm:pt modelId="{98AF81CF-7F9C-4CC0-9A95-218960A19063}" type="parTrans" cxnId="{18B6E0DE-D61D-40EA-9BE5-4702E2DA9B01}">
      <dgm:prSet/>
      <dgm:spPr/>
      <dgm:t>
        <a:bodyPr/>
        <a:lstStyle/>
        <a:p>
          <a:endParaRPr lang="ru-RU" sz="4000"/>
        </a:p>
      </dgm:t>
    </dgm:pt>
    <dgm:pt modelId="{7CA6A12A-B9EE-4ABF-AD82-13ADFDB36897}" type="sibTrans" cxnId="{18B6E0DE-D61D-40EA-9BE5-4702E2DA9B01}">
      <dgm:prSet/>
      <dgm:spPr/>
      <dgm:t>
        <a:bodyPr/>
        <a:lstStyle/>
        <a:p>
          <a:endParaRPr lang="ru-RU" sz="4000"/>
        </a:p>
      </dgm:t>
    </dgm:pt>
    <dgm:pt modelId="{093C8153-8E2E-44CD-9B57-9738F29E09F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Учителей-логопедов</a:t>
          </a:r>
        </a:p>
      </dgm:t>
    </dgm:pt>
    <dgm:pt modelId="{D4DFF880-109E-49E3-9A34-98D838BD7B03}" type="parTrans" cxnId="{47C87265-366F-4720-B717-DDBE66C04A38}">
      <dgm:prSet/>
      <dgm:spPr/>
      <dgm:t>
        <a:bodyPr/>
        <a:lstStyle/>
        <a:p>
          <a:endParaRPr lang="ru-RU" sz="4000"/>
        </a:p>
      </dgm:t>
    </dgm:pt>
    <dgm:pt modelId="{24843C5B-6333-4698-BB5B-0FE8A76A4901}" type="sibTrans" cxnId="{47C87265-366F-4720-B717-DDBE66C04A38}">
      <dgm:prSet/>
      <dgm:spPr/>
      <dgm:t>
        <a:bodyPr/>
        <a:lstStyle/>
        <a:p>
          <a:endParaRPr lang="ru-RU" sz="4000"/>
        </a:p>
      </dgm:t>
    </dgm:pt>
    <dgm:pt modelId="{37D0728B-3B57-4449-B574-D433D1F2C41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 Учителей-дефектологов</a:t>
          </a:r>
        </a:p>
      </dgm:t>
    </dgm:pt>
    <dgm:pt modelId="{FDCB73B4-271C-4ADE-93E3-472B017C5FA3}" type="parTrans" cxnId="{3B5AF674-62C1-494A-B1D1-FE114A46ECA1}">
      <dgm:prSet/>
      <dgm:spPr/>
      <dgm:t>
        <a:bodyPr/>
        <a:lstStyle/>
        <a:p>
          <a:endParaRPr lang="ru-RU" sz="4000"/>
        </a:p>
      </dgm:t>
    </dgm:pt>
    <dgm:pt modelId="{328CF79B-9AAF-4DDF-A7B1-4EB82D1F7823}" type="sibTrans" cxnId="{3B5AF674-62C1-494A-B1D1-FE114A46ECA1}">
      <dgm:prSet/>
      <dgm:spPr/>
      <dgm:t>
        <a:bodyPr/>
        <a:lstStyle/>
        <a:p>
          <a:endParaRPr lang="ru-RU" sz="4000"/>
        </a:p>
      </dgm:t>
    </dgm:pt>
    <dgm:pt modelId="{07E7EF25-ED3B-4F10-A0BF-B223BE5A401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 Педагога-психолога</a:t>
          </a:r>
        </a:p>
      </dgm:t>
    </dgm:pt>
    <dgm:pt modelId="{C58F553A-EFC4-4BCC-9E79-2D211E428087}" type="parTrans" cxnId="{CA4FA1F4-28FF-4B18-B168-40ABBD6EE828}">
      <dgm:prSet/>
      <dgm:spPr/>
      <dgm:t>
        <a:bodyPr/>
        <a:lstStyle/>
        <a:p>
          <a:endParaRPr lang="ru-RU" sz="4000"/>
        </a:p>
      </dgm:t>
    </dgm:pt>
    <dgm:pt modelId="{E7F47CE7-73BF-470E-A9C7-AAD0E1C441EE}" type="sibTrans" cxnId="{CA4FA1F4-28FF-4B18-B168-40ABBD6EE828}">
      <dgm:prSet/>
      <dgm:spPr/>
      <dgm:t>
        <a:bodyPr/>
        <a:lstStyle/>
        <a:p>
          <a:endParaRPr lang="ru-RU" sz="4000"/>
        </a:p>
      </dgm:t>
    </dgm:pt>
    <dgm:pt modelId="{7A9F9F1A-B8D3-4B51-8141-BEF84623E2B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музыкальных руководителя</a:t>
          </a:r>
        </a:p>
      </dgm:t>
    </dgm:pt>
    <dgm:pt modelId="{0B899F0A-8D8B-4B96-822C-DECF26BA9DC5}" type="parTrans" cxnId="{B172F77B-94A9-4E81-9D98-616857D690E7}">
      <dgm:prSet/>
      <dgm:spPr/>
      <dgm:t>
        <a:bodyPr/>
        <a:lstStyle/>
        <a:p>
          <a:endParaRPr lang="ru-RU" sz="4000"/>
        </a:p>
      </dgm:t>
    </dgm:pt>
    <dgm:pt modelId="{81A78BE1-F863-4988-B352-C523C6E4D96A}" type="sibTrans" cxnId="{B172F77B-94A9-4E81-9D98-616857D690E7}">
      <dgm:prSet/>
      <dgm:spPr/>
      <dgm:t>
        <a:bodyPr/>
        <a:lstStyle/>
        <a:p>
          <a:endParaRPr lang="ru-RU" sz="4000"/>
        </a:p>
      </dgm:t>
    </dgm:pt>
    <dgm:pt modelId="{DF26C913-BE4D-4BEF-BF8C-D4443D47D8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 инструктора по физической культуре</a:t>
          </a:r>
        </a:p>
      </dgm:t>
    </dgm:pt>
    <dgm:pt modelId="{8D00B758-B93F-477F-9294-82EE5BE6CE38}" type="parTrans" cxnId="{90602259-321A-426E-BABF-CBD843D689AA}">
      <dgm:prSet/>
      <dgm:spPr/>
      <dgm:t>
        <a:bodyPr/>
        <a:lstStyle/>
        <a:p>
          <a:endParaRPr lang="ru-RU" sz="4000"/>
        </a:p>
      </dgm:t>
    </dgm:pt>
    <dgm:pt modelId="{5FB03818-5A8A-4AF1-AA42-4C28E473AF4A}" type="sibTrans" cxnId="{90602259-321A-426E-BABF-CBD843D689AA}">
      <dgm:prSet/>
      <dgm:spPr/>
      <dgm:t>
        <a:bodyPr/>
        <a:lstStyle/>
        <a:p>
          <a:endParaRPr lang="ru-RU" sz="4000"/>
        </a:p>
      </dgm:t>
    </dgm:pt>
    <dgm:pt modelId="{3935EB3E-19EA-4468-92CC-8AFA1D060CA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тьюторов</a:t>
          </a:r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504D5-7C8D-4DFD-9324-56CC40804CAE}" type="parTrans" cxnId="{16B69175-2E90-41DA-A167-582ACE80E66C}">
      <dgm:prSet/>
      <dgm:spPr/>
      <dgm:t>
        <a:bodyPr/>
        <a:lstStyle/>
        <a:p>
          <a:endParaRPr lang="ru-RU" sz="4000"/>
        </a:p>
      </dgm:t>
    </dgm:pt>
    <dgm:pt modelId="{63096C2E-ED1D-4288-BE55-D8283DB33D2A}" type="sibTrans" cxnId="{16B69175-2E90-41DA-A167-582ACE80E66C}">
      <dgm:prSet/>
      <dgm:spPr/>
      <dgm:t>
        <a:bodyPr/>
        <a:lstStyle/>
        <a:p>
          <a:endParaRPr lang="ru-RU" sz="4000"/>
        </a:p>
      </dgm:t>
    </dgm:pt>
    <dgm:pt modelId="{52DDB5E9-0D6C-4E6A-BCBC-C2BBB539ED5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воспитателей</a:t>
          </a:r>
        </a:p>
      </dgm:t>
    </dgm:pt>
    <dgm:pt modelId="{73D0C9E2-4700-436D-AACB-0A6FFDFFE328}" type="parTrans" cxnId="{20A50312-F23B-4C6F-B593-828B012F59E2}">
      <dgm:prSet/>
      <dgm:spPr/>
      <dgm:t>
        <a:bodyPr/>
        <a:lstStyle/>
        <a:p>
          <a:endParaRPr lang="ru-RU" sz="4000"/>
        </a:p>
      </dgm:t>
    </dgm:pt>
    <dgm:pt modelId="{01F164E8-77DA-4278-BAB1-02C7BFD90064}" type="sibTrans" cxnId="{20A50312-F23B-4C6F-B593-828B012F59E2}">
      <dgm:prSet/>
      <dgm:spPr/>
      <dgm:t>
        <a:bodyPr/>
        <a:lstStyle/>
        <a:p>
          <a:endParaRPr lang="ru-RU" sz="4000"/>
        </a:p>
      </dgm:t>
    </dgm:pt>
    <dgm:pt modelId="{23AB9CAD-CE7D-4361-B684-F26A7B2C8AD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9%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–высшая категория</a:t>
          </a:r>
        </a:p>
      </dgm:t>
    </dgm:pt>
    <dgm:pt modelId="{BB79E43D-6015-4DD9-9DA1-5DA3F23F0675}" type="parTrans" cxnId="{8BFF5E41-1E20-41A2-AC45-F8238D710F44}">
      <dgm:prSet/>
      <dgm:spPr/>
      <dgm:t>
        <a:bodyPr/>
        <a:lstStyle/>
        <a:p>
          <a:endParaRPr lang="ru-RU" sz="4000"/>
        </a:p>
      </dgm:t>
    </dgm:pt>
    <dgm:pt modelId="{4B85A1AE-24F9-4156-8830-5755A33E05C0}" type="sibTrans" cxnId="{8BFF5E41-1E20-41A2-AC45-F8238D710F44}">
      <dgm:prSet/>
      <dgm:spPr/>
      <dgm:t>
        <a:bodyPr/>
        <a:lstStyle/>
        <a:p>
          <a:endParaRPr lang="ru-RU" sz="4000"/>
        </a:p>
      </dgm:t>
    </dgm:pt>
    <dgm:pt modelId="{ED446476-AB32-4938-B1EE-0405E6CD930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25%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первая категория</a:t>
          </a:r>
        </a:p>
      </dgm:t>
    </dgm:pt>
    <dgm:pt modelId="{980EADE4-D3F2-4386-B203-3FBE3383C268}" type="parTrans" cxnId="{9AB25DF0-8A07-48A6-96D9-7A942318046B}">
      <dgm:prSet/>
      <dgm:spPr/>
      <dgm:t>
        <a:bodyPr/>
        <a:lstStyle/>
        <a:p>
          <a:endParaRPr lang="ru-RU" sz="4000"/>
        </a:p>
      </dgm:t>
    </dgm:pt>
    <dgm:pt modelId="{1CE35848-DC92-46BB-9215-B236A297C741}" type="sibTrans" cxnId="{9AB25DF0-8A07-48A6-96D9-7A942318046B}">
      <dgm:prSet/>
      <dgm:spPr/>
      <dgm:t>
        <a:bodyPr/>
        <a:lstStyle/>
        <a:p>
          <a:endParaRPr lang="ru-RU" sz="4000"/>
        </a:p>
      </dgm:t>
    </dgm:pt>
    <dgm:pt modelId="{9B430006-5981-4082-A9A9-0701991ECB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56% - соответствие занимаемой должности</a:t>
          </a:r>
        </a:p>
      </dgm:t>
    </dgm:pt>
    <dgm:pt modelId="{0EE22738-EC2B-4C05-853D-F67AB10AB2E2}" type="parTrans" cxnId="{D3B1EAF2-B5E4-4154-8AC2-C37A0D99C70C}">
      <dgm:prSet/>
      <dgm:spPr/>
      <dgm:t>
        <a:bodyPr/>
        <a:lstStyle/>
        <a:p>
          <a:endParaRPr lang="ru-RU" sz="4000"/>
        </a:p>
      </dgm:t>
    </dgm:pt>
    <dgm:pt modelId="{EF8F1543-3376-4D0F-B6C2-437F68D3133B}" type="sibTrans" cxnId="{D3B1EAF2-B5E4-4154-8AC2-C37A0D99C70C}">
      <dgm:prSet/>
      <dgm:spPr/>
      <dgm:t>
        <a:bodyPr/>
        <a:lstStyle/>
        <a:p>
          <a:endParaRPr lang="ru-RU" sz="4000"/>
        </a:p>
      </dgm:t>
    </dgm:pt>
    <dgm:pt modelId="{BC646B11-B62E-484D-B040-42E08AD4154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100% охват курсами ФГОС ДО</a:t>
          </a:r>
        </a:p>
      </dgm:t>
    </dgm:pt>
    <dgm:pt modelId="{CC08F238-9F1A-4233-AE50-660D7570129F}" type="parTrans" cxnId="{5E4F019D-84A4-45EA-A5F7-4E7B6D4259AE}">
      <dgm:prSet/>
      <dgm:spPr/>
      <dgm:t>
        <a:bodyPr/>
        <a:lstStyle/>
        <a:p>
          <a:endParaRPr lang="ru-RU" sz="4000"/>
        </a:p>
      </dgm:t>
    </dgm:pt>
    <dgm:pt modelId="{CE07DCD3-7EF8-412B-8111-0563BAA563DB}" type="sibTrans" cxnId="{5E4F019D-84A4-45EA-A5F7-4E7B6D4259AE}">
      <dgm:prSet/>
      <dgm:spPr/>
      <dgm:t>
        <a:bodyPr/>
        <a:lstStyle/>
        <a:p>
          <a:endParaRPr lang="ru-RU" sz="4000"/>
        </a:p>
      </dgm:t>
    </dgm:pt>
    <dgm:pt modelId="{902991F4-859A-43E9-883C-1C9C6A41E3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5%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педагогов прошли проф. переподготовку</a:t>
          </a:r>
        </a:p>
      </dgm:t>
    </dgm:pt>
    <dgm:pt modelId="{945157C3-8956-4AC2-A643-3E36B3CDD6C1}" type="parTrans" cxnId="{2D15C15E-27BF-45B8-B770-B8DC318E0D53}">
      <dgm:prSet/>
      <dgm:spPr/>
      <dgm:t>
        <a:bodyPr/>
        <a:lstStyle/>
        <a:p>
          <a:endParaRPr lang="ru-RU" sz="4000"/>
        </a:p>
      </dgm:t>
    </dgm:pt>
    <dgm:pt modelId="{E63EB58B-F3FA-473E-92DB-4E996B73FA04}" type="sibTrans" cxnId="{2D15C15E-27BF-45B8-B770-B8DC318E0D53}">
      <dgm:prSet/>
      <dgm:spPr/>
      <dgm:t>
        <a:bodyPr/>
        <a:lstStyle/>
        <a:p>
          <a:endParaRPr lang="ru-RU" sz="4000"/>
        </a:p>
      </dgm:t>
    </dgm:pt>
    <dgm:pt modelId="{609E8B28-EB78-4C46-8A09-C5580FD5FF9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5%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педагогов учатся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закончили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ВУЗах</a:t>
          </a:r>
        </a:p>
      </dgm:t>
    </dgm:pt>
    <dgm:pt modelId="{2148B891-4284-4AC6-BD66-18C507F69DF3}" type="parTrans" cxnId="{94FDEF62-90A4-4900-B97D-572588E33DD5}">
      <dgm:prSet/>
      <dgm:spPr/>
      <dgm:t>
        <a:bodyPr/>
        <a:lstStyle/>
        <a:p>
          <a:endParaRPr lang="ru-RU" sz="4000"/>
        </a:p>
      </dgm:t>
    </dgm:pt>
    <dgm:pt modelId="{E9627174-3680-4F1A-9388-D10269A3A405}" type="sibTrans" cxnId="{94FDEF62-90A4-4900-B97D-572588E33DD5}">
      <dgm:prSet/>
      <dgm:spPr/>
      <dgm:t>
        <a:bodyPr/>
        <a:lstStyle/>
        <a:p>
          <a:endParaRPr lang="ru-RU" sz="4000"/>
        </a:p>
      </dgm:t>
    </dgm:pt>
    <dgm:pt modelId="{D108FF34-8392-4276-85BF-A5CFC69D021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 педагоги активно повышают квалификацию на профильных курсах</a:t>
          </a:r>
        </a:p>
      </dgm:t>
    </dgm:pt>
    <dgm:pt modelId="{6FEC41AB-26F8-4B2C-AD03-12932F521923}" type="parTrans" cxnId="{9409FE29-F52E-4EBE-A071-1D7BC6C3BABC}">
      <dgm:prSet/>
      <dgm:spPr/>
      <dgm:t>
        <a:bodyPr/>
        <a:lstStyle/>
        <a:p>
          <a:endParaRPr lang="ru-RU" sz="4000"/>
        </a:p>
      </dgm:t>
    </dgm:pt>
    <dgm:pt modelId="{5B151714-B300-4A14-AB24-9EE59702F308}" type="sibTrans" cxnId="{9409FE29-F52E-4EBE-A071-1D7BC6C3BABC}">
      <dgm:prSet/>
      <dgm:spPr/>
      <dgm:t>
        <a:bodyPr/>
        <a:lstStyle/>
        <a:p>
          <a:endParaRPr lang="ru-RU" sz="4000"/>
        </a:p>
      </dgm:t>
    </dgm:pt>
    <dgm:pt modelId="{BD011D0E-BA1F-4E15-A1E0-62690566F897}" type="pres">
      <dgm:prSet presAssocID="{27CEA00B-925B-4122-A07D-FADA84DE25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35F33A-0D62-460E-8A71-A5AA1509AED2}" type="pres">
      <dgm:prSet presAssocID="{8009A4E3-B31C-460F-B292-1B9573DDC850}" presName="comp" presStyleCnt="0"/>
      <dgm:spPr/>
    </dgm:pt>
    <dgm:pt modelId="{283B0023-80E3-4A7C-B681-930F93C1F78A}" type="pres">
      <dgm:prSet presAssocID="{8009A4E3-B31C-460F-B292-1B9573DDC850}" presName="box" presStyleLbl="node1" presStyleIdx="0" presStyleCnt="15" custLinFactNeighborX="1715" custLinFactNeighborY="-2604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F229C56-63E2-4BC2-A989-8C5D8EF1B549}" type="pres">
      <dgm:prSet presAssocID="{8009A4E3-B31C-460F-B292-1B9573DDC850}" presName="img" presStyleLbl="fgImgPlace1" presStyleIdx="0" presStyleCnt="15" custScaleX="39061" custScaleY="118069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A506B92-EAC7-4BF5-A4DF-BAD2FE2CE44D}" type="pres">
      <dgm:prSet presAssocID="{8009A4E3-B31C-460F-B292-1B9573DDC850}" presName="text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42BFF1-4F2B-409B-9784-B2BC81C9BD29}" type="pres">
      <dgm:prSet presAssocID="{7CA6A12A-B9EE-4ABF-AD82-13ADFDB36897}" presName="spacer" presStyleCnt="0"/>
      <dgm:spPr/>
    </dgm:pt>
    <dgm:pt modelId="{D413CA3D-9424-458B-ADF3-EAD72BC63E67}" type="pres">
      <dgm:prSet presAssocID="{093C8153-8E2E-44CD-9B57-9738F29E09F6}" presName="comp" presStyleCnt="0"/>
      <dgm:spPr/>
    </dgm:pt>
    <dgm:pt modelId="{D516F4FE-74CC-4606-86EB-90352B2E5610}" type="pres">
      <dgm:prSet presAssocID="{093C8153-8E2E-44CD-9B57-9738F29E09F6}" presName="box" presStyleLbl="node1" presStyleIdx="1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98D8B66-171F-429F-BA35-7F00C49DCD54}" type="pres">
      <dgm:prSet presAssocID="{093C8153-8E2E-44CD-9B57-9738F29E09F6}" presName="img" presStyleLbl="fgImgPlace1" presStyleIdx="1" presStyleCnt="15" custScaleX="39054" custScaleY="127017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6FC982B-333A-452A-88DF-9986C7756994}" type="pres">
      <dgm:prSet presAssocID="{093C8153-8E2E-44CD-9B57-9738F29E09F6}" presName="text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0E2B560-6600-4EA7-A324-6B5B7AFD8BDC}" type="pres">
      <dgm:prSet presAssocID="{24843C5B-6333-4698-BB5B-0FE8A76A4901}" presName="spacer" presStyleCnt="0"/>
      <dgm:spPr/>
    </dgm:pt>
    <dgm:pt modelId="{54C94755-FB30-4667-9945-65070DAE4678}" type="pres">
      <dgm:prSet presAssocID="{37D0728B-3B57-4449-B574-D433D1F2C41B}" presName="comp" presStyleCnt="0"/>
      <dgm:spPr/>
    </dgm:pt>
    <dgm:pt modelId="{FB486B52-5B60-4137-A467-44F1BEBF7A19}" type="pres">
      <dgm:prSet presAssocID="{37D0728B-3B57-4449-B574-D433D1F2C41B}" presName="box" presStyleLbl="node1" presStyleIdx="2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67C499C-3DC3-4FD5-A599-646B7040059D}" type="pres">
      <dgm:prSet presAssocID="{37D0728B-3B57-4449-B574-D433D1F2C41B}" presName="img" presStyleLbl="fgImgPlace1" presStyleIdx="2" presStyleCnt="15" custFlipVert="1" custScaleX="38971" custScaleY="125692"/>
      <dgm:spPr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69FBB76-D5E2-4EC5-B34C-C96FAB57BC1B}" type="pres">
      <dgm:prSet presAssocID="{37D0728B-3B57-4449-B574-D433D1F2C41B}" presName="text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D53B76D-E81A-4FAF-8B13-7583C220C417}" type="pres">
      <dgm:prSet presAssocID="{328CF79B-9AAF-4DDF-A7B1-4EB82D1F7823}" presName="spacer" presStyleCnt="0"/>
      <dgm:spPr/>
    </dgm:pt>
    <dgm:pt modelId="{05B053A0-B874-47F1-BAE3-1C2CCAF692E8}" type="pres">
      <dgm:prSet presAssocID="{07E7EF25-ED3B-4F10-A0BF-B223BE5A401A}" presName="comp" presStyleCnt="0"/>
      <dgm:spPr/>
    </dgm:pt>
    <dgm:pt modelId="{AC390701-6B90-4F22-9577-28E6AB2D9849}" type="pres">
      <dgm:prSet presAssocID="{07E7EF25-ED3B-4F10-A0BF-B223BE5A401A}" presName="box" presStyleLbl="node1" presStyleIdx="3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E96605-0F34-464A-96B8-93A01BBDBCB9}" type="pres">
      <dgm:prSet presAssocID="{07E7EF25-ED3B-4F10-A0BF-B223BE5A401A}" presName="img" presStyleLbl="fgImgPlace1" presStyleIdx="3" presStyleCnt="15" custScaleX="38978" custScaleY="151757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3F121CE-A400-4729-AA60-442DE372BC04}" type="pres">
      <dgm:prSet presAssocID="{07E7EF25-ED3B-4F10-A0BF-B223BE5A401A}" presName="text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3216080-8DBE-48DA-A943-C32391D4B52B}" type="pres">
      <dgm:prSet presAssocID="{E7F47CE7-73BF-470E-A9C7-AAD0E1C441EE}" presName="spacer" presStyleCnt="0"/>
      <dgm:spPr/>
    </dgm:pt>
    <dgm:pt modelId="{7602FF91-8983-4170-BF1C-83BA9CFCA936}" type="pres">
      <dgm:prSet presAssocID="{7A9F9F1A-B8D3-4B51-8141-BEF84623E2BF}" presName="comp" presStyleCnt="0"/>
      <dgm:spPr/>
    </dgm:pt>
    <dgm:pt modelId="{74E3453F-DAEA-4571-A297-24DE142B837A}" type="pres">
      <dgm:prSet presAssocID="{7A9F9F1A-B8D3-4B51-8141-BEF84623E2BF}" presName="box" presStyleLbl="node1" presStyleIdx="4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7306B74-53E6-4997-A25A-53AB6A1332D9}" type="pres">
      <dgm:prSet presAssocID="{7A9F9F1A-B8D3-4B51-8141-BEF84623E2BF}" presName="img" presStyleLbl="fgImgPlace1" presStyleIdx="4" presStyleCnt="15" custScaleX="39054" custScaleY="113852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08010B6-6AF2-4158-87EA-6A939164C13F}" type="pres">
      <dgm:prSet presAssocID="{7A9F9F1A-B8D3-4B51-8141-BEF84623E2BF}" presName="text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8A6D7E3-683E-4E60-807B-56EC360F9113}" type="pres">
      <dgm:prSet presAssocID="{81A78BE1-F863-4988-B352-C523C6E4D96A}" presName="spacer" presStyleCnt="0"/>
      <dgm:spPr/>
    </dgm:pt>
    <dgm:pt modelId="{36934AF4-7993-421F-A82F-23A9189CAA38}" type="pres">
      <dgm:prSet presAssocID="{DF26C913-BE4D-4BEF-BF8C-D4443D47D823}" presName="comp" presStyleCnt="0"/>
      <dgm:spPr/>
    </dgm:pt>
    <dgm:pt modelId="{1DAE0403-8EF7-4396-954F-2A8953F013AF}" type="pres">
      <dgm:prSet presAssocID="{DF26C913-BE4D-4BEF-BF8C-D4443D47D823}" presName="box" presStyleLbl="node1" presStyleIdx="5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3889B0-AE92-47A1-9F60-4DDC610854E5}" type="pres">
      <dgm:prSet presAssocID="{DF26C913-BE4D-4BEF-BF8C-D4443D47D823}" presName="img" presStyleLbl="fgImgPlace1" presStyleIdx="5" presStyleCnt="15" custScaleX="39061" custScaleY="106047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5395944-D2EA-423B-A7CB-29781E0FD177}" type="pres">
      <dgm:prSet presAssocID="{DF26C913-BE4D-4BEF-BF8C-D4443D47D823}" presName="text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940A775-6FBC-4892-AAED-632A3743814F}" type="pres">
      <dgm:prSet presAssocID="{5FB03818-5A8A-4AF1-AA42-4C28E473AF4A}" presName="spacer" presStyleCnt="0"/>
      <dgm:spPr/>
    </dgm:pt>
    <dgm:pt modelId="{5AF3FBFA-BBB0-4474-89AE-CF74CB6EE378}" type="pres">
      <dgm:prSet presAssocID="{3935EB3E-19EA-4468-92CC-8AFA1D060CAC}" presName="comp" presStyleCnt="0"/>
      <dgm:spPr/>
    </dgm:pt>
    <dgm:pt modelId="{F5E7FA80-048E-4B04-9FC0-AFD4F9FE03CA}" type="pres">
      <dgm:prSet presAssocID="{3935EB3E-19EA-4468-92CC-8AFA1D060CAC}" presName="box" presStyleLbl="node1" presStyleIdx="6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B0A363B-A3AD-486C-B4DF-DBC6AA81EB15}" type="pres">
      <dgm:prSet presAssocID="{3935EB3E-19EA-4468-92CC-8AFA1D060CAC}" presName="img" presStyleLbl="fgImgPlace1" presStyleIdx="6" presStyleCnt="15" custScaleX="39061" custScaleY="115429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5EA22FC-94CC-4058-B851-6129B614DDA1}" type="pres">
      <dgm:prSet presAssocID="{3935EB3E-19EA-4468-92CC-8AFA1D060CAC}" presName="text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85948B9-CF42-4098-9AB6-00C4A83B8D8C}" type="pres">
      <dgm:prSet presAssocID="{63096C2E-ED1D-4288-BE55-D8283DB33D2A}" presName="spacer" presStyleCnt="0"/>
      <dgm:spPr/>
    </dgm:pt>
    <dgm:pt modelId="{809E5307-10AB-4FBB-8188-63A02EC5E2E9}" type="pres">
      <dgm:prSet presAssocID="{52DDB5E9-0D6C-4E6A-BCBC-C2BBB539ED5E}" presName="comp" presStyleCnt="0"/>
      <dgm:spPr/>
    </dgm:pt>
    <dgm:pt modelId="{84E50A07-2806-48B3-82EA-42272BF6C898}" type="pres">
      <dgm:prSet presAssocID="{52DDB5E9-0D6C-4E6A-BCBC-C2BBB539ED5E}" presName="box" presStyleLbl="node1" presStyleIdx="7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B1C1DC0-E81E-40A4-8444-F94657843EBB}" type="pres">
      <dgm:prSet presAssocID="{52DDB5E9-0D6C-4E6A-BCBC-C2BBB539ED5E}" presName="img" presStyleLbl="fgImgPlace1" presStyleIdx="7" presStyleCnt="15" custScaleX="39061" custScaleY="124812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30EBBBD-12CF-459E-A897-00F73D187A22}" type="pres">
      <dgm:prSet presAssocID="{52DDB5E9-0D6C-4E6A-BCBC-C2BBB539ED5E}" presName="text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5CBA56A-F5C4-4844-A26C-FCBF787AB1B3}" type="pres">
      <dgm:prSet presAssocID="{01F164E8-77DA-4278-BAB1-02C7BFD90064}" presName="spacer" presStyleCnt="0"/>
      <dgm:spPr/>
    </dgm:pt>
    <dgm:pt modelId="{5E1547CB-445B-46FE-8975-7AE56423B20A}" type="pres">
      <dgm:prSet presAssocID="{23AB9CAD-CE7D-4361-B684-F26A7B2C8ADF}" presName="comp" presStyleCnt="0"/>
      <dgm:spPr/>
    </dgm:pt>
    <dgm:pt modelId="{2AA78F06-4097-4292-B5C5-F29C4323B75C}" type="pres">
      <dgm:prSet presAssocID="{23AB9CAD-CE7D-4361-B684-F26A7B2C8ADF}" presName="box" presStyleLbl="node1" presStyleIdx="8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6BEB03E-AFEB-4A02-B6B1-2A436CEA6634}" type="pres">
      <dgm:prSet presAssocID="{23AB9CAD-CE7D-4361-B684-F26A7B2C8ADF}" presName="img" presStyleLbl="fgImgPlace1" presStyleIdx="8" presStyleCnt="15" custScaleX="39061" custScaleY="134777"/>
      <dgm:spPr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696444-FE5B-471D-842D-F5CD0F6552C9}" type="pres">
      <dgm:prSet presAssocID="{23AB9CAD-CE7D-4361-B684-F26A7B2C8ADF}" presName="text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8118BB8-017E-42FD-86A5-748A6B3DDAF2}" type="pres">
      <dgm:prSet presAssocID="{4B85A1AE-24F9-4156-8830-5755A33E05C0}" presName="spacer" presStyleCnt="0"/>
      <dgm:spPr/>
    </dgm:pt>
    <dgm:pt modelId="{74721708-98F4-4D08-9EE6-A3780D82BF34}" type="pres">
      <dgm:prSet presAssocID="{ED446476-AB32-4938-B1EE-0405E6CD9303}" presName="comp" presStyleCnt="0"/>
      <dgm:spPr/>
    </dgm:pt>
    <dgm:pt modelId="{56132F59-4B86-4A28-868C-5E9791982E89}" type="pres">
      <dgm:prSet presAssocID="{ED446476-AB32-4938-B1EE-0405E6CD9303}" presName="box" presStyleLbl="node1" presStyleIdx="9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5E32D42-75A0-437A-B71D-2BEB08FC7F6D}" type="pres">
      <dgm:prSet presAssocID="{ED446476-AB32-4938-B1EE-0405E6CD9303}" presName="img" presStyleLbl="fgImgPlace1" presStyleIdx="9" presStyleCnt="15" custScaleX="39089" custScaleY="136965"/>
      <dgm:spPr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FB73549-2179-4422-A530-5CB8F85F8A8F}" type="pres">
      <dgm:prSet presAssocID="{ED446476-AB32-4938-B1EE-0405E6CD9303}" presName="text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C1295BC-1B22-4D58-83B3-305A96DFC9D6}" type="pres">
      <dgm:prSet presAssocID="{1CE35848-DC92-46BB-9215-B236A297C741}" presName="spacer" presStyleCnt="0"/>
      <dgm:spPr/>
    </dgm:pt>
    <dgm:pt modelId="{3DFF4F83-C863-4A0C-8039-6E986A132ED5}" type="pres">
      <dgm:prSet presAssocID="{9B430006-5981-4082-A9A9-0701991ECB4B}" presName="comp" presStyleCnt="0"/>
      <dgm:spPr/>
    </dgm:pt>
    <dgm:pt modelId="{D8AD47BB-A94B-42F7-ADEB-DD8A085B1509}" type="pres">
      <dgm:prSet presAssocID="{9B430006-5981-4082-A9A9-0701991ECB4B}" presName="box" presStyleLbl="node1" presStyleIdx="10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FED5D71-CBD0-4E46-85A2-20555502AEB8}" type="pres">
      <dgm:prSet presAssocID="{9B430006-5981-4082-A9A9-0701991ECB4B}" presName="img" presStyleLbl="fgImgPlace1" presStyleIdx="10" presStyleCnt="15" custScaleX="39124" custScaleY="140794"/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E759173-6754-44C7-98BC-275CBA004EBE}" type="pres">
      <dgm:prSet presAssocID="{9B430006-5981-4082-A9A9-0701991ECB4B}" presName="text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DEA0099-9842-42C8-A206-A107FC48FC83}" type="pres">
      <dgm:prSet presAssocID="{EF8F1543-3376-4D0F-B6C2-437F68D3133B}" presName="spacer" presStyleCnt="0"/>
      <dgm:spPr/>
    </dgm:pt>
    <dgm:pt modelId="{32F7FD5C-FF15-4503-8699-B9F5FAFAB207}" type="pres">
      <dgm:prSet presAssocID="{BC646B11-B62E-484D-B040-42E08AD41546}" presName="comp" presStyleCnt="0"/>
      <dgm:spPr/>
    </dgm:pt>
    <dgm:pt modelId="{369196DF-12CC-44B9-9F84-B053D35DF010}" type="pres">
      <dgm:prSet presAssocID="{BC646B11-B62E-484D-B040-42E08AD41546}" presName="box" presStyleLbl="node1" presStyleIdx="11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85B99F-DF13-4FA3-95E0-A25E7103C32A}" type="pres">
      <dgm:prSet presAssocID="{BC646B11-B62E-484D-B040-42E08AD41546}" presName="img" presStyleLbl="fgImgPlace1" presStyleIdx="11" presStyleCnt="15" custScaleX="39318" custScaleY="116760"/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FEC7B0F-9046-4DFD-9B3F-C937594BF7EF}" type="pres">
      <dgm:prSet presAssocID="{BC646B11-B62E-484D-B040-42E08AD41546}" presName="text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9119FC5-A738-460A-A912-195690FB8C1C}" type="pres">
      <dgm:prSet presAssocID="{CE07DCD3-7EF8-412B-8111-0563BAA563DB}" presName="spacer" presStyleCnt="0"/>
      <dgm:spPr/>
    </dgm:pt>
    <dgm:pt modelId="{633F232D-3B0D-4961-A1BF-D841FA42266C}" type="pres">
      <dgm:prSet presAssocID="{902991F4-859A-43E9-883C-1C9C6A41E3C8}" presName="comp" presStyleCnt="0"/>
      <dgm:spPr/>
    </dgm:pt>
    <dgm:pt modelId="{E1140A73-CDEC-4990-9548-5B147B027937}" type="pres">
      <dgm:prSet presAssocID="{902991F4-859A-43E9-883C-1C9C6A41E3C8}" presName="box" presStyleLbl="node1" presStyleIdx="12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1A8F39B-D799-4C1E-A870-E6E21B1D852D}" type="pres">
      <dgm:prSet presAssocID="{902991F4-859A-43E9-883C-1C9C6A41E3C8}" presName="img" presStyleLbl="fgImgPlace1" presStyleIdx="12" presStyleCnt="15" custScaleX="39221" custScaleY="95345"/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00E7047-57F1-4918-B07B-804013E88885}" type="pres">
      <dgm:prSet presAssocID="{902991F4-859A-43E9-883C-1C9C6A41E3C8}" presName="text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71E815F-8F27-44BB-9B2D-60B2B2AAA4DA}" type="pres">
      <dgm:prSet presAssocID="{E63EB58B-F3FA-473E-92DB-4E996B73FA04}" presName="spacer" presStyleCnt="0"/>
      <dgm:spPr/>
    </dgm:pt>
    <dgm:pt modelId="{C15FA7D5-95E3-4CFF-BA3F-05FC4746D561}" type="pres">
      <dgm:prSet presAssocID="{609E8B28-EB78-4C46-8A09-C5580FD5FF94}" presName="comp" presStyleCnt="0"/>
      <dgm:spPr/>
    </dgm:pt>
    <dgm:pt modelId="{4985CE31-F9D9-4DCB-B0DB-5BCC37ED7309}" type="pres">
      <dgm:prSet presAssocID="{609E8B28-EB78-4C46-8A09-C5580FD5FF94}" presName="box" presStyleLbl="node1" presStyleIdx="13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8CAD81-791C-4487-88F7-77E5142B1A0D}" type="pres">
      <dgm:prSet presAssocID="{609E8B28-EB78-4C46-8A09-C5580FD5FF94}" presName="img" presStyleLbl="fgImgPlace1" presStyleIdx="13" presStyleCnt="15" custScaleX="39221" custScaleY="111994"/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123A9E9-3EB5-4807-AFF2-302611C71B54}" type="pres">
      <dgm:prSet presAssocID="{609E8B28-EB78-4C46-8A09-C5580FD5FF94}" presName="text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245A92-4EAD-4012-B658-7FBF030EEE7A}" type="pres">
      <dgm:prSet presAssocID="{E9627174-3680-4F1A-9388-D10269A3A405}" presName="spacer" presStyleCnt="0"/>
      <dgm:spPr/>
    </dgm:pt>
    <dgm:pt modelId="{5D469C29-2E76-46CF-A8B7-B546E6AB18EC}" type="pres">
      <dgm:prSet presAssocID="{D108FF34-8392-4276-85BF-A5CFC69D021A}" presName="comp" presStyleCnt="0"/>
      <dgm:spPr/>
    </dgm:pt>
    <dgm:pt modelId="{DD6AA2A4-3CFA-4FBF-BC36-9989352F354B}" type="pres">
      <dgm:prSet presAssocID="{D108FF34-8392-4276-85BF-A5CFC69D021A}" presName="box" presStyleLbl="node1" presStyleIdx="14" presStyleCnt="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31DB7EA-DE0B-4904-9430-6FB0BD901FB9}" type="pres">
      <dgm:prSet presAssocID="{D108FF34-8392-4276-85BF-A5CFC69D021A}" presName="img" presStyleLbl="fgImgPlace1" presStyleIdx="14" presStyleCnt="15" custScaleX="39221" custScaleY="128788"/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7580E6A-2996-4CFB-A78C-3ABADBB7A401}" type="pres">
      <dgm:prSet presAssocID="{D108FF34-8392-4276-85BF-A5CFC69D021A}" presName="text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7C87265-366F-4720-B717-DDBE66C04A38}" srcId="{27CEA00B-925B-4122-A07D-FADA84DE25E6}" destId="{093C8153-8E2E-44CD-9B57-9738F29E09F6}" srcOrd="1" destOrd="0" parTransId="{D4DFF880-109E-49E3-9A34-98D838BD7B03}" sibTransId="{24843C5B-6333-4698-BB5B-0FE8A76A4901}"/>
    <dgm:cxn modelId="{6EBD3DA8-F7CA-4B92-83D6-15776C835CCE}" type="presOf" srcId="{07E7EF25-ED3B-4F10-A0BF-B223BE5A401A}" destId="{03F121CE-A400-4729-AA60-442DE372BC04}" srcOrd="1" destOrd="0" presId="urn:microsoft.com/office/officeart/2005/8/layout/vList4#12"/>
    <dgm:cxn modelId="{7AFA8DC2-F10A-4B90-9826-C83365136219}" type="presOf" srcId="{8009A4E3-B31C-460F-B292-1B9573DDC850}" destId="{283B0023-80E3-4A7C-B681-930F93C1F78A}" srcOrd="0" destOrd="0" presId="urn:microsoft.com/office/officeart/2005/8/layout/vList4#12"/>
    <dgm:cxn modelId="{D29CDA9A-39CC-4741-83F2-DCE148C31A99}" type="presOf" srcId="{D108FF34-8392-4276-85BF-A5CFC69D021A}" destId="{07580E6A-2996-4CFB-A78C-3ABADBB7A401}" srcOrd="1" destOrd="0" presId="urn:microsoft.com/office/officeart/2005/8/layout/vList4#12"/>
    <dgm:cxn modelId="{DA7F037D-8534-4D5A-A10B-33FBC301A763}" type="presOf" srcId="{27CEA00B-925B-4122-A07D-FADA84DE25E6}" destId="{BD011D0E-BA1F-4E15-A1E0-62690566F897}" srcOrd="0" destOrd="0" presId="urn:microsoft.com/office/officeart/2005/8/layout/vList4#12"/>
    <dgm:cxn modelId="{61DD4946-C71D-4774-BD42-6555D8AC0F40}" type="presOf" srcId="{3935EB3E-19EA-4468-92CC-8AFA1D060CAC}" destId="{F5E7FA80-048E-4B04-9FC0-AFD4F9FE03CA}" srcOrd="0" destOrd="0" presId="urn:microsoft.com/office/officeart/2005/8/layout/vList4#12"/>
    <dgm:cxn modelId="{39BB6621-0969-41B8-8552-9F2FCBF18EDE}" type="presOf" srcId="{902991F4-859A-43E9-883C-1C9C6A41E3C8}" destId="{E1140A73-CDEC-4990-9548-5B147B027937}" srcOrd="0" destOrd="0" presId="urn:microsoft.com/office/officeart/2005/8/layout/vList4#12"/>
    <dgm:cxn modelId="{9AB25DF0-8A07-48A6-96D9-7A942318046B}" srcId="{27CEA00B-925B-4122-A07D-FADA84DE25E6}" destId="{ED446476-AB32-4938-B1EE-0405E6CD9303}" srcOrd="9" destOrd="0" parTransId="{980EADE4-D3F2-4386-B203-3FBE3383C268}" sibTransId="{1CE35848-DC92-46BB-9215-B236A297C741}"/>
    <dgm:cxn modelId="{5634B271-12A2-4A51-B624-413582B1644F}" type="presOf" srcId="{DF26C913-BE4D-4BEF-BF8C-D4443D47D823}" destId="{1DAE0403-8EF7-4396-954F-2A8953F013AF}" srcOrd="0" destOrd="0" presId="urn:microsoft.com/office/officeart/2005/8/layout/vList4#12"/>
    <dgm:cxn modelId="{31D56445-DCE0-4B4C-90AC-5CEE6587647A}" type="presOf" srcId="{07E7EF25-ED3B-4F10-A0BF-B223BE5A401A}" destId="{AC390701-6B90-4F22-9577-28E6AB2D9849}" srcOrd="0" destOrd="0" presId="urn:microsoft.com/office/officeart/2005/8/layout/vList4#12"/>
    <dgm:cxn modelId="{ED7E0B94-46FC-4917-88FF-74902D8A10C2}" type="presOf" srcId="{9B430006-5981-4082-A9A9-0701991ECB4B}" destId="{D8AD47BB-A94B-42F7-ADEB-DD8A085B1509}" srcOrd="0" destOrd="0" presId="urn:microsoft.com/office/officeart/2005/8/layout/vList4#12"/>
    <dgm:cxn modelId="{16B69175-2E90-41DA-A167-582ACE80E66C}" srcId="{27CEA00B-925B-4122-A07D-FADA84DE25E6}" destId="{3935EB3E-19EA-4468-92CC-8AFA1D060CAC}" srcOrd="6" destOrd="0" parTransId="{149504D5-7C8D-4DFD-9324-56CC40804CAE}" sibTransId="{63096C2E-ED1D-4288-BE55-D8283DB33D2A}"/>
    <dgm:cxn modelId="{9409FE29-F52E-4EBE-A071-1D7BC6C3BABC}" srcId="{27CEA00B-925B-4122-A07D-FADA84DE25E6}" destId="{D108FF34-8392-4276-85BF-A5CFC69D021A}" srcOrd="14" destOrd="0" parTransId="{6FEC41AB-26F8-4B2C-AD03-12932F521923}" sibTransId="{5B151714-B300-4A14-AB24-9EE59702F308}"/>
    <dgm:cxn modelId="{57BB9719-E854-424C-B9D1-66D820DDCC81}" type="presOf" srcId="{609E8B28-EB78-4C46-8A09-C5580FD5FF94}" destId="{4985CE31-F9D9-4DCB-B0DB-5BCC37ED7309}" srcOrd="0" destOrd="0" presId="urn:microsoft.com/office/officeart/2005/8/layout/vList4#12"/>
    <dgm:cxn modelId="{6E415ACB-05CC-4AAC-9171-600C3D6F136B}" type="presOf" srcId="{902991F4-859A-43E9-883C-1C9C6A41E3C8}" destId="{100E7047-57F1-4918-B07B-804013E88885}" srcOrd="1" destOrd="0" presId="urn:microsoft.com/office/officeart/2005/8/layout/vList4#12"/>
    <dgm:cxn modelId="{87003948-FF23-4AA7-9772-657133DD4ED7}" type="presOf" srcId="{3935EB3E-19EA-4468-92CC-8AFA1D060CAC}" destId="{75EA22FC-94CC-4058-B851-6129B614DDA1}" srcOrd="1" destOrd="0" presId="urn:microsoft.com/office/officeart/2005/8/layout/vList4#12"/>
    <dgm:cxn modelId="{3B5AF674-62C1-494A-B1D1-FE114A46ECA1}" srcId="{27CEA00B-925B-4122-A07D-FADA84DE25E6}" destId="{37D0728B-3B57-4449-B574-D433D1F2C41B}" srcOrd="2" destOrd="0" parTransId="{FDCB73B4-271C-4ADE-93E3-472B017C5FA3}" sibTransId="{328CF79B-9AAF-4DDF-A7B1-4EB82D1F7823}"/>
    <dgm:cxn modelId="{1A61EB8E-00C5-4F38-BA1C-D137AA320B03}" type="presOf" srcId="{52DDB5E9-0D6C-4E6A-BCBC-C2BBB539ED5E}" destId="{84E50A07-2806-48B3-82EA-42272BF6C898}" srcOrd="0" destOrd="0" presId="urn:microsoft.com/office/officeart/2005/8/layout/vList4#12"/>
    <dgm:cxn modelId="{18B6E0DE-D61D-40EA-9BE5-4702E2DA9B01}" srcId="{27CEA00B-925B-4122-A07D-FADA84DE25E6}" destId="{8009A4E3-B31C-460F-B292-1B9573DDC850}" srcOrd="0" destOrd="0" parTransId="{98AF81CF-7F9C-4CC0-9A95-218960A19063}" sibTransId="{7CA6A12A-B9EE-4ABF-AD82-13ADFDB36897}"/>
    <dgm:cxn modelId="{B77B781B-1D36-418B-B174-87AD17E7AF8D}" type="presOf" srcId="{23AB9CAD-CE7D-4361-B684-F26A7B2C8ADF}" destId="{2AA78F06-4097-4292-B5C5-F29C4323B75C}" srcOrd="0" destOrd="0" presId="urn:microsoft.com/office/officeart/2005/8/layout/vList4#12"/>
    <dgm:cxn modelId="{7A7F1368-F434-4798-87EE-9EFC54E63E19}" type="presOf" srcId="{8009A4E3-B31C-460F-B292-1B9573DDC850}" destId="{1A506B92-EAC7-4BF5-A4DF-BAD2FE2CE44D}" srcOrd="1" destOrd="0" presId="urn:microsoft.com/office/officeart/2005/8/layout/vList4#12"/>
    <dgm:cxn modelId="{90602259-321A-426E-BABF-CBD843D689AA}" srcId="{27CEA00B-925B-4122-A07D-FADA84DE25E6}" destId="{DF26C913-BE4D-4BEF-BF8C-D4443D47D823}" srcOrd="5" destOrd="0" parTransId="{8D00B758-B93F-477F-9294-82EE5BE6CE38}" sibTransId="{5FB03818-5A8A-4AF1-AA42-4C28E473AF4A}"/>
    <dgm:cxn modelId="{20A50312-F23B-4C6F-B593-828B012F59E2}" srcId="{27CEA00B-925B-4122-A07D-FADA84DE25E6}" destId="{52DDB5E9-0D6C-4E6A-BCBC-C2BBB539ED5E}" srcOrd="7" destOrd="0" parTransId="{73D0C9E2-4700-436D-AACB-0A6FFDFFE328}" sibTransId="{01F164E8-77DA-4278-BAB1-02C7BFD90064}"/>
    <dgm:cxn modelId="{BE046195-1A83-43F4-AD4A-5ABF26424438}" type="presOf" srcId="{ED446476-AB32-4938-B1EE-0405E6CD9303}" destId="{5FB73549-2179-4422-A530-5CB8F85F8A8F}" srcOrd="1" destOrd="0" presId="urn:microsoft.com/office/officeart/2005/8/layout/vList4#12"/>
    <dgm:cxn modelId="{B172F77B-94A9-4E81-9D98-616857D690E7}" srcId="{27CEA00B-925B-4122-A07D-FADA84DE25E6}" destId="{7A9F9F1A-B8D3-4B51-8141-BEF84623E2BF}" srcOrd="4" destOrd="0" parTransId="{0B899F0A-8D8B-4B96-822C-DECF26BA9DC5}" sibTransId="{81A78BE1-F863-4988-B352-C523C6E4D96A}"/>
    <dgm:cxn modelId="{8FBF9826-8CC8-4701-AC07-99AA520F8E53}" type="presOf" srcId="{DF26C913-BE4D-4BEF-BF8C-D4443D47D823}" destId="{F5395944-D2EA-423B-A7CB-29781E0FD177}" srcOrd="1" destOrd="0" presId="urn:microsoft.com/office/officeart/2005/8/layout/vList4#12"/>
    <dgm:cxn modelId="{817CC22E-F7F6-4B56-9EB0-12CA60BD0011}" type="presOf" srcId="{37D0728B-3B57-4449-B574-D433D1F2C41B}" destId="{869FBB76-D5E2-4EC5-B34C-C96FAB57BC1B}" srcOrd="1" destOrd="0" presId="urn:microsoft.com/office/officeart/2005/8/layout/vList4#12"/>
    <dgm:cxn modelId="{ADFDD6A0-8C50-4CE6-B963-2E8362F0F328}" type="presOf" srcId="{52DDB5E9-0D6C-4E6A-BCBC-C2BBB539ED5E}" destId="{C30EBBBD-12CF-459E-A897-00F73D187A22}" srcOrd="1" destOrd="0" presId="urn:microsoft.com/office/officeart/2005/8/layout/vList4#12"/>
    <dgm:cxn modelId="{EEC1E8FC-769D-4314-A40A-2FE1C36C53CA}" type="presOf" srcId="{D108FF34-8392-4276-85BF-A5CFC69D021A}" destId="{DD6AA2A4-3CFA-4FBF-BC36-9989352F354B}" srcOrd="0" destOrd="0" presId="urn:microsoft.com/office/officeart/2005/8/layout/vList4#12"/>
    <dgm:cxn modelId="{5E4F019D-84A4-45EA-A5F7-4E7B6D4259AE}" srcId="{27CEA00B-925B-4122-A07D-FADA84DE25E6}" destId="{BC646B11-B62E-484D-B040-42E08AD41546}" srcOrd="11" destOrd="0" parTransId="{CC08F238-9F1A-4233-AE50-660D7570129F}" sibTransId="{CE07DCD3-7EF8-412B-8111-0563BAA563DB}"/>
    <dgm:cxn modelId="{D3B1EAF2-B5E4-4154-8AC2-C37A0D99C70C}" srcId="{27CEA00B-925B-4122-A07D-FADA84DE25E6}" destId="{9B430006-5981-4082-A9A9-0701991ECB4B}" srcOrd="10" destOrd="0" parTransId="{0EE22738-EC2B-4C05-853D-F67AB10AB2E2}" sibTransId="{EF8F1543-3376-4D0F-B6C2-437F68D3133B}"/>
    <dgm:cxn modelId="{CA4FA1F4-28FF-4B18-B168-40ABBD6EE828}" srcId="{27CEA00B-925B-4122-A07D-FADA84DE25E6}" destId="{07E7EF25-ED3B-4F10-A0BF-B223BE5A401A}" srcOrd="3" destOrd="0" parTransId="{C58F553A-EFC4-4BCC-9E79-2D211E428087}" sibTransId="{E7F47CE7-73BF-470E-A9C7-AAD0E1C441EE}"/>
    <dgm:cxn modelId="{57272E73-37A7-4C99-8F47-494578F7AC45}" type="presOf" srcId="{9B430006-5981-4082-A9A9-0701991ECB4B}" destId="{7E759173-6754-44C7-98BC-275CBA004EBE}" srcOrd="1" destOrd="0" presId="urn:microsoft.com/office/officeart/2005/8/layout/vList4#12"/>
    <dgm:cxn modelId="{3EF87276-DE4C-469D-B010-0E71A3681560}" type="presOf" srcId="{093C8153-8E2E-44CD-9B57-9738F29E09F6}" destId="{D6FC982B-333A-452A-88DF-9986C7756994}" srcOrd="1" destOrd="0" presId="urn:microsoft.com/office/officeart/2005/8/layout/vList4#12"/>
    <dgm:cxn modelId="{2D15C15E-27BF-45B8-B770-B8DC318E0D53}" srcId="{27CEA00B-925B-4122-A07D-FADA84DE25E6}" destId="{902991F4-859A-43E9-883C-1C9C6A41E3C8}" srcOrd="12" destOrd="0" parTransId="{945157C3-8956-4AC2-A643-3E36B3CDD6C1}" sibTransId="{E63EB58B-F3FA-473E-92DB-4E996B73FA04}"/>
    <dgm:cxn modelId="{8BFF5E41-1E20-41A2-AC45-F8238D710F44}" srcId="{27CEA00B-925B-4122-A07D-FADA84DE25E6}" destId="{23AB9CAD-CE7D-4361-B684-F26A7B2C8ADF}" srcOrd="8" destOrd="0" parTransId="{BB79E43D-6015-4DD9-9DA1-5DA3F23F0675}" sibTransId="{4B85A1AE-24F9-4156-8830-5755A33E05C0}"/>
    <dgm:cxn modelId="{886A9347-47AE-4E48-8ED0-4D98051D41D6}" type="presOf" srcId="{609E8B28-EB78-4C46-8A09-C5580FD5FF94}" destId="{F123A9E9-3EB5-4807-AFF2-302611C71B54}" srcOrd="1" destOrd="0" presId="urn:microsoft.com/office/officeart/2005/8/layout/vList4#12"/>
    <dgm:cxn modelId="{175D4F8C-FB8B-4F55-8E68-8E249F819FB3}" type="presOf" srcId="{23AB9CAD-CE7D-4361-B684-F26A7B2C8ADF}" destId="{19696444-FE5B-471D-842D-F5CD0F6552C9}" srcOrd="1" destOrd="0" presId="urn:microsoft.com/office/officeart/2005/8/layout/vList4#12"/>
    <dgm:cxn modelId="{226C2847-1F05-413E-9DC8-09BDF70EF9EA}" type="presOf" srcId="{ED446476-AB32-4938-B1EE-0405E6CD9303}" destId="{56132F59-4B86-4A28-868C-5E9791982E89}" srcOrd="0" destOrd="0" presId="urn:microsoft.com/office/officeart/2005/8/layout/vList4#12"/>
    <dgm:cxn modelId="{64FE1C80-1496-4C05-A362-1346B4C49185}" type="presOf" srcId="{BC646B11-B62E-484D-B040-42E08AD41546}" destId="{5FEC7B0F-9046-4DFD-9B3F-C937594BF7EF}" srcOrd="1" destOrd="0" presId="urn:microsoft.com/office/officeart/2005/8/layout/vList4#12"/>
    <dgm:cxn modelId="{94FDEF62-90A4-4900-B97D-572588E33DD5}" srcId="{27CEA00B-925B-4122-A07D-FADA84DE25E6}" destId="{609E8B28-EB78-4C46-8A09-C5580FD5FF94}" srcOrd="13" destOrd="0" parTransId="{2148B891-4284-4AC6-BD66-18C507F69DF3}" sibTransId="{E9627174-3680-4F1A-9388-D10269A3A405}"/>
    <dgm:cxn modelId="{B5778837-A886-406F-A0E6-F672F0ACC49E}" type="presOf" srcId="{37D0728B-3B57-4449-B574-D433D1F2C41B}" destId="{FB486B52-5B60-4137-A467-44F1BEBF7A19}" srcOrd="0" destOrd="0" presId="urn:microsoft.com/office/officeart/2005/8/layout/vList4#12"/>
    <dgm:cxn modelId="{AFE098A6-222B-481F-925D-45718A93E0B8}" type="presOf" srcId="{7A9F9F1A-B8D3-4B51-8141-BEF84623E2BF}" destId="{108010B6-6AF2-4158-87EA-6A939164C13F}" srcOrd="1" destOrd="0" presId="urn:microsoft.com/office/officeart/2005/8/layout/vList4#12"/>
    <dgm:cxn modelId="{1BEB4D5B-8E53-47FF-803A-363522F808DE}" type="presOf" srcId="{BC646B11-B62E-484D-B040-42E08AD41546}" destId="{369196DF-12CC-44B9-9F84-B053D35DF010}" srcOrd="0" destOrd="0" presId="urn:microsoft.com/office/officeart/2005/8/layout/vList4#12"/>
    <dgm:cxn modelId="{D81D684C-3278-49F8-81BF-5D7B2ABD9BCE}" type="presOf" srcId="{7A9F9F1A-B8D3-4B51-8141-BEF84623E2BF}" destId="{74E3453F-DAEA-4571-A297-24DE142B837A}" srcOrd="0" destOrd="0" presId="urn:microsoft.com/office/officeart/2005/8/layout/vList4#12"/>
    <dgm:cxn modelId="{4CD0BEC3-FA8F-47F0-86BA-157B91A75D41}" type="presOf" srcId="{093C8153-8E2E-44CD-9B57-9738F29E09F6}" destId="{D516F4FE-74CC-4606-86EB-90352B2E5610}" srcOrd="0" destOrd="0" presId="urn:microsoft.com/office/officeart/2005/8/layout/vList4#12"/>
    <dgm:cxn modelId="{B0BB1732-4F6B-4EA6-8E30-CD8E9D665FA8}" type="presParOf" srcId="{BD011D0E-BA1F-4E15-A1E0-62690566F897}" destId="{7E35F33A-0D62-460E-8A71-A5AA1509AED2}" srcOrd="0" destOrd="0" presId="urn:microsoft.com/office/officeart/2005/8/layout/vList4#12"/>
    <dgm:cxn modelId="{BB6203D5-A619-4F1A-82A1-890614F6EFC6}" type="presParOf" srcId="{7E35F33A-0D62-460E-8A71-A5AA1509AED2}" destId="{283B0023-80E3-4A7C-B681-930F93C1F78A}" srcOrd="0" destOrd="0" presId="urn:microsoft.com/office/officeart/2005/8/layout/vList4#12"/>
    <dgm:cxn modelId="{7C33CDCD-C299-406A-8D8B-CC94A715C3C6}" type="presParOf" srcId="{7E35F33A-0D62-460E-8A71-A5AA1509AED2}" destId="{BF229C56-63E2-4BC2-A989-8C5D8EF1B549}" srcOrd="1" destOrd="0" presId="urn:microsoft.com/office/officeart/2005/8/layout/vList4#12"/>
    <dgm:cxn modelId="{E6FEB891-4D70-4C01-9E43-D01BE1F8C82C}" type="presParOf" srcId="{7E35F33A-0D62-460E-8A71-A5AA1509AED2}" destId="{1A506B92-EAC7-4BF5-A4DF-BAD2FE2CE44D}" srcOrd="2" destOrd="0" presId="urn:microsoft.com/office/officeart/2005/8/layout/vList4#12"/>
    <dgm:cxn modelId="{465883C6-BE55-4091-BDDE-72AA986CFA32}" type="presParOf" srcId="{BD011D0E-BA1F-4E15-A1E0-62690566F897}" destId="{6D42BFF1-4F2B-409B-9784-B2BC81C9BD29}" srcOrd="1" destOrd="0" presId="urn:microsoft.com/office/officeart/2005/8/layout/vList4#12"/>
    <dgm:cxn modelId="{C2DA3403-3222-423F-A2D8-55F0F5C185D1}" type="presParOf" srcId="{BD011D0E-BA1F-4E15-A1E0-62690566F897}" destId="{D413CA3D-9424-458B-ADF3-EAD72BC63E67}" srcOrd="2" destOrd="0" presId="urn:microsoft.com/office/officeart/2005/8/layout/vList4#12"/>
    <dgm:cxn modelId="{EBFD029B-FD50-41D6-B776-B119EEEF3CBC}" type="presParOf" srcId="{D413CA3D-9424-458B-ADF3-EAD72BC63E67}" destId="{D516F4FE-74CC-4606-86EB-90352B2E5610}" srcOrd="0" destOrd="0" presId="urn:microsoft.com/office/officeart/2005/8/layout/vList4#12"/>
    <dgm:cxn modelId="{D4735232-3905-4794-A128-65178D09FF9F}" type="presParOf" srcId="{D413CA3D-9424-458B-ADF3-EAD72BC63E67}" destId="{698D8B66-171F-429F-BA35-7F00C49DCD54}" srcOrd="1" destOrd="0" presId="urn:microsoft.com/office/officeart/2005/8/layout/vList4#12"/>
    <dgm:cxn modelId="{A067D19F-9908-42AC-84B9-9AE3EE6C78E1}" type="presParOf" srcId="{D413CA3D-9424-458B-ADF3-EAD72BC63E67}" destId="{D6FC982B-333A-452A-88DF-9986C7756994}" srcOrd="2" destOrd="0" presId="urn:microsoft.com/office/officeart/2005/8/layout/vList4#12"/>
    <dgm:cxn modelId="{DF2659DD-F00A-4ED8-B104-BD5F7A3B820B}" type="presParOf" srcId="{BD011D0E-BA1F-4E15-A1E0-62690566F897}" destId="{90E2B560-6600-4EA7-A324-6B5B7AFD8BDC}" srcOrd="3" destOrd="0" presId="urn:microsoft.com/office/officeart/2005/8/layout/vList4#12"/>
    <dgm:cxn modelId="{CF10817D-B936-477D-93FE-62958740AA4F}" type="presParOf" srcId="{BD011D0E-BA1F-4E15-A1E0-62690566F897}" destId="{54C94755-FB30-4667-9945-65070DAE4678}" srcOrd="4" destOrd="0" presId="urn:microsoft.com/office/officeart/2005/8/layout/vList4#12"/>
    <dgm:cxn modelId="{1E25FBC5-F0CE-4504-9EB9-0FA410B0B140}" type="presParOf" srcId="{54C94755-FB30-4667-9945-65070DAE4678}" destId="{FB486B52-5B60-4137-A467-44F1BEBF7A19}" srcOrd="0" destOrd="0" presId="urn:microsoft.com/office/officeart/2005/8/layout/vList4#12"/>
    <dgm:cxn modelId="{692D39E6-EFAD-4C34-86C4-69C140E18722}" type="presParOf" srcId="{54C94755-FB30-4667-9945-65070DAE4678}" destId="{A67C499C-3DC3-4FD5-A599-646B7040059D}" srcOrd="1" destOrd="0" presId="urn:microsoft.com/office/officeart/2005/8/layout/vList4#12"/>
    <dgm:cxn modelId="{DC605773-E829-446C-BBCE-29CC2E763A0E}" type="presParOf" srcId="{54C94755-FB30-4667-9945-65070DAE4678}" destId="{869FBB76-D5E2-4EC5-B34C-C96FAB57BC1B}" srcOrd="2" destOrd="0" presId="urn:microsoft.com/office/officeart/2005/8/layout/vList4#12"/>
    <dgm:cxn modelId="{41F03E8C-8D07-437A-8414-31D681C4F201}" type="presParOf" srcId="{BD011D0E-BA1F-4E15-A1E0-62690566F897}" destId="{5D53B76D-E81A-4FAF-8B13-7583C220C417}" srcOrd="5" destOrd="0" presId="urn:microsoft.com/office/officeart/2005/8/layout/vList4#12"/>
    <dgm:cxn modelId="{FFCC9A83-53B8-4E0C-9279-FCEBFB50D37D}" type="presParOf" srcId="{BD011D0E-BA1F-4E15-A1E0-62690566F897}" destId="{05B053A0-B874-47F1-BAE3-1C2CCAF692E8}" srcOrd="6" destOrd="0" presId="urn:microsoft.com/office/officeart/2005/8/layout/vList4#12"/>
    <dgm:cxn modelId="{708C796C-C76A-4DA8-8493-924362E6F254}" type="presParOf" srcId="{05B053A0-B874-47F1-BAE3-1C2CCAF692E8}" destId="{AC390701-6B90-4F22-9577-28E6AB2D9849}" srcOrd="0" destOrd="0" presId="urn:microsoft.com/office/officeart/2005/8/layout/vList4#12"/>
    <dgm:cxn modelId="{8AD36DF2-B6A9-4ADF-A792-DD01326DBD3A}" type="presParOf" srcId="{05B053A0-B874-47F1-BAE3-1C2CCAF692E8}" destId="{82E96605-0F34-464A-96B8-93A01BBDBCB9}" srcOrd="1" destOrd="0" presId="urn:microsoft.com/office/officeart/2005/8/layout/vList4#12"/>
    <dgm:cxn modelId="{CEEA4E80-A403-49C0-84B3-C0C0B042ADC2}" type="presParOf" srcId="{05B053A0-B874-47F1-BAE3-1C2CCAF692E8}" destId="{03F121CE-A400-4729-AA60-442DE372BC04}" srcOrd="2" destOrd="0" presId="urn:microsoft.com/office/officeart/2005/8/layout/vList4#12"/>
    <dgm:cxn modelId="{F7466591-DE0D-4291-9B4A-39A965416BFE}" type="presParOf" srcId="{BD011D0E-BA1F-4E15-A1E0-62690566F897}" destId="{93216080-8DBE-48DA-A943-C32391D4B52B}" srcOrd="7" destOrd="0" presId="urn:microsoft.com/office/officeart/2005/8/layout/vList4#12"/>
    <dgm:cxn modelId="{A7BFA94E-C2FE-4C2F-A7EB-00506671849C}" type="presParOf" srcId="{BD011D0E-BA1F-4E15-A1E0-62690566F897}" destId="{7602FF91-8983-4170-BF1C-83BA9CFCA936}" srcOrd="8" destOrd="0" presId="urn:microsoft.com/office/officeart/2005/8/layout/vList4#12"/>
    <dgm:cxn modelId="{CFF59043-908F-4864-A123-F410D47496BA}" type="presParOf" srcId="{7602FF91-8983-4170-BF1C-83BA9CFCA936}" destId="{74E3453F-DAEA-4571-A297-24DE142B837A}" srcOrd="0" destOrd="0" presId="urn:microsoft.com/office/officeart/2005/8/layout/vList4#12"/>
    <dgm:cxn modelId="{D7A3D3FA-6EDE-4EF7-A741-003030B1AA87}" type="presParOf" srcId="{7602FF91-8983-4170-BF1C-83BA9CFCA936}" destId="{87306B74-53E6-4997-A25A-53AB6A1332D9}" srcOrd="1" destOrd="0" presId="urn:microsoft.com/office/officeart/2005/8/layout/vList4#12"/>
    <dgm:cxn modelId="{909B8E06-C53D-4E91-BE9D-3A97440A3C44}" type="presParOf" srcId="{7602FF91-8983-4170-BF1C-83BA9CFCA936}" destId="{108010B6-6AF2-4158-87EA-6A939164C13F}" srcOrd="2" destOrd="0" presId="urn:microsoft.com/office/officeart/2005/8/layout/vList4#12"/>
    <dgm:cxn modelId="{A99AE487-8988-453F-9A2F-AEA9A7B7B1C7}" type="presParOf" srcId="{BD011D0E-BA1F-4E15-A1E0-62690566F897}" destId="{D8A6D7E3-683E-4E60-807B-56EC360F9113}" srcOrd="9" destOrd="0" presId="urn:microsoft.com/office/officeart/2005/8/layout/vList4#12"/>
    <dgm:cxn modelId="{827E01B1-C763-43F1-AD32-201C48A0C88D}" type="presParOf" srcId="{BD011D0E-BA1F-4E15-A1E0-62690566F897}" destId="{36934AF4-7993-421F-A82F-23A9189CAA38}" srcOrd="10" destOrd="0" presId="urn:microsoft.com/office/officeart/2005/8/layout/vList4#12"/>
    <dgm:cxn modelId="{8D475749-E6C0-4B8D-ADF3-627B30CDCDA7}" type="presParOf" srcId="{36934AF4-7993-421F-A82F-23A9189CAA38}" destId="{1DAE0403-8EF7-4396-954F-2A8953F013AF}" srcOrd="0" destOrd="0" presId="urn:microsoft.com/office/officeart/2005/8/layout/vList4#12"/>
    <dgm:cxn modelId="{043493E6-6B80-4770-83A0-63808143EEB7}" type="presParOf" srcId="{36934AF4-7993-421F-A82F-23A9189CAA38}" destId="{713889B0-AE92-47A1-9F60-4DDC610854E5}" srcOrd="1" destOrd="0" presId="urn:microsoft.com/office/officeart/2005/8/layout/vList4#12"/>
    <dgm:cxn modelId="{B5286FC0-8B9C-4462-A169-3FBFA5D9589C}" type="presParOf" srcId="{36934AF4-7993-421F-A82F-23A9189CAA38}" destId="{F5395944-D2EA-423B-A7CB-29781E0FD177}" srcOrd="2" destOrd="0" presId="urn:microsoft.com/office/officeart/2005/8/layout/vList4#12"/>
    <dgm:cxn modelId="{C32501BC-C5BC-4996-8E8E-372D7E1312BD}" type="presParOf" srcId="{BD011D0E-BA1F-4E15-A1E0-62690566F897}" destId="{2940A775-6FBC-4892-AAED-632A3743814F}" srcOrd="11" destOrd="0" presId="urn:microsoft.com/office/officeart/2005/8/layout/vList4#12"/>
    <dgm:cxn modelId="{E05B32B5-BCDA-46C5-AF6F-D6C3BC6DFC56}" type="presParOf" srcId="{BD011D0E-BA1F-4E15-A1E0-62690566F897}" destId="{5AF3FBFA-BBB0-4474-89AE-CF74CB6EE378}" srcOrd="12" destOrd="0" presId="urn:microsoft.com/office/officeart/2005/8/layout/vList4#12"/>
    <dgm:cxn modelId="{69DE3A0C-FDBA-489E-9058-02F801026A85}" type="presParOf" srcId="{5AF3FBFA-BBB0-4474-89AE-CF74CB6EE378}" destId="{F5E7FA80-048E-4B04-9FC0-AFD4F9FE03CA}" srcOrd="0" destOrd="0" presId="urn:microsoft.com/office/officeart/2005/8/layout/vList4#12"/>
    <dgm:cxn modelId="{FB11150B-4AB9-4438-B88B-04F908B2CBE8}" type="presParOf" srcId="{5AF3FBFA-BBB0-4474-89AE-CF74CB6EE378}" destId="{FB0A363B-A3AD-486C-B4DF-DBC6AA81EB15}" srcOrd="1" destOrd="0" presId="urn:microsoft.com/office/officeart/2005/8/layout/vList4#12"/>
    <dgm:cxn modelId="{83C80DF7-5EC9-4C63-BCB4-C7A0B57E4D2C}" type="presParOf" srcId="{5AF3FBFA-BBB0-4474-89AE-CF74CB6EE378}" destId="{75EA22FC-94CC-4058-B851-6129B614DDA1}" srcOrd="2" destOrd="0" presId="urn:microsoft.com/office/officeart/2005/8/layout/vList4#12"/>
    <dgm:cxn modelId="{4152CF57-DB2F-4096-8C80-15A3CE60E1BA}" type="presParOf" srcId="{BD011D0E-BA1F-4E15-A1E0-62690566F897}" destId="{285948B9-CF42-4098-9AB6-00C4A83B8D8C}" srcOrd="13" destOrd="0" presId="urn:microsoft.com/office/officeart/2005/8/layout/vList4#12"/>
    <dgm:cxn modelId="{ECDF51F3-D54F-4441-AFE2-7B792D996EE8}" type="presParOf" srcId="{BD011D0E-BA1F-4E15-A1E0-62690566F897}" destId="{809E5307-10AB-4FBB-8188-63A02EC5E2E9}" srcOrd="14" destOrd="0" presId="urn:microsoft.com/office/officeart/2005/8/layout/vList4#12"/>
    <dgm:cxn modelId="{C3B3914A-CFFB-4180-9653-707548BBD749}" type="presParOf" srcId="{809E5307-10AB-4FBB-8188-63A02EC5E2E9}" destId="{84E50A07-2806-48B3-82EA-42272BF6C898}" srcOrd="0" destOrd="0" presId="urn:microsoft.com/office/officeart/2005/8/layout/vList4#12"/>
    <dgm:cxn modelId="{89FA368E-895F-4B2A-AA6E-F669788CAC95}" type="presParOf" srcId="{809E5307-10AB-4FBB-8188-63A02EC5E2E9}" destId="{7B1C1DC0-E81E-40A4-8444-F94657843EBB}" srcOrd="1" destOrd="0" presId="urn:microsoft.com/office/officeart/2005/8/layout/vList4#12"/>
    <dgm:cxn modelId="{34A74BD9-4584-4E09-B4B6-16EB89079B1D}" type="presParOf" srcId="{809E5307-10AB-4FBB-8188-63A02EC5E2E9}" destId="{C30EBBBD-12CF-459E-A897-00F73D187A22}" srcOrd="2" destOrd="0" presId="urn:microsoft.com/office/officeart/2005/8/layout/vList4#12"/>
    <dgm:cxn modelId="{A478FADE-997A-4103-9C9C-2894F7D9BC5E}" type="presParOf" srcId="{BD011D0E-BA1F-4E15-A1E0-62690566F897}" destId="{65CBA56A-F5C4-4844-A26C-FCBF787AB1B3}" srcOrd="15" destOrd="0" presId="urn:microsoft.com/office/officeart/2005/8/layout/vList4#12"/>
    <dgm:cxn modelId="{D94EE099-9E97-4C0D-B824-520F70051A1C}" type="presParOf" srcId="{BD011D0E-BA1F-4E15-A1E0-62690566F897}" destId="{5E1547CB-445B-46FE-8975-7AE56423B20A}" srcOrd="16" destOrd="0" presId="urn:microsoft.com/office/officeart/2005/8/layout/vList4#12"/>
    <dgm:cxn modelId="{AD5FDDEA-7117-45E3-978D-1881E6FF8A10}" type="presParOf" srcId="{5E1547CB-445B-46FE-8975-7AE56423B20A}" destId="{2AA78F06-4097-4292-B5C5-F29C4323B75C}" srcOrd="0" destOrd="0" presId="urn:microsoft.com/office/officeart/2005/8/layout/vList4#12"/>
    <dgm:cxn modelId="{750A652D-D067-49D4-A061-680A01F60BFC}" type="presParOf" srcId="{5E1547CB-445B-46FE-8975-7AE56423B20A}" destId="{26BEB03E-AFEB-4A02-B6B1-2A436CEA6634}" srcOrd="1" destOrd="0" presId="urn:microsoft.com/office/officeart/2005/8/layout/vList4#12"/>
    <dgm:cxn modelId="{E5183BF2-0C2E-43FB-90BC-F7334BA813B6}" type="presParOf" srcId="{5E1547CB-445B-46FE-8975-7AE56423B20A}" destId="{19696444-FE5B-471D-842D-F5CD0F6552C9}" srcOrd="2" destOrd="0" presId="urn:microsoft.com/office/officeart/2005/8/layout/vList4#12"/>
    <dgm:cxn modelId="{BF71AFCA-3AB8-4669-81CE-CDA7F6F6B76D}" type="presParOf" srcId="{BD011D0E-BA1F-4E15-A1E0-62690566F897}" destId="{C8118BB8-017E-42FD-86A5-748A6B3DDAF2}" srcOrd="17" destOrd="0" presId="urn:microsoft.com/office/officeart/2005/8/layout/vList4#12"/>
    <dgm:cxn modelId="{917C1D94-6810-4439-9A75-D5A25B45C71E}" type="presParOf" srcId="{BD011D0E-BA1F-4E15-A1E0-62690566F897}" destId="{74721708-98F4-4D08-9EE6-A3780D82BF34}" srcOrd="18" destOrd="0" presId="urn:microsoft.com/office/officeart/2005/8/layout/vList4#12"/>
    <dgm:cxn modelId="{97F793FC-7475-4AB3-B6D0-AF3A87E8D10A}" type="presParOf" srcId="{74721708-98F4-4D08-9EE6-A3780D82BF34}" destId="{56132F59-4B86-4A28-868C-5E9791982E89}" srcOrd="0" destOrd="0" presId="urn:microsoft.com/office/officeart/2005/8/layout/vList4#12"/>
    <dgm:cxn modelId="{636C34FD-A5E1-42FB-8E78-5FB297B2FF52}" type="presParOf" srcId="{74721708-98F4-4D08-9EE6-A3780D82BF34}" destId="{A5E32D42-75A0-437A-B71D-2BEB08FC7F6D}" srcOrd="1" destOrd="0" presId="urn:microsoft.com/office/officeart/2005/8/layout/vList4#12"/>
    <dgm:cxn modelId="{A4C98896-AC4C-44C4-B174-A9C85B86C0C4}" type="presParOf" srcId="{74721708-98F4-4D08-9EE6-A3780D82BF34}" destId="{5FB73549-2179-4422-A530-5CB8F85F8A8F}" srcOrd="2" destOrd="0" presId="urn:microsoft.com/office/officeart/2005/8/layout/vList4#12"/>
    <dgm:cxn modelId="{1B025F8F-F119-478B-ADDA-D2FB536BBB3D}" type="presParOf" srcId="{BD011D0E-BA1F-4E15-A1E0-62690566F897}" destId="{CC1295BC-1B22-4D58-83B3-305A96DFC9D6}" srcOrd="19" destOrd="0" presId="urn:microsoft.com/office/officeart/2005/8/layout/vList4#12"/>
    <dgm:cxn modelId="{245541C5-49DD-41C9-A6AE-1A890C40240D}" type="presParOf" srcId="{BD011D0E-BA1F-4E15-A1E0-62690566F897}" destId="{3DFF4F83-C863-4A0C-8039-6E986A132ED5}" srcOrd="20" destOrd="0" presId="urn:microsoft.com/office/officeart/2005/8/layout/vList4#12"/>
    <dgm:cxn modelId="{0434E846-59BA-41E9-A63E-9AF5EAEB7F36}" type="presParOf" srcId="{3DFF4F83-C863-4A0C-8039-6E986A132ED5}" destId="{D8AD47BB-A94B-42F7-ADEB-DD8A085B1509}" srcOrd="0" destOrd="0" presId="urn:microsoft.com/office/officeart/2005/8/layout/vList4#12"/>
    <dgm:cxn modelId="{1976300C-44B8-4450-999D-78A309FB02DE}" type="presParOf" srcId="{3DFF4F83-C863-4A0C-8039-6E986A132ED5}" destId="{EFED5D71-CBD0-4E46-85A2-20555502AEB8}" srcOrd="1" destOrd="0" presId="urn:microsoft.com/office/officeart/2005/8/layout/vList4#12"/>
    <dgm:cxn modelId="{67C9D6D2-B96E-44EA-A25B-979A8BD2D933}" type="presParOf" srcId="{3DFF4F83-C863-4A0C-8039-6E986A132ED5}" destId="{7E759173-6754-44C7-98BC-275CBA004EBE}" srcOrd="2" destOrd="0" presId="urn:microsoft.com/office/officeart/2005/8/layout/vList4#12"/>
    <dgm:cxn modelId="{358F6648-8CC5-4940-A52C-46620969194A}" type="presParOf" srcId="{BD011D0E-BA1F-4E15-A1E0-62690566F897}" destId="{7DEA0099-9842-42C8-A206-A107FC48FC83}" srcOrd="21" destOrd="0" presId="urn:microsoft.com/office/officeart/2005/8/layout/vList4#12"/>
    <dgm:cxn modelId="{A9216DB3-A965-4A3D-89A0-5100576566EA}" type="presParOf" srcId="{BD011D0E-BA1F-4E15-A1E0-62690566F897}" destId="{32F7FD5C-FF15-4503-8699-B9F5FAFAB207}" srcOrd="22" destOrd="0" presId="urn:microsoft.com/office/officeart/2005/8/layout/vList4#12"/>
    <dgm:cxn modelId="{EF374D88-E41F-4A24-833D-E9E8933F9A0D}" type="presParOf" srcId="{32F7FD5C-FF15-4503-8699-B9F5FAFAB207}" destId="{369196DF-12CC-44B9-9F84-B053D35DF010}" srcOrd="0" destOrd="0" presId="urn:microsoft.com/office/officeart/2005/8/layout/vList4#12"/>
    <dgm:cxn modelId="{3749A3B7-3DF1-4464-8329-5FCFBAAEF7E4}" type="presParOf" srcId="{32F7FD5C-FF15-4503-8699-B9F5FAFAB207}" destId="{BB85B99F-DF13-4FA3-95E0-A25E7103C32A}" srcOrd="1" destOrd="0" presId="urn:microsoft.com/office/officeart/2005/8/layout/vList4#12"/>
    <dgm:cxn modelId="{369E834D-48A6-4482-B5B6-C2833488D943}" type="presParOf" srcId="{32F7FD5C-FF15-4503-8699-B9F5FAFAB207}" destId="{5FEC7B0F-9046-4DFD-9B3F-C937594BF7EF}" srcOrd="2" destOrd="0" presId="urn:microsoft.com/office/officeart/2005/8/layout/vList4#12"/>
    <dgm:cxn modelId="{49F0592B-F580-4E2C-875D-C621755F89D1}" type="presParOf" srcId="{BD011D0E-BA1F-4E15-A1E0-62690566F897}" destId="{D9119FC5-A738-460A-A912-195690FB8C1C}" srcOrd="23" destOrd="0" presId="urn:microsoft.com/office/officeart/2005/8/layout/vList4#12"/>
    <dgm:cxn modelId="{A6F96809-5909-4F62-8D47-0FC15033BEF1}" type="presParOf" srcId="{BD011D0E-BA1F-4E15-A1E0-62690566F897}" destId="{633F232D-3B0D-4961-A1BF-D841FA42266C}" srcOrd="24" destOrd="0" presId="urn:microsoft.com/office/officeart/2005/8/layout/vList4#12"/>
    <dgm:cxn modelId="{A862E67F-FE9A-40E6-906A-88234DC30179}" type="presParOf" srcId="{633F232D-3B0D-4961-A1BF-D841FA42266C}" destId="{E1140A73-CDEC-4990-9548-5B147B027937}" srcOrd="0" destOrd="0" presId="urn:microsoft.com/office/officeart/2005/8/layout/vList4#12"/>
    <dgm:cxn modelId="{80CE0733-C65E-4D4F-A794-03B386CF57DA}" type="presParOf" srcId="{633F232D-3B0D-4961-A1BF-D841FA42266C}" destId="{31A8F39B-D799-4C1E-A870-E6E21B1D852D}" srcOrd="1" destOrd="0" presId="urn:microsoft.com/office/officeart/2005/8/layout/vList4#12"/>
    <dgm:cxn modelId="{A76C7C13-6F29-4D3F-94D6-C41C1A1BDA15}" type="presParOf" srcId="{633F232D-3B0D-4961-A1BF-D841FA42266C}" destId="{100E7047-57F1-4918-B07B-804013E88885}" srcOrd="2" destOrd="0" presId="urn:microsoft.com/office/officeart/2005/8/layout/vList4#12"/>
    <dgm:cxn modelId="{D95A83A6-447D-4BDC-BA0D-1111B7181DB2}" type="presParOf" srcId="{BD011D0E-BA1F-4E15-A1E0-62690566F897}" destId="{671E815F-8F27-44BB-9B2D-60B2B2AAA4DA}" srcOrd="25" destOrd="0" presId="urn:microsoft.com/office/officeart/2005/8/layout/vList4#12"/>
    <dgm:cxn modelId="{3BA2D2CF-A5F9-4E6A-A0FA-8778A004E06A}" type="presParOf" srcId="{BD011D0E-BA1F-4E15-A1E0-62690566F897}" destId="{C15FA7D5-95E3-4CFF-BA3F-05FC4746D561}" srcOrd="26" destOrd="0" presId="urn:microsoft.com/office/officeart/2005/8/layout/vList4#12"/>
    <dgm:cxn modelId="{9B562523-BC84-43B2-825F-458130825C7A}" type="presParOf" srcId="{C15FA7D5-95E3-4CFF-BA3F-05FC4746D561}" destId="{4985CE31-F9D9-4DCB-B0DB-5BCC37ED7309}" srcOrd="0" destOrd="0" presId="urn:microsoft.com/office/officeart/2005/8/layout/vList4#12"/>
    <dgm:cxn modelId="{DF210E8B-1E98-41C4-8C9B-923903DB6960}" type="presParOf" srcId="{C15FA7D5-95E3-4CFF-BA3F-05FC4746D561}" destId="{F98CAD81-791C-4487-88F7-77E5142B1A0D}" srcOrd="1" destOrd="0" presId="urn:microsoft.com/office/officeart/2005/8/layout/vList4#12"/>
    <dgm:cxn modelId="{0A15E9EA-B291-42D1-A267-4B12CC1A8279}" type="presParOf" srcId="{C15FA7D5-95E3-4CFF-BA3F-05FC4746D561}" destId="{F123A9E9-3EB5-4807-AFF2-302611C71B54}" srcOrd="2" destOrd="0" presId="urn:microsoft.com/office/officeart/2005/8/layout/vList4#12"/>
    <dgm:cxn modelId="{103298B6-8A1F-4546-8107-DBEBFBFB5045}" type="presParOf" srcId="{BD011D0E-BA1F-4E15-A1E0-62690566F897}" destId="{AB245A92-4EAD-4012-B658-7FBF030EEE7A}" srcOrd="27" destOrd="0" presId="urn:microsoft.com/office/officeart/2005/8/layout/vList4#12"/>
    <dgm:cxn modelId="{9BD44414-2D5A-4EB0-96F0-BA4FFEFE0827}" type="presParOf" srcId="{BD011D0E-BA1F-4E15-A1E0-62690566F897}" destId="{5D469C29-2E76-46CF-A8B7-B546E6AB18EC}" srcOrd="28" destOrd="0" presId="urn:microsoft.com/office/officeart/2005/8/layout/vList4#12"/>
    <dgm:cxn modelId="{301725F7-2DE5-436B-A8D0-D6A903A6EF99}" type="presParOf" srcId="{5D469C29-2E76-46CF-A8B7-B546E6AB18EC}" destId="{DD6AA2A4-3CFA-4FBF-BC36-9989352F354B}" srcOrd="0" destOrd="0" presId="urn:microsoft.com/office/officeart/2005/8/layout/vList4#12"/>
    <dgm:cxn modelId="{2BDD872B-5F7F-4DFE-8F21-2D393BE8033C}" type="presParOf" srcId="{5D469C29-2E76-46CF-A8B7-B546E6AB18EC}" destId="{731DB7EA-DE0B-4904-9430-6FB0BD901FB9}" srcOrd="1" destOrd="0" presId="urn:microsoft.com/office/officeart/2005/8/layout/vList4#12"/>
    <dgm:cxn modelId="{2A7A2CE2-9AE2-44A4-87B5-949FBBD606A8}" type="presParOf" srcId="{5D469C29-2E76-46CF-A8B7-B546E6AB18EC}" destId="{07580E6A-2996-4CFB-A78C-3ABADBB7A401}" srcOrd="2" destOrd="0" presId="urn:microsoft.com/office/officeart/2005/8/layout/vList4#1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212BCBF-1578-4C13-A6E6-C59DBC8D8920}" type="doc">
      <dgm:prSet loTypeId="urn:microsoft.com/office/officeart/2005/8/layout/vList4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DD2AE-4F9D-4E9E-8A82-51C983C697A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инклюзивных практик</a:t>
          </a:r>
          <a:endParaRPr lang="ru-RU" dirty="0">
            <a:solidFill>
              <a:srgbClr val="002060"/>
            </a:solidFill>
          </a:endParaRPr>
        </a:p>
      </dgm:t>
    </dgm:pt>
    <dgm:pt modelId="{F027F786-80E6-4FBE-ADD9-FF85C014BDF5}" type="parTrans" cxnId="{731FEF11-EB3E-45B9-B2D5-FE67AF0B691E}">
      <dgm:prSet/>
      <dgm:spPr/>
      <dgm:t>
        <a:bodyPr/>
        <a:lstStyle/>
        <a:p>
          <a:endParaRPr lang="ru-RU"/>
        </a:p>
      </dgm:t>
    </dgm:pt>
    <dgm:pt modelId="{8E783221-6C74-4C35-B9D5-ADEFAD5F1EAD}" type="sibTrans" cxnId="{731FEF11-EB3E-45B9-B2D5-FE67AF0B691E}">
      <dgm:prSet/>
      <dgm:spPr/>
      <dgm:t>
        <a:bodyPr/>
        <a:lstStyle/>
        <a:p>
          <a:endParaRPr lang="ru-RU"/>
        </a:p>
      </dgm:t>
    </dgm:pt>
    <dgm:pt modelId="{306B41D0-47F8-49B0-B31A-DE87C2EEBC6E}" type="pres">
      <dgm:prSet presAssocID="{D212BCBF-1578-4C13-A6E6-C59DBC8D89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8E964-70D1-4F6E-9DCE-CD0D58518E0B}" type="pres">
      <dgm:prSet presAssocID="{7DADD2AE-4F9D-4E9E-8A82-51C983C697A0}" presName="comp" presStyleCnt="0"/>
      <dgm:spPr/>
    </dgm:pt>
    <dgm:pt modelId="{39629098-0A40-46E2-B5C6-F2C881B14AC6}" type="pres">
      <dgm:prSet presAssocID="{7DADD2AE-4F9D-4E9E-8A82-51C983C697A0}" presName="box" presStyleLbl="node1" presStyleIdx="0" presStyleCnt="1" custLinFactNeighborX="29130"/>
      <dgm:spPr/>
      <dgm:t>
        <a:bodyPr/>
        <a:lstStyle/>
        <a:p>
          <a:endParaRPr lang="ru-RU"/>
        </a:p>
      </dgm:t>
    </dgm:pt>
    <dgm:pt modelId="{453E558F-2A15-439E-BCD8-195947A3AD15}" type="pres">
      <dgm:prSet presAssocID="{7DADD2AE-4F9D-4E9E-8A82-51C983C697A0}" presName="img" presStyleLbl="fgImgPlace1" presStyleIdx="0" presStyleCnt="1" custScaleY="8333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000" b="1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9E3BE3B-10F3-4EC9-83C4-A1574BFEF17F}" type="pres">
      <dgm:prSet presAssocID="{7DADD2AE-4F9D-4E9E-8A82-51C983C697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1E98CA-0F52-4EC3-A133-0C3E7304A96C}" type="presOf" srcId="{7DADD2AE-4F9D-4E9E-8A82-51C983C697A0}" destId="{39629098-0A40-46E2-B5C6-F2C881B14AC6}" srcOrd="0" destOrd="0" presId="urn:microsoft.com/office/officeart/2005/8/layout/vList4#13"/>
    <dgm:cxn modelId="{731FEF11-EB3E-45B9-B2D5-FE67AF0B691E}" srcId="{D212BCBF-1578-4C13-A6E6-C59DBC8D8920}" destId="{7DADD2AE-4F9D-4E9E-8A82-51C983C697A0}" srcOrd="0" destOrd="0" parTransId="{F027F786-80E6-4FBE-ADD9-FF85C014BDF5}" sibTransId="{8E783221-6C74-4C35-B9D5-ADEFAD5F1EAD}"/>
    <dgm:cxn modelId="{CF71A5CD-A477-4670-92BE-C5788101F0D0}" type="presOf" srcId="{D212BCBF-1578-4C13-A6E6-C59DBC8D8920}" destId="{306B41D0-47F8-49B0-B31A-DE87C2EEBC6E}" srcOrd="0" destOrd="0" presId="urn:microsoft.com/office/officeart/2005/8/layout/vList4#13"/>
    <dgm:cxn modelId="{0FFFF217-D895-468E-8ED6-ADD39E9232A8}" type="presOf" srcId="{7DADD2AE-4F9D-4E9E-8A82-51C983C697A0}" destId="{89E3BE3B-10F3-4EC9-83C4-A1574BFEF17F}" srcOrd="1" destOrd="0" presId="urn:microsoft.com/office/officeart/2005/8/layout/vList4#13"/>
    <dgm:cxn modelId="{89266085-1657-4196-8629-CD92C1012E04}" type="presParOf" srcId="{306B41D0-47F8-49B0-B31A-DE87C2EEBC6E}" destId="{4638E964-70D1-4F6E-9DCE-CD0D58518E0B}" srcOrd="0" destOrd="0" presId="urn:microsoft.com/office/officeart/2005/8/layout/vList4#13"/>
    <dgm:cxn modelId="{533FC14B-F707-428B-921D-C7C82971595D}" type="presParOf" srcId="{4638E964-70D1-4F6E-9DCE-CD0D58518E0B}" destId="{39629098-0A40-46E2-B5C6-F2C881B14AC6}" srcOrd="0" destOrd="0" presId="urn:microsoft.com/office/officeart/2005/8/layout/vList4#13"/>
    <dgm:cxn modelId="{EEEC8789-9E58-4F6D-842D-E150A9768F78}" type="presParOf" srcId="{4638E964-70D1-4F6E-9DCE-CD0D58518E0B}" destId="{453E558F-2A15-439E-BCD8-195947A3AD15}" srcOrd="1" destOrd="0" presId="urn:microsoft.com/office/officeart/2005/8/layout/vList4#13"/>
    <dgm:cxn modelId="{EB6B6A96-5DBC-4774-A3A2-9EEA6A27A2B5}" type="presParOf" srcId="{4638E964-70D1-4F6E-9DCE-CD0D58518E0B}" destId="{89E3BE3B-10F3-4EC9-83C4-A1574BFEF17F}" srcOrd="2" destOrd="0" presId="urn:microsoft.com/office/officeart/2005/8/layout/vList4#1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D4C06A0-6AD7-49F9-8AD2-E9B2A227CA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B5009-4980-4D5D-BECD-88D05967F7E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БЮДЖЕТНЫЕ СРЕДСТВА</a:t>
          </a:r>
        </a:p>
        <a:p>
          <a:r>
            <a: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 - </a:t>
          </a:r>
          <a:r>
            <a: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 на ремонт фасада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год-  1 000 500 рублей на ремонт фасада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Детского сада </a:t>
          </a:r>
          <a:endParaRPr lang="ru-RU" dirty="0">
            <a:solidFill>
              <a:schemeClr val="tx1"/>
            </a:solidFill>
          </a:endParaRPr>
        </a:p>
      </dgm:t>
    </dgm:pt>
    <dgm:pt modelId="{4537B2A1-B7A1-4B44-9A97-CD50D9D3198C}" type="parTrans" cxnId="{6799A71F-03E9-464B-9A1E-344EF8CACCFB}">
      <dgm:prSet/>
      <dgm:spPr/>
      <dgm:t>
        <a:bodyPr/>
        <a:lstStyle/>
        <a:p>
          <a:endParaRPr lang="ru-RU"/>
        </a:p>
      </dgm:t>
    </dgm:pt>
    <dgm:pt modelId="{6D0A8222-2A3B-4C97-B93F-9713E38752AA}" type="sibTrans" cxnId="{6799A71F-03E9-464B-9A1E-344EF8CACCFB}">
      <dgm:prSet/>
      <dgm:spPr/>
      <dgm:t>
        <a:bodyPr/>
        <a:lstStyle/>
        <a:p>
          <a:endParaRPr lang="ru-RU"/>
        </a:p>
      </dgm:t>
    </dgm:pt>
    <dgm:pt modelId="{457B75CA-CF3F-4CCD-8609-19C8C8463D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ct val="35000"/>
            </a:spcAft>
          </a:pPr>
          <a:r>
            <a: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ШЕФСКАЯ ПОМОЩЬ</a:t>
          </a:r>
        </a:p>
        <a:p>
          <a:pPr>
            <a:spcAft>
              <a:spcPts val="0"/>
            </a:spcAft>
          </a:pPr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Ремонтные работы </a:t>
          </a:r>
          <a:b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 №13, №8 медицинского блока.)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 «Дельфинарий», «Морская звезда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ИП </a:t>
          </a:r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500 000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dirty="0">
            <a:solidFill>
              <a:schemeClr val="tx1"/>
            </a:solidFill>
          </a:endParaRPr>
        </a:p>
      </dgm:t>
    </dgm:pt>
    <dgm:pt modelId="{DD3DC549-9CB9-4C39-B867-B82450724EB3}" type="parTrans" cxnId="{8681BCEA-E25F-4BC8-BB81-DFE0D1D6D7B5}">
      <dgm:prSet/>
      <dgm:spPr/>
      <dgm:t>
        <a:bodyPr/>
        <a:lstStyle/>
        <a:p>
          <a:endParaRPr lang="ru-RU"/>
        </a:p>
      </dgm:t>
    </dgm:pt>
    <dgm:pt modelId="{37CFA947-F36C-404B-B8C0-3B5A6A4B083D}" type="sibTrans" cxnId="{8681BCEA-E25F-4BC8-BB81-DFE0D1D6D7B5}">
      <dgm:prSet/>
      <dgm:spPr/>
      <dgm:t>
        <a:bodyPr/>
        <a:lstStyle/>
        <a:p>
          <a:endParaRPr lang="ru-RU"/>
        </a:p>
      </dgm:t>
    </dgm:pt>
    <dgm:pt modelId="{58E66F47-CB96-45FA-AC1C-CFADF4A462AB}" type="pres">
      <dgm:prSet presAssocID="{9D4C06A0-6AD7-49F9-8AD2-E9B2A227CA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76C97-68ED-4623-BFEA-007FCC3865FA}" type="pres">
      <dgm:prSet presAssocID="{4D6B5009-4980-4D5D-BECD-88D05967F7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D0378-2F7B-4971-B00F-CCBDA02B158F}" type="pres">
      <dgm:prSet presAssocID="{6D0A8222-2A3B-4C97-B93F-9713E38752AA}" presName="spacer" presStyleCnt="0"/>
      <dgm:spPr/>
    </dgm:pt>
    <dgm:pt modelId="{2BAD60F5-97F0-417C-B0EF-9BEAA9A25DB0}" type="pres">
      <dgm:prSet presAssocID="{457B75CA-CF3F-4CCD-8609-19C8C8463DF7}" presName="parentText" presStyleLbl="node1" presStyleIdx="1" presStyleCnt="2" custScaleY="109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4D288-CC14-44BF-ABC8-F8BF41033E35}" type="presOf" srcId="{4D6B5009-4980-4D5D-BECD-88D05967F7E4}" destId="{2EB76C97-68ED-4623-BFEA-007FCC3865FA}" srcOrd="0" destOrd="0" presId="urn:microsoft.com/office/officeart/2005/8/layout/vList2"/>
    <dgm:cxn modelId="{6799A71F-03E9-464B-9A1E-344EF8CACCFB}" srcId="{9D4C06A0-6AD7-49F9-8AD2-E9B2A227CAF6}" destId="{4D6B5009-4980-4D5D-BECD-88D05967F7E4}" srcOrd="0" destOrd="0" parTransId="{4537B2A1-B7A1-4B44-9A97-CD50D9D3198C}" sibTransId="{6D0A8222-2A3B-4C97-B93F-9713E38752AA}"/>
    <dgm:cxn modelId="{6DFED01F-078B-4E72-A2AD-E9A6EE298764}" type="presOf" srcId="{9D4C06A0-6AD7-49F9-8AD2-E9B2A227CAF6}" destId="{58E66F47-CB96-45FA-AC1C-CFADF4A462AB}" srcOrd="0" destOrd="0" presId="urn:microsoft.com/office/officeart/2005/8/layout/vList2"/>
    <dgm:cxn modelId="{C34AA7CC-3DA4-41C8-9526-E89BC44FF077}" type="presOf" srcId="{457B75CA-CF3F-4CCD-8609-19C8C8463DF7}" destId="{2BAD60F5-97F0-417C-B0EF-9BEAA9A25DB0}" srcOrd="0" destOrd="0" presId="urn:microsoft.com/office/officeart/2005/8/layout/vList2"/>
    <dgm:cxn modelId="{8681BCEA-E25F-4BC8-BB81-DFE0D1D6D7B5}" srcId="{9D4C06A0-6AD7-49F9-8AD2-E9B2A227CAF6}" destId="{457B75CA-CF3F-4CCD-8609-19C8C8463DF7}" srcOrd="1" destOrd="0" parTransId="{DD3DC549-9CB9-4C39-B867-B82450724EB3}" sibTransId="{37CFA947-F36C-404B-B8C0-3B5A6A4B083D}"/>
    <dgm:cxn modelId="{3CE284DE-D54A-4CB6-BFD4-4F7177099A4F}" type="presParOf" srcId="{58E66F47-CB96-45FA-AC1C-CFADF4A462AB}" destId="{2EB76C97-68ED-4623-BFEA-007FCC3865FA}" srcOrd="0" destOrd="0" presId="urn:microsoft.com/office/officeart/2005/8/layout/vList2"/>
    <dgm:cxn modelId="{DA5E6929-BA5A-4B49-88AD-F8CE5047E87A}" type="presParOf" srcId="{58E66F47-CB96-45FA-AC1C-CFADF4A462AB}" destId="{BEDD0378-2F7B-4971-B00F-CCBDA02B158F}" srcOrd="1" destOrd="0" presId="urn:microsoft.com/office/officeart/2005/8/layout/vList2"/>
    <dgm:cxn modelId="{213D0E49-2E80-4B2C-B2A9-38E7EEE79A55}" type="presParOf" srcId="{58E66F47-CB96-45FA-AC1C-CFADF4A462AB}" destId="{2BAD60F5-97F0-417C-B0EF-9BEAA9A25D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660FE54-C495-48EA-88D5-094B13BB64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735285-7BB0-4DBD-BC87-5E073C1D511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baseline="0" dirty="0" smtClean="0">
              <a:solidFill>
                <a:srgbClr val="C00000"/>
              </a:solidFill>
            </a:rPr>
            <a:t>Созданию специальных условий способствуют:</a:t>
          </a:r>
          <a:endParaRPr lang="ru-RU" sz="3100" dirty="0">
            <a:solidFill>
              <a:srgbClr val="C00000"/>
            </a:solidFill>
          </a:endParaRPr>
        </a:p>
      </dgm:t>
    </dgm:pt>
    <dgm:pt modelId="{1FE028D0-DF5D-4DC7-B36E-B2CF2AAB1478}" type="parTrans" cxnId="{A35028EA-2945-46DB-AF15-D3F67A8DDD22}">
      <dgm:prSet/>
      <dgm:spPr/>
      <dgm:t>
        <a:bodyPr/>
        <a:lstStyle/>
        <a:p>
          <a:endParaRPr lang="ru-RU"/>
        </a:p>
      </dgm:t>
    </dgm:pt>
    <dgm:pt modelId="{3BA6B0FD-A580-422C-B7F4-11FEE9D4D2DF}" type="sibTrans" cxnId="{A35028EA-2945-46DB-AF15-D3F67A8DDD22}">
      <dgm:prSet/>
      <dgm:spPr/>
      <dgm:t>
        <a:bodyPr/>
        <a:lstStyle/>
        <a:p>
          <a:endParaRPr lang="ru-RU"/>
        </a:p>
      </dgm:t>
    </dgm:pt>
    <dgm:pt modelId="{A34770B1-EC0D-49B6-86AB-148D12F6543F}" type="pres">
      <dgm:prSet presAssocID="{1660FE54-C495-48EA-88D5-094B13BB64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65681-D0E6-4ECA-B28B-9B461C489EA4}" type="pres">
      <dgm:prSet presAssocID="{4F735285-7BB0-4DBD-BC87-5E073C1D511A}" presName="parentText" presStyleLbl="node1" presStyleIdx="0" presStyleCnt="1" custScaleX="89452" custScaleY="318649" custLinFactNeighborY="1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8A73D-3AF9-4599-86A8-B90A8C63DBE4}" type="presOf" srcId="{1660FE54-C495-48EA-88D5-094B13BB64F7}" destId="{A34770B1-EC0D-49B6-86AB-148D12F6543F}" srcOrd="0" destOrd="0" presId="urn:microsoft.com/office/officeart/2005/8/layout/vList2"/>
    <dgm:cxn modelId="{A35028EA-2945-46DB-AF15-D3F67A8DDD22}" srcId="{1660FE54-C495-48EA-88D5-094B13BB64F7}" destId="{4F735285-7BB0-4DBD-BC87-5E073C1D511A}" srcOrd="0" destOrd="0" parTransId="{1FE028D0-DF5D-4DC7-B36E-B2CF2AAB1478}" sibTransId="{3BA6B0FD-A580-422C-B7F4-11FEE9D4D2DF}"/>
    <dgm:cxn modelId="{1CFB0BA5-5479-4D59-ADA3-5FAC67A3748D}" type="presOf" srcId="{4F735285-7BB0-4DBD-BC87-5E073C1D511A}" destId="{D4965681-D0E6-4ECA-B28B-9B461C489EA4}" srcOrd="0" destOrd="0" presId="urn:microsoft.com/office/officeart/2005/8/layout/vList2"/>
    <dgm:cxn modelId="{73936AE9-3F69-438A-A01B-BA3108CF534E}" type="presParOf" srcId="{A34770B1-EC0D-49B6-86AB-148D12F6543F}" destId="{D4965681-D0E6-4ECA-B28B-9B461C489E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5B3A6-42CA-4507-AAF8-917D7F94D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074A37-5875-4545-ABA5-9074A6024FE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dirty="0" smtClean="0">
              <a:solidFill>
                <a:srgbClr val="C00000"/>
              </a:solidFill>
            </a:rPr>
            <a:t>Перспективы развития МДОБУ №125 </a:t>
          </a:r>
          <a:endParaRPr lang="ru-RU" sz="3100" b="1" dirty="0">
            <a:solidFill>
              <a:srgbClr val="C00000"/>
            </a:solidFill>
          </a:endParaRPr>
        </a:p>
      </dgm:t>
    </dgm:pt>
    <dgm:pt modelId="{D26E5BD9-F574-4EEE-95B3-AB72EAEA3830}" type="parTrans" cxnId="{269E6E10-7C04-486D-9F85-8A2AB9278503}">
      <dgm:prSet/>
      <dgm:spPr/>
      <dgm:t>
        <a:bodyPr/>
        <a:lstStyle/>
        <a:p>
          <a:endParaRPr lang="ru-RU"/>
        </a:p>
      </dgm:t>
    </dgm:pt>
    <dgm:pt modelId="{36343730-0F72-4ED9-9955-CAACBC733D08}" type="sibTrans" cxnId="{269E6E10-7C04-486D-9F85-8A2AB9278503}">
      <dgm:prSet/>
      <dgm:spPr/>
      <dgm:t>
        <a:bodyPr/>
        <a:lstStyle/>
        <a:p>
          <a:endParaRPr lang="ru-RU"/>
        </a:p>
      </dgm:t>
    </dgm:pt>
    <dgm:pt modelId="{58D68D20-C0E7-4A0F-8A28-C7B542DA12DB}" type="pres">
      <dgm:prSet presAssocID="{33C5B3A6-42CA-4507-AAF8-917D7F94D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3FA46-475A-4722-929B-4517F3AF2837}" type="pres">
      <dgm:prSet presAssocID="{6A074A37-5875-4545-ABA5-9074A6024FEC}" presName="parentText" presStyleLbl="node1" presStyleIdx="0" presStyleCnt="1" custScaleX="100000" custLinFactNeighborX="-12121" custLinFactNeighborY="4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7463CD-47F5-431C-8E31-F1BCF0A82757}" type="presOf" srcId="{33C5B3A6-42CA-4507-AAF8-917D7F94D498}" destId="{58D68D20-C0E7-4A0F-8A28-C7B542DA12DB}" srcOrd="0" destOrd="0" presId="urn:microsoft.com/office/officeart/2005/8/layout/vList2"/>
    <dgm:cxn modelId="{CDFF6477-BE8F-4906-A9E2-E9DE6132D06E}" type="presOf" srcId="{6A074A37-5875-4545-ABA5-9074A6024FEC}" destId="{8923FA46-475A-4722-929B-4517F3AF2837}" srcOrd="0" destOrd="0" presId="urn:microsoft.com/office/officeart/2005/8/layout/vList2"/>
    <dgm:cxn modelId="{269E6E10-7C04-486D-9F85-8A2AB9278503}" srcId="{33C5B3A6-42CA-4507-AAF8-917D7F94D498}" destId="{6A074A37-5875-4545-ABA5-9074A6024FEC}" srcOrd="0" destOrd="0" parTransId="{D26E5BD9-F574-4EEE-95B3-AB72EAEA3830}" sibTransId="{36343730-0F72-4ED9-9955-CAACBC733D08}"/>
    <dgm:cxn modelId="{4F14F5B3-53F3-48FE-8450-35C7E834AD89}" type="presParOf" srcId="{58D68D20-C0E7-4A0F-8A28-C7B542DA12DB}" destId="{8923FA46-475A-4722-929B-4517F3AF2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CDE0DE2-F3E7-4BD8-879C-8009CC22E3CB}" type="doc">
      <dgm:prSet loTypeId="urn:microsoft.com/office/officeart/2005/8/layout/vList4#1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1C67B-7201-427A-92F1-EA02AED8B98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и масштабирование опыта работы по инклюзивному образованию</a:t>
          </a:r>
          <a:endParaRPr lang="ru-RU" dirty="0">
            <a:solidFill>
              <a:srgbClr val="002060"/>
            </a:solidFill>
          </a:endParaRPr>
        </a:p>
      </dgm:t>
    </dgm:pt>
    <dgm:pt modelId="{111C82D4-93A9-4818-9D01-A1395863E32E}" type="parTrans" cxnId="{7D4D5E58-B9BA-4FDB-8095-FA6FC637EFA2}">
      <dgm:prSet/>
      <dgm:spPr/>
      <dgm:t>
        <a:bodyPr/>
        <a:lstStyle/>
        <a:p>
          <a:endParaRPr lang="ru-RU"/>
        </a:p>
      </dgm:t>
    </dgm:pt>
    <dgm:pt modelId="{1D2F01BA-BDD7-4453-B764-EAB8EE3445A8}" type="sibTrans" cxnId="{7D4D5E58-B9BA-4FDB-8095-FA6FC637EFA2}">
      <dgm:prSet/>
      <dgm:spPr/>
      <dgm:t>
        <a:bodyPr/>
        <a:lstStyle/>
        <a:p>
          <a:endParaRPr lang="ru-RU"/>
        </a:p>
      </dgm:t>
    </dgm:pt>
    <dgm:pt modelId="{25F4A9A9-C3D2-438A-AE32-2A477B27F67F}" type="pres">
      <dgm:prSet presAssocID="{BCDE0DE2-F3E7-4BD8-879C-8009CC22E3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24520-CB4A-4EC3-9DFD-A835140674F0}" type="pres">
      <dgm:prSet presAssocID="{DFB1C67B-7201-427A-92F1-EA02AED8B985}" presName="comp" presStyleCnt="0"/>
      <dgm:spPr/>
    </dgm:pt>
    <dgm:pt modelId="{4DDB6F06-E5A9-4727-AD53-65253B8FEFA1}" type="pres">
      <dgm:prSet presAssocID="{DFB1C67B-7201-427A-92F1-EA02AED8B985}" presName="box" presStyleLbl="node1" presStyleIdx="0" presStyleCnt="1" custLinFactNeighborX="-48714" custLinFactNeighborY="16787"/>
      <dgm:spPr/>
      <dgm:t>
        <a:bodyPr/>
        <a:lstStyle/>
        <a:p>
          <a:endParaRPr lang="ru-RU"/>
        </a:p>
      </dgm:t>
    </dgm:pt>
    <dgm:pt modelId="{7FEB1C59-DFB5-4423-AAF1-67FECD556E55}" type="pres">
      <dgm:prSet presAssocID="{DFB1C67B-7201-427A-92F1-EA02AED8B985}" presName="img" presStyleLbl="fgImgPlace1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0CF9511-4C41-4FC7-80EF-489B8C3B33CF}" type="pres">
      <dgm:prSet presAssocID="{DFB1C67B-7201-427A-92F1-EA02AED8B98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0F9A6-D842-4D2D-A533-F2E5C1C23297}" type="presOf" srcId="{BCDE0DE2-F3E7-4BD8-879C-8009CC22E3CB}" destId="{25F4A9A9-C3D2-438A-AE32-2A477B27F67F}" srcOrd="0" destOrd="0" presId="urn:microsoft.com/office/officeart/2005/8/layout/vList4#14"/>
    <dgm:cxn modelId="{7D4D5E58-B9BA-4FDB-8095-FA6FC637EFA2}" srcId="{BCDE0DE2-F3E7-4BD8-879C-8009CC22E3CB}" destId="{DFB1C67B-7201-427A-92F1-EA02AED8B985}" srcOrd="0" destOrd="0" parTransId="{111C82D4-93A9-4818-9D01-A1395863E32E}" sibTransId="{1D2F01BA-BDD7-4453-B764-EAB8EE3445A8}"/>
    <dgm:cxn modelId="{0E930589-3601-47D5-83C5-4B05A109E439}" type="presOf" srcId="{DFB1C67B-7201-427A-92F1-EA02AED8B985}" destId="{D0CF9511-4C41-4FC7-80EF-489B8C3B33CF}" srcOrd="1" destOrd="0" presId="urn:microsoft.com/office/officeart/2005/8/layout/vList4#14"/>
    <dgm:cxn modelId="{86C88207-1DCF-4197-9D97-34D294CA67E4}" type="presOf" srcId="{DFB1C67B-7201-427A-92F1-EA02AED8B985}" destId="{4DDB6F06-E5A9-4727-AD53-65253B8FEFA1}" srcOrd="0" destOrd="0" presId="urn:microsoft.com/office/officeart/2005/8/layout/vList4#14"/>
    <dgm:cxn modelId="{A27895A0-714D-44AE-B5D7-93765CB729E9}" type="presParOf" srcId="{25F4A9A9-C3D2-438A-AE32-2A477B27F67F}" destId="{B5124520-CB4A-4EC3-9DFD-A835140674F0}" srcOrd="0" destOrd="0" presId="urn:microsoft.com/office/officeart/2005/8/layout/vList4#14"/>
    <dgm:cxn modelId="{DD787B02-2016-40EF-9171-6DE8B4B6D273}" type="presParOf" srcId="{B5124520-CB4A-4EC3-9DFD-A835140674F0}" destId="{4DDB6F06-E5A9-4727-AD53-65253B8FEFA1}" srcOrd="0" destOrd="0" presId="urn:microsoft.com/office/officeart/2005/8/layout/vList4#14"/>
    <dgm:cxn modelId="{1CACD5B1-EE9E-407E-A371-CE3EE1CEB5B7}" type="presParOf" srcId="{B5124520-CB4A-4EC3-9DFD-A835140674F0}" destId="{7FEB1C59-DFB5-4423-AAF1-67FECD556E55}" srcOrd="1" destOrd="0" presId="urn:microsoft.com/office/officeart/2005/8/layout/vList4#14"/>
    <dgm:cxn modelId="{E7003B3B-A513-455B-B477-D130567A0258}" type="presParOf" srcId="{B5124520-CB4A-4EC3-9DFD-A835140674F0}" destId="{D0CF9511-4C41-4FC7-80EF-489B8C3B33CF}" srcOrd="2" destOrd="0" presId="urn:microsoft.com/office/officeart/2005/8/layout/vList4#1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8E4A9B5-AEE9-4601-8667-D47ACCEC95DE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A6BA8FE1-D700-4872-B9F7-22F65607311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endParaRPr lang="ru-RU" sz="12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Публикации в печатных изданиях: </a:t>
          </a: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b="1" dirty="0" smtClean="0"/>
            <a:t>В 2020 году педагогами детского сада были опубликованы 15 методических разработок и статей в научных изданиях и  на образовательных порталах в СМИ</a:t>
          </a:r>
          <a:r>
            <a:rPr lang="ru-RU" sz="1200" dirty="0" smtClean="0"/>
            <a:t>.</a:t>
          </a:r>
          <a:endParaRPr lang="ru-RU" sz="12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4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8ED78-BF51-437B-9891-C0E6DD81339C}" type="parTrans" cxnId="{4F1116B8-98A8-46A0-AED3-59E1DC351723}">
      <dgm:prSet/>
      <dgm:spPr/>
      <dgm:t>
        <a:bodyPr/>
        <a:lstStyle/>
        <a:p>
          <a:endParaRPr lang="ru-RU"/>
        </a:p>
      </dgm:t>
    </dgm:pt>
    <dgm:pt modelId="{DD5449FA-35DD-4B56-844C-04C78336CF6A}" type="sibTrans" cxnId="{4F1116B8-98A8-46A0-AED3-59E1DC351723}">
      <dgm:prSet/>
      <dgm:spPr/>
      <dgm:t>
        <a:bodyPr/>
        <a:lstStyle/>
        <a:p>
          <a:endParaRPr lang="ru-RU"/>
        </a:p>
      </dgm:t>
    </dgm:pt>
    <dgm:pt modelId="{009D670C-025D-451C-BF9B-76DAE7094D87}" type="pres">
      <dgm:prSet presAssocID="{D8E4A9B5-AEE9-4601-8667-D47ACCEC95DE}" presName="Name0" presStyleCnt="0">
        <dgm:presLayoutVars>
          <dgm:dir/>
          <dgm:resizeHandles val="exact"/>
        </dgm:presLayoutVars>
      </dgm:prSet>
      <dgm:spPr/>
    </dgm:pt>
    <dgm:pt modelId="{82A2FAF5-AFEB-46CA-BFE6-26302B5E7746}" type="pres">
      <dgm:prSet presAssocID="{D8E4A9B5-AEE9-4601-8667-D47ACCEC95DE}" presName="fgShape" presStyleLbl="fgShp" presStyleIdx="0" presStyleCnt="1"/>
      <dgm:spPr>
        <a:noFill/>
        <a:ln>
          <a:noFill/>
        </a:ln>
      </dgm:spPr>
    </dgm:pt>
    <dgm:pt modelId="{F9AFD733-7E09-4D59-AE30-3D8AD98634E0}" type="pres">
      <dgm:prSet presAssocID="{D8E4A9B5-AEE9-4601-8667-D47ACCEC95DE}" presName="linComp" presStyleCnt="0"/>
      <dgm:spPr/>
    </dgm:pt>
    <dgm:pt modelId="{563FC8C4-AC2B-4562-A18E-ACCF1F7F304C}" type="pres">
      <dgm:prSet presAssocID="{A6BA8FE1-D700-4872-B9F7-22F65607311D}" presName="compNode" presStyleCnt="0"/>
      <dgm:spPr/>
    </dgm:pt>
    <dgm:pt modelId="{BCB9565A-E7B4-482A-B7FC-2CAF114D796C}" type="pres">
      <dgm:prSet presAssocID="{A6BA8FE1-D700-4872-B9F7-22F65607311D}" presName="bkgdShape" presStyleLbl="node1" presStyleIdx="0" presStyleCnt="1" custLinFactNeighborX="-56406" custLinFactNeighborY="23422"/>
      <dgm:spPr/>
      <dgm:t>
        <a:bodyPr/>
        <a:lstStyle/>
        <a:p>
          <a:endParaRPr lang="ru-RU"/>
        </a:p>
      </dgm:t>
    </dgm:pt>
    <dgm:pt modelId="{E4C1F2A4-265F-47E2-9E2C-DDD5EAE57ED5}" type="pres">
      <dgm:prSet presAssocID="{A6BA8FE1-D700-4872-B9F7-22F65607311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C98D-E605-425E-B4CD-EB34010DC6B9}" type="pres">
      <dgm:prSet presAssocID="{A6BA8FE1-D700-4872-B9F7-22F65607311D}" presName="invisiNode" presStyleLbl="node1" presStyleIdx="0" presStyleCnt="1"/>
      <dgm:spPr/>
    </dgm:pt>
    <dgm:pt modelId="{1AC5FB91-4F44-47A5-AE0A-5F2DAE6BDAE8}" type="pres">
      <dgm:prSet presAssocID="{A6BA8FE1-D700-4872-B9F7-22F65607311D}" presName="imagNode" presStyleLbl="fgImgPlace1" presStyleIdx="0" presStyleCnt="1" custScaleX="91617" custScaleY="69460" custLinFactNeighborY="-2819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00" t="7000" r="7000" b="7000"/>
          </a:stretch>
        </a:blipFill>
        <a:ln>
          <a:solidFill>
            <a:srgbClr val="C00000"/>
          </a:solidFill>
        </a:ln>
      </dgm:spPr>
    </dgm:pt>
  </dgm:ptLst>
  <dgm:cxnLst>
    <dgm:cxn modelId="{4F1116B8-98A8-46A0-AED3-59E1DC351723}" srcId="{D8E4A9B5-AEE9-4601-8667-D47ACCEC95DE}" destId="{A6BA8FE1-D700-4872-B9F7-22F65607311D}" srcOrd="0" destOrd="0" parTransId="{C1E8ED78-BF51-437B-9891-C0E6DD81339C}" sibTransId="{DD5449FA-35DD-4B56-844C-04C78336CF6A}"/>
    <dgm:cxn modelId="{629B817F-F4D9-42D5-905A-900A8A10196A}" type="presOf" srcId="{D8E4A9B5-AEE9-4601-8667-D47ACCEC95DE}" destId="{009D670C-025D-451C-BF9B-76DAE7094D87}" srcOrd="0" destOrd="0" presId="urn:microsoft.com/office/officeart/2005/8/layout/hList7#2"/>
    <dgm:cxn modelId="{B697A8E8-C38C-49B6-95B9-CAE1530AF666}" type="presOf" srcId="{A6BA8FE1-D700-4872-B9F7-22F65607311D}" destId="{E4C1F2A4-265F-47E2-9E2C-DDD5EAE57ED5}" srcOrd="1" destOrd="0" presId="urn:microsoft.com/office/officeart/2005/8/layout/hList7#2"/>
    <dgm:cxn modelId="{6401B25C-E534-450F-B6B5-6C7DEA75FD7E}" type="presOf" srcId="{A6BA8FE1-D700-4872-B9F7-22F65607311D}" destId="{BCB9565A-E7B4-482A-B7FC-2CAF114D796C}" srcOrd="0" destOrd="0" presId="urn:microsoft.com/office/officeart/2005/8/layout/hList7#2"/>
    <dgm:cxn modelId="{9AA1FC6F-9F05-4377-B7A8-0FAC5DB7792B}" type="presParOf" srcId="{009D670C-025D-451C-BF9B-76DAE7094D87}" destId="{82A2FAF5-AFEB-46CA-BFE6-26302B5E7746}" srcOrd="0" destOrd="0" presId="urn:microsoft.com/office/officeart/2005/8/layout/hList7#2"/>
    <dgm:cxn modelId="{8809C539-2CC5-46CC-8AE1-31FD20E9F0AF}" type="presParOf" srcId="{009D670C-025D-451C-BF9B-76DAE7094D87}" destId="{F9AFD733-7E09-4D59-AE30-3D8AD98634E0}" srcOrd="1" destOrd="0" presId="urn:microsoft.com/office/officeart/2005/8/layout/hList7#2"/>
    <dgm:cxn modelId="{1D8FB108-D110-4F26-8C5A-711B564CB4A2}" type="presParOf" srcId="{F9AFD733-7E09-4D59-AE30-3D8AD98634E0}" destId="{563FC8C4-AC2B-4562-A18E-ACCF1F7F304C}" srcOrd="0" destOrd="0" presId="urn:microsoft.com/office/officeart/2005/8/layout/hList7#2"/>
    <dgm:cxn modelId="{C043C4F9-C070-454C-9B7A-257DF320E785}" type="presParOf" srcId="{563FC8C4-AC2B-4562-A18E-ACCF1F7F304C}" destId="{BCB9565A-E7B4-482A-B7FC-2CAF114D796C}" srcOrd="0" destOrd="0" presId="urn:microsoft.com/office/officeart/2005/8/layout/hList7#2"/>
    <dgm:cxn modelId="{F7539568-AB59-4C8E-9C3B-E71F2BC0DAD2}" type="presParOf" srcId="{563FC8C4-AC2B-4562-A18E-ACCF1F7F304C}" destId="{E4C1F2A4-265F-47E2-9E2C-DDD5EAE57ED5}" srcOrd="1" destOrd="0" presId="urn:microsoft.com/office/officeart/2005/8/layout/hList7#2"/>
    <dgm:cxn modelId="{4F292AFE-E652-4489-AF69-4F59C191BB8B}" type="presParOf" srcId="{563FC8C4-AC2B-4562-A18E-ACCF1F7F304C}" destId="{CE99C98D-E605-425E-B4CD-EB34010DC6B9}" srcOrd="2" destOrd="0" presId="urn:microsoft.com/office/officeart/2005/8/layout/hList7#2"/>
    <dgm:cxn modelId="{A2EAB63A-1851-467F-A152-78B20176FC54}" type="presParOf" srcId="{563FC8C4-AC2B-4562-A18E-ACCF1F7F304C}" destId="{1AC5FB91-4F44-47A5-AE0A-5F2DAE6BDAE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CDE0DE2-F3E7-4BD8-879C-8009CC22E3CB}" type="doc">
      <dgm:prSet loTypeId="urn:microsoft.com/office/officeart/2005/8/layout/vList4#1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1C67B-7201-427A-92F1-EA02AED8B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сетевого взаимодействия</a:t>
          </a:r>
          <a:endParaRPr lang="ru-RU" sz="1400" dirty="0">
            <a:solidFill>
              <a:srgbClr val="002060"/>
            </a:solidFill>
          </a:endParaRPr>
        </a:p>
      </dgm:t>
    </dgm:pt>
    <dgm:pt modelId="{111C82D4-93A9-4818-9D01-A1395863E32E}" type="parTrans" cxnId="{7D4D5E58-B9BA-4FDB-8095-FA6FC637EFA2}">
      <dgm:prSet/>
      <dgm:spPr/>
      <dgm:t>
        <a:bodyPr/>
        <a:lstStyle/>
        <a:p>
          <a:endParaRPr lang="ru-RU"/>
        </a:p>
      </dgm:t>
    </dgm:pt>
    <dgm:pt modelId="{1D2F01BA-BDD7-4453-B764-EAB8EE3445A8}" type="sibTrans" cxnId="{7D4D5E58-B9BA-4FDB-8095-FA6FC637EFA2}">
      <dgm:prSet/>
      <dgm:spPr/>
      <dgm:t>
        <a:bodyPr/>
        <a:lstStyle/>
        <a:p>
          <a:endParaRPr lang="ru-RU"/>
        </a:p>
      </dgm:t>
    </dgm:pt>
    <dgm:pt modelId="{25F4A9A9-C3D2-438A-AE32-2A477B27F67F}" type="pres">
      <dgm:prSet presAssocID="{BCDE0DE2-F3E7-4BD8-879C-8009CC22E3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24520-CB4A-4EC3-9DFD-A835140674F0}" type="pres">
      <dgm:prSet presAssocID="{DFB1C67B-7201-427A-92F1-EA02AED8B985}" presName="comp" presStyleCnt="0"/>
      <dgm:spPr/>
    </dgm:pt>
    <dgm:pt modelId="{4DDB6F06-E5A9-4727-AD53-65253B8FEFA1}" type="pres">
      <dgm:prSet presAssocID="{DFB1C67B-7201-427A-92F1-EA02AED8B985}" presName="box" presStyleLbl="node1" presStyleIdx="0" presStyleCnt="1" custLinFactNeighborY="-8333"/>
      <dgm:spPr/>
      <dgm:t>
        <a:bodyPr/>
        <a:lstStyle/>
        <a:p>
          <a:endParaRPr lang="ru-RU"/>
        </a:p>
      </dgm:t>
    </dgm:pt>
    <dgm:pt modelId="{7FEB1C59-DFB5-4423-AAF1-67FECD556E55}" type="pres">
      <dgm:prSet presAssocID="{DFB1C67B-7201-427A-92F1-EA02AED8B985}" presName="img" presStyleLbl="fgImgPlace1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4000" r="3000" b="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0CF9511-4C41-4FC7-80EF-489B8C3B33CF}" type="pres">
      <dgm:prSet presAssocID="{DFB1C67B-7201-427A-92F1-EA02AED8B98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A3903-EEAC-43BB-853A-03A0575BCA04}" type="presOf" srcId="{DFB1C67B-7201-427A-92F1-EA02AED8B985}" destId="{D0CF9511-4C41-4FC7-80EF-489B8C3B33CF}" srcOrd="1" destOrd="0" presId="urn:microsoft.com/office/officeart/2005/8/layout/vList4#15"/>
    <dgm:cxn modelId="{0826D198-BBA1-4B6A-988E-1678154E2CC9}" type="presOf" srcId="{DFB1C67B-7201-427A-92F1-EA02AED8B985}" destId="{4DDB6F06-E5A9-4727-AD53-65253B8FEFA1}" srcOrd="0" destOrd="0" presId="urn:microsoft.com/office/officeart/2005/8/layout/vList4#15"/>
    <dgm:cxn modelId="{7D4D5E58-B9BA-4FDB-8095-FA6FC637EFA2}" srcId="{BCDE0DE2-F3E7-4BD8-879C-8009CC22E3CB}" destId="{DFB1C67B-7201-427A-92F1-EA02AED8B985}" srcOrd="0" destOrd="0" parTransId="{111C82D4-93A9-4818-9D01-A1395863E32E}" sibTransId="{1D2F01BA-BDD7-4453-B764-EAB8EE3445A8}"/>
    <dgm:cxn modelId="{0A3B4949-6DBC-4D9F-A099-AB1E51532185}" type="presOf" srcId="{BCDE0DE2-F3E7-4BD8-879C-8009CC22E3CB}" destId="{25F4A9A9-C3D2-438A-AE32-2A477B27F67F}" srcOrd="0" destOrd="0" presId="urn:microsoft.com/office/officeart/2005/8/layout/vList4#15"/>
    <dgm:cxn modelId="{5AF09798-B8AB-4EC5-95B8-C565468C166C}" type="presParOf" srcId="{25F4A9A9-C3D2-438A-AE32-2A477B27F67F}" destId="{B5124520-CB4A-4EC3-9DFD-A835140674F0}" srcOrd="0" destOrd="0" presId="urn:microsoft.com/office/officeart/2005/8/layout/vList4#15"/>
    <dgm:cxn modelId="{734CB08E-69C3-4B38-BE2C-87DBCD28DE2A}" type="presParOf" srcId="{B5124520-CB4A-4EC3-9DFD-A835140674F0}" destId="{4DDB6F06-E5A9-4727-AD53-65253B8FEFA1}" srcOrd="0" destOrd="0" presId="urn:microsoft.com/office/officeart/2005/8/layout/vList4#15"/>
    <dgm:cxn modelId="{75413146-67EE-4BBA-9165-FD91BFE74FF0}" type="presParOf" srcId="{B5124520-CB4A-4EC3-9DFD-A835140674F0}" destId="{7FEB1C59-DFB5-4423-AAF1-67FECD556E55}" srcOrd="1" destOrd="0" presId="urn:microsoft.com/office/officeart/2005/8/layout/vList4#15"/>
    <dgm:cxn modelId="{5D76BDF0-1182-412B-B2C1-79FD7D3BC044}" type="presParOf" srcId="{B5124520-CB4A-4EC3-9DFD-A835140674F0}" destId="{D0CF9511-4C41-4FC7-80EF-489B8C3B33CF}" srcOrd="2" destOrd="0" presId="urn:microsoft.com/office/officeart/2005/8/layout/vList4#1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D8E4A9B5-AEE9-4601-8667-D47ACCEC95DE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</dgm:pt>
    <dgm:pt modelId="{A6BA8FE1-D700-4872-B9F7-22F65607311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b="1" dirty="0" smtClean="0"/>
        </a:p>
        <a:p>
          <a:r>
            <a:rPr lang="ru-RU" sz="1400" b="1" u="sng" dirty="0" smtClean="0"/>
            <a:t>Заключены договоры с 30 социальными партнерами: </a:t>
          </a:r>
        </a:p>
        <a:p>
          <a:r>
            <a:rPr lang="ru-RU" sz="1200" b="1" dirty="0" smtClean="0"/>
            <a:t>- </a:t>
          </a:r>
          <a:r>
            <a:rPr lang="ru-RU" sz="1200" b="1" dirty="0" smtClean="0"/>
            <a:t>14  </a:t>
          </a:r>
          <a:r>
            <a:rPr lang="ru-RU" sz="1200" b="1" dirty="0" smtClean="0"/>
            <a:t>детских садов России; </a:t>
          </a:r>
        </a:p>
        <a:p>
          <a:r>
            <a:rPr lang="ru-RU" sz="1200" b="1" dirty="0" smtClean="0"/>
            <a:t>- </a:t>
          </a:r>
          <a:r>
            <a:rPr lang="ru-RU" sz="1200" b="1" dirty="0" smtClean="0"/>
            <a:t>4 </a:t>
          </a:r>
          <a:r>
            <a:rPr lang="ru-RU" sz="1200" b="1" dirty="0" smtClean="0"/>
            <a:t>СОШ п. Лазаревское;</a:t>
          </a:r>
        </a:p>
        <a:p>
          <a:r>
            <a:rPr lang="ru-RU" sz="1200" b="1" dirty="0" smtClean="0"/>
            <a:t>- </a:t>
          </a:r>
          <a:r>
            <a:rPr lang="ru-RU" sz="1200" b="1" dirty="0" smtClean="0"/>
            <a:t>4 </a:t>
          </a:r>
          <a:r>
            <a:rPr lang="ru-RU" sz="1200" b="1" dirty="0" smtClean="0"/>
            <a:t>ВУЗа и 1 колледж  Краснодарского края;</a:t>
          </a:r>
        </a:p>
        <a:p>
          <a:r>
            <a:rPr lang="ru-RU" sz="1200" b="1" dirty="0" smtClean="0"/>
            <a:t>- ГБУ «Центр диагностики и консультирования» КК;</a:t>
          </a:r>
        </a:p>
        <a:p>
          <a:r>
            <a:rPr lang="ru-RU" sz="1200" b="1" dirty="0" smtClean="0"/>
            <a:t>- МБУК г. Сочи; </a:t>
          </a:r>
        </a:p>
        <a:p>
          <a:r>
            <a:rPr lang="ru-RU" sz="1200" b="1" dirty="0" smtClean="0"/>
            <a:t>- Театр, музей, центр национальных культур, музыкальная школа Лазаревского района;</a:t>
          </a:r>
        </a:p>
        <a:p>
          <a:r>
            <a:rPr lang="ru-RU" sz="1200" b="1" dirty="0" smtClean="0"/>
            <a:t>- Шефские организации;</a:t>
          </a:r>
        </a:p>
        <a:p>
          <a:r>
            <a:rPr lang="ru-RU" sz="1200" b="1" dirty="0" smtClean="0"/>
            <a:t>-  общество инвалидов «Возрождение»</a:t>
          </a:r>
        </a:p>
        <a:p>
          <a:endParaRPr lang="ru-RU" sz="1200" dirty="0" smtClean="0"/>
        </a:p>
        <a:p>
          <a:endParaRPr lang="ru-RU" sz="1200" dirty="0" smtClean="0"/>
        </a:p>
      </dgm:t>
    </dgm:pt>
    <dgm:pt modelId="{C1E8ED78-BF51-437B-9891-C0E6DD81339C}" type="parTrans" cxnId="{4F1116B8-98A8-46A0-AED3-59E1DC351723}">
      <dgm:prSet/>
      <dgm:spPr/>
      <dgm:t>
        <a:bodyPr/>
        <a:lstStyle/>
        <a:p>
          <a:endParaRPr lang="ru-RU"/>
        </a:p>
      </dgm:t>
    </dgm:pt>
    <dgm:pt modelId="{DD5449FA-35DD-4B56-844C-04C78336CF6A}" type="sibTrans" cxnId="{4F1116B8-98A8-46A0-AED3-59E1DC351723}">
      <dgm:prSet/>
      <dgm:spPr/>
      <dgm:t>
        <a:bodyPr/>
        <a:lstStyle/>
        <a:p>
          <a:endParaRPr lang="ru-RU"/>
        </a:p>
      </dgm:t>
    </dgm:pt>
    <dgm:pt modelId="{009D670C-025D-451C-BF9B-76DAE7094D87}" type="pres">
      <dgm:prSet presAssocID="{D8E4A9B5-AEE9-4601-8667-D47ACCEC95DE}" presName="Name0" presStyleCnt="0">
        <dgm:presLayoutVars>
          <dgm:dir/>
          <dgm:resizeHandles val="exact"/>
        </dgm:presLayoutVars>
      </dgm:prSet>
      <dgm:spPr/>
    </dgm:pt>
    <dgm:pt modelId="{82A2FAF5-AFEB-46CA-BFE6-26302B5E7746}" type="pres">
      <dgm:prSet presAssocID="{D8E4A9B5-AEE9-4601-8667-D47ACCEC95DE}" presName="fgShape" presStyleLbl="fgShp" presStyleIdx="0" presStyleCnt="1"/>
      <dgm:spPr>
        <a:noFill/>
        <a:ln>
          <a:noFill/>
        </a:ln>
      </dgm:spPr>
    </dgm:pt>
    <dgm:pt modelId="{F9AFD733-7E09-4D59-AE30-3D8AD98634E0}" type="pres">
      <dgm:prSet presAssocID="{D8E4A9B5-AEE9-4601-8667-D47ACCEC95DE}" presName="linComp" presStyleCnt="0"/>
      <dgm:spPr/>
    </dgm:pt>
    <dgm:pt modelId="{563FC8C4-AC2B-4562-A18E-ACCF1F7F304C}" type="pres">
      <dgm:prSet presAssocID="{A6BA8FE1-D700-4872-B9F7-22F65607311D}" presName="compNode" presStyleCnt="0"/>
      <dgm:spPr/>
    </dgm:pt>
    <dgm:pt modelId="{BCB9565A-E7B4-482A-B7FC-2CAF114D796C}" type="pres">
      <dgm:prSet presAssocID="{A6BA8FE1-D700-4872-B9F7-22F65607311D}" presName="bkgdShape" presStyleLbl="node1" presStyleIdx="0" presStyleCnt="1" custLinFactNeighborX="-56406" custLinFactNeighborY="23422"/>
      <dgm:spPr/>
      <dgm:t>
        <a:bodyPr/>
        <a:lstStyle/>
        <a:p>
          <a:endParaRPr lang="ru-RU"/>
        </a:p>
      </dgm:t>
    </dgm:pt>
    <dgm:pt modelId="{E4C1F2A4-265F-47E2-9E2C-DDD5EAE57ED5}" type="pres">
      <dgm:prSet presAssocID="{A6BA8FE1-D700-4872-B9F7-22F65607311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C98D-E605-425E-B4CD-EB34010DC6B9}" type="pres">
      <dgm:prSet presAssocID="{A6BA8FE1-D700-4872-B9F7-22F65607311D}" presName="invisiNode" presStyleLbl="node1" presStyleIdx="0" presStyleCnt="1"/>
      <dgm:spPr/>
    </dgm:pt>
    <dgm:pt modelId="{1AC5FB91-4F44-47A5-AE0A-5F2DAE6BDAE8}" type="pres">
      <dgm:prSet presAssocID="{A6BA8FE1-D700-4872-B9F7-22F65607311D}" presName="imagNode" presStyleLbl="fgImgPlace1" presStyleIdx="0" presStyleCnt="1" custScaleX="71258" custScaleY="73054" custLinFactNeighborX="0" custLinFactNeighborY="-3149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000" t="12000" b="12000"/>
          </a:stretch>
        </a:blipFill>
        <a:ln>
          <a:solidFill>
            <a:srgbClr val="C00000"/>
          </a:solidFill>
        </a:ln>
      </dgm:spPr>
    </dgm:pt>
  </dgm:ptLst>
  <dgm:cxnLst>
    <dgm:cxn modelId="{4F1116B8-98A8-46A0-AED3-59E1DC351723}" srcId="{D8E4A9B5-AEE9-4601-8667-D47ACCEC95DE}" destId="{A6BA8FE1-D700-4872-B9F7-22F65607311D}" srcOrd="0" destOrd="0" parTransId="{C1E8ED78-BF51-437B-9891-C0E6DD81339C}" sibTransId="{DD5449FA-35DD-4B56-844C-04C78336CF6A}"/>
    <dgm:cxn modelId="{B032F488-A37F-4E04-9663-9A3628D0DB19}" type="presOf" srcId="{A6BA8FE1-D700-4872-B9F7-22F65607311D}" destId="{BCB9565A-E7B4-482A-B7FC-2CAF114D796C}" srcOrd="0" destOrd="0" presId="urn:microsoft.com/office/officeart/2005/8/layout/hList7#3"/>
    <dgm:cxn modelId="{D7DDC5C5-7464-4514-9830-BE50853BA53C}" type="presOf" srcId="{A6BA8FE1-D700-4872-B9F7-22F65607311D}" destId="{E4C1F2A4-265F-47E2-9E2C-DDD5EAE57ED5}" srcOrd="1" destOrd="0" presId="urn:microsoft.com/office/officeart/2005/8/layout/hList7#3"/>
    <dgm:cxn modelId="{D5B2AECC-4ABA-43E9-9030-419FBE61C645}" type="presOf" srcId="{D8E4A9B5-AEE9-4601-8667-D47ACCEC95DE}" destId="{009D670C-025D-451C-BF9B-76DAE7094D87}" srcOrd="0" destOrd="0" presId="urn:microsoft.com/office/officeart/2005/8/layout/hList7#3"/>
    <dgm:cxn modelId="{D282EC55-0F9F-4D28-9BB0-CC85D588F8D9}" type="presParOf" srcId="{009D670C-025D-451C-BF9B-76DAE7094D87}" destId="{82A2FAF5-AFEB-46CA-BFE6-26302B5E7746}" srcOrd="0" destOrd="0" presId="urn:microsoft.com/office/officeart/2005/8/layout/hList7#3"/>
    <dgm:cxn modelId="{C7E28F20-5EA4-449D-B009-6F72123D3088}" type="presParOf" srcId="{009D670C-025D-451C-BF9B-76DAE7094D87}" destId="{F9AFD733-7E09-4D59-AE30-3D8AD98634E0}" srcOrd="1" destOrd="0" presId="urn:microsoft.com/office/officeart/2005/8/layout/hList7#3"/>
    <dgm:cxn modelId="{FB580890-70AB-4B16-90A7-3B03CA4742CC}" type="presParOf" srcId="{F9AFD733-7E09-4D59-AE30-3D8AD98634E0}" destId="{563FC8C4-AC2B-4562-A18E-ACCF1F7F304C}" srcOrd="0" destOrd="0" presId="urn:microsoft.com/office/officeart/2005/8/layout/hList7#3"/>
    <dgm:cxn modelId="{69794D21-F129-4028-AA3C-62E8A0F38CF7}" type="presParOf" srcId="{563FC8C4-AC2B-4562-A18E-ACCF1F7F304C}" destId="{BCB9565A-E7B4-482A-B7FC-2CAF114D796C}" srcOrd="0" destOrd="0" presId="urn:microsoft.com/office/officeart/2005/8/layout/hList7#3"/>
    <dgm:cxn modelId="{A5A55A9A-8CDF-487F-B709-C45831277347}" type="presParOf" srcId="{563FC8C4-AC2B-4562-A18E-ACCF1F7F304C}" destId="{E4C1F2A4-265F-47E2-9E2C-DDD5EAE57ED5}" srcOrd="1" destOrd="0" presId="urn:microsoft.com/office/officeart/2005/8/layout/hList7#3"/>
    <dgm:cxn modelId="{F7DAF746-56BC-4D39-9E15-24B67C7C1E78}" type="presParOf" srcId="{563FC8C4-AC2B-4562-A18E-ACCF1F7F304C}" destId="{CE99C98D-E605-425E-B4CD-EB34010DC6B9}" srcOrd="2" destOrd="0" presId="urn:microsoft.com/office/officeart/2005/8/layout/hList7#3"/>
    <dgm:cxn modelId="{B6B42C76-5E51-47B7-A8A4-EABA2BF873A2}" type="presParOf" srcId="{563FC8C4-AC2B-4562-A18E-ACCF1F7F304C}" destId="{1AC5FB91-4F44-47A5-AE0A-5F2DAE6BDAE8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CDE0DE2-F3E7-4BD8-879C-8009CC22E3CB}" type="doc">
      <dgm:prSet loTypeId="urn:microsoft.com/office/officeart/2005/8/layout/vList4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1C67B-7201-427A-92F1-EA02AED8B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родителями воспитанников </a:t>
          </a:r>
          <a:endParaRPr lang="ru-RU" sz="1400" dirty="0">
            <a:solidFill>
              <a:srgbClr val="002060"/>
            </a:solidFill>
          </a:endParaRPr>
        </a:p>
      </dgm:t>
    </dgm:pt>
    <dgm:pt modelId="{111C82D4-93A9-4818-9D01-A1395863E32E}" type="parTrans" cxnId="{7D4D5E58-B9BA-4FDB-8095-FA6FC637EFA2}">
      <dgm:prSet/>
      <dgm:spPr/>
      <dgm:t>
        <a:bodyPr/>
        <a:lstStyle/>
        <a:p>
          <a:endParaRPr lang="ru-RU"/>
        </a:p>
      </dgm:t>
    </dgm:pt>
    <dgm:pt modelId="{1D2F01BA-BDD7-4453-B764-EAB8EE3445A8}" type="sibTrans" cxnId="{7D4D5E58-B9BA-4FDB-8095-FA6FC637EFA2}">
      <dgm:prSet/>
      <dgm:spPr/>
      <dgm:t>
        <a:bodyPr/>
        <a:lstStyle/>
        <a:p>
          <a:endParaRPr lang="ru-RU"/>
        </a:p>
      </dgm:t>
    </dgm:pt>
    <dgm:pt modelId="{25F4A9A9-C3D2-438A-AE32-2A477B27F67F}" type="pres">
      <dgm:prSet presAssocID="{BCDE0DE2-F3E7-4BD8-879C-8009CC22E3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24520-CB4A-4EC3-9DFD-A835140674F0}" type="pres">
      <dgm:prSet presAssocID="{DFB1C67B-7201-427A-92F1-EA02AED8B985}" presName="comp" presStyleCnt="0"/>
      <dgm:spPr/>
    </dgm:pt>
    <dgm:pt modelId="{4DDB6F06-E5A9-4727-AD53-65253B8FEFA1}" type="pres">
      <dgm:prSet presAssocID="{DFB1C67B-7201-427A-92F1-EA02AED8B985}" presName="box" presStyleLbl="node1" presStyleIdx="0" presStyleCnt="1" custLinFactNeighborY="-8333"/>
      <dgm:spPr/>
      <dgm:t>
        <a:bodyPr/>
        <a:lstStyle/>
        <a:p>
          <a:endParaRPr lang="ru-RU"/>
        </a:p>
      </dgm:t>
    </dgm:pt>
    <dgm:pt modelId="{7FEB1C59-DFB5-4423-AAF1-67FECD556E55}" type="pres">
      <dgm:prSet presAssocID="{DFB1C67B-7201-427A-92F1-EA02AED8B985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0CF9511-4C41-4FC7-80EF-489B8C3B33CF}" type="pres">
      <dgm:prSet presAssocID="{DFB1C67B-7201-427A-92F1-EA02AED8B98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D3BFF6-A196-4799-ABD6-612613B0F136}" type="presOf" srcId="{DFB1C67B-7201-427A-92F1-EA02AED8B985}" destId="{D0CF9511-4C41-4FC7-80EF-489B8C3B33CF}" srcOrd="1" destOrd="0" presId="urn:microsoft.com/office/officeart/2005/8/layout/vList4#16"/>
    <dgm:cxn modelId="{7D4D5E58-B9BA-4FDB-8095-FA6FC637EFA2}" srcId="{BCDE0DE2-F3E7-4BD8-879C-8009CC22E3CB}" destId="{DFB1C67B-7201-427A-92F1-EA02AED8B985}" srcOrd="0" destOrd="0" parTransId="{111C82D4-93A9-4818-9D01-A1395863E32E}" sibTransId="{1D2F01BA-BDD7-4453-B764-EAB8EE3445A8}"/>
    <dgm:cxn modelId="{8041EAFB-C94B-420F-8C99-DFDE87304CFD}" type="presOf" srcId="{BCDE0DE2-F3E7-4BD8-879C-8009CC22E3CB}" destId="{25F4A9A9-C3D2-438A-AE32-2A477B27F67F}" srcOrd="0" destOrd="0" presId="urn:microsoft.com/office/officeart/2005/8/layout/vList4#16"/>
    <dgm:cxn modelId="{D6FAD31B-B256-4812-B29A-A33FC9A19CC4}" type="presOf" srcId="{DFB1C67B-7201-427A-92F1-EA02AED8B985}" destId="{4DDB6F06-E5A9-4727-AD53-65253B8FEFA1}" srcOrd="0" destOrd="0" presId="urn:microsoft.com/office/officeart/2005/8/layout/vList4#16"/>
    <dgm:cxn modelId="{C53BA8BC-561E-43CC-8A71-98F556616D26}" type="presParOf" srcId="{25F4A9A9-C3D2-438A-AE32-2A477B27F67F}" destId="{B5124520-CB4A-4EC3-9DFD-A835140674F0}" srcOrd="0" destOrd="0" presId="urn:microsoft.com/office/officeart/2005/8/layout/vList4#16"/>
    <dgm:cxn modelId="{FF5F54CB-94FB-4B98-8A37-B168B79A1F6B}" type="presParOf" srcId="{B5124520-CB4A-4EC3-9DFD-A835140674F0}" destId="{4DDB6F06-E5A9-4727-AD53-65253B8FEFA1}" srcOrd="0" destOrd="0" presId="urn:microsoft.com/office/officeart/2005/8/layout/vList4#16"/>
    <dgm:cxn modelId="{B51AEB9A-8BCC-4DA1-BF35-353260A4363F}" type="presParOf" srcId="{B5124520-CB4A-4EC3-9DFD-A835140674F0}" destId="{7FEB1C59-DFB5-4423-AAF1-67FECD556E55}" srcOrd="1" destOrd="0" presId="urn:microsoft.com/office/officeart/2005/8/layout/vList4#16"/>
    <dgm:cxn modelId="{B4DBD9D4-238C-44EE-833B-EE2939827EDD}" type="presParOf" srcId="{B5124520-CB4A-4EC3-9DFD-A835140674F0}" destId="{D0CF9511-4C41-4FC7-80EF-489B8C3B33CF}" srcOrd="2" destOrd="0" presId="urn:microsoft.com/office/officeart/2005/8/layout/vList4#16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8E4A9B5-AEE9-4601-8667-D47ACCEC95DE}" type="doc">
      <dgm:prSet loTypeId="urn:microsoft.com/office/officeart/2005/8/layout/hList7#4" loCatId="list" qsTypeId="urn:microsoft.com/office/officeart/2005/8/quickstyle/simple1" qsCatId="simple" csTypeId="urn:microsoft.com/office/officeart/2005/8/colors/accent1_2" csCatId="accent1" phldr="1"/>
      <dgm:spPr/>
    </dgm:pt>
    <dgm:pt modelId="{A6BA8FE1-D700-4872-B9F7-22F65607311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работы Консультативного центра: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Реализованы проекты «Виртуальный детский сад», «Служба ранней помощи».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Семьи воспитанников вовлечены в  образовательную деятельность (совместные проекты)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Проведены совместные мероприятия с родителями:</a:t>
          </a:r>
        </a:p>
        <a:p>
          <a:r>
            <a:rPr lang="ru-RU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праздники, благотворительные акции, субботники, ремонтные работы, походы, экскурсии, конференции, общие и групповые родительские собрания.</a:t>
          </a:r>
          <a:endParaRPr lang="ru-RU" sz="1200" i="1" dirty="0">
            <a:solidFill>
              <a:schemeClr val="tx1"/>
            </a:solidFill>
          </a:endParaRPr>
        </a:p>
      </dgm:t>
    </dgm:pt>
    <dgm:pt modelId="{C1E8ED78-BF51-437B-9891-C0E6DD81339C}" type="parTrans" cxnId="{4F1116B8-98A8-46A0-AED3-59E1DC351723}">
      <dgm:prSet/>
      <dgm:spPr/>
      <dgm:t>
        <a:bodyPr/>
        <a:lstStyle/>
        <a:p>
          <a:endParaRPr lang="ru-RU"/>
        </a:p>
      </dgm:t>
    </dgm:pt>
    <dgm:pt modelId="{DD5449FA-35DD-4B56-844C-04C78336CF6A}" type="sibTrans" cxnId="{4F1116B8-98A8-46A0-AED3-59E1DC351723}">
      <dgm:prSet/>
      <dgm:spPr/>
      <dgm:t>
        <a:bodyPr/>
        <a:lstStyle/>
        <a:p>
          <a:endParaRPr lang="ru-RU"/>
        </a:p>
      </dgm:t>
    </dgm:pt>
    <dgm:pt modelId="{009D670C-025D-451C-BF9B-76DAE7094D87}" type="pres">
      <dgm:prSet presAssocID="{D8E4A9B5-AEE9-4601-8667-D47ACCEC95DE}" presName="Name0" presStyleCnt="0">
        <dgm:presLayoutVars>
          <dgm:dir/>
          <dgm:resizeHandles val="exact"/>
        </dgm:presLayoutVars>
      </dgm:prSet>
      <dgm:spPr/>
    </dgm:pt>
    <dgm:pt modelId="{82A2FAF5-AFEB-46CA-BFE6-26302B5E7746}" type="pres">
      <dgm:prSet presAssocID="{D8E4A9B5-AEE9-4601-8667-D47ACCEC95DE}" presName="fgShape" presStyleLbl="fgShp" presStyleIdx="0" presStyleCnt="1"/>
      <dgm:spPr>
        <a:noFill/>
        <a:ln>
          <a:noFill/>
        </a:ln>
      </dgm:spPr>
    </dgm:pt>
    <dgm:pt modelId="{F9AFD733-7E09-4D59-AE30-3D8AD98634E0}" type="pres">
      <dgm:prSet presAssocID="{D8E4A9B5-AEE9-4601-8667-D47ACCEC95DE}" presName="linComp" presStyleCnt="0"/>
      <dgm:spPr/>
    </dgm:pt>
    <dgm:pt modelId="{563FC8C4-AC2B-4562-A18E-ACCF1F7F304C}" type="pres">
      <dgm:prSet presAssocID="{A6BA8FE1-D700-4872-B9F7-22F65607311D}" presName="compNode" presStyleCnt="0"/>
      <dgm:spPr/>
    </dgm:pt>
    <dgm:pt modelId="{BCB9565A-E7B4-482A-B7FC-2CAF114D796C}" type="pres">
      <dgm:prSet presAssocID="{A6BA8FE1-D700-4872-B9F7-22F65607311D}" presName="bkgdShape" presStyleLbl="node1" presStyleIdx="0" presStyleCnt="1" custLinFactNeighborX="-56406" custLinFactNeighborY="23422"/>
      <dgm:spPr/>
      <dgm:t>
        <a:bodyPr/>
        <a:lstStyle/>
        <a:p>
          <a:endParaRPr lang="ru-RU"/>
        </a:p>
      </dgm:t>
    </dgm:pt>
    <dgm:pt modelId="{E4C1F2A4-265F-47E2-9E2C-DDD5EAE57ED5}" type="pres">
      <dgm:prSet presAssocID="{A6BA8FE1-D700-4872-B9F7-22F65607311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C98D-E605-425E-B4CD-EB34010DC6B9}" type="pres">
      <dgm:prSet presAssocID="{A6BA8FE1-D700-4872-B9F7-22F65607311D}" presName="invisiNode" presStyleLbl="node1" presStyleIdx="0" presStyleCnt="1"/>
      <dgm:spPr/>
    </dgm:pt>
    <dgm:pt modelId="{1AC5FB91-4F44-47A5-AE0A-5F2DAE6BDAE8}" type="pres">
      <dgm:prSet presAssocID="{A6BA8FE1-D700-4872-B9F7-22F65607311D}" presName="imagNode" presStyleLbl="fgImgPlace1" presStyleIdx="0" presStyleCnt="1" custScaleX="71258" custScaleY="62875" custLinFactNeighborX="0" custLinFactNeighborY="-314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rgbClr val="C00000"/>
          </a:solidFill>
        </a:ln>
      </dgm:spPr>
    </dgm:pt>
  </dgm:ptLst>
  <dgm:cxnLst>
    <dgm:cxn modelId="{4F1116B8-98A8-46A0-AED3-59E1DC351723}" srcId="{D8E4A9B5-AEE9-4601-8667-D47ACCEC95DE}" destId="{A6BA8FE1-D700-4872-B9F7-22F65607311D}" srcOrd="0" destOrd="0" parTransId="{C1E8ED78-BF51-437B-9891-C0E6DD81339C}" sibTransId="{DD5449FA-35DD-4B56-844C-04C78336CF6A}"/>
    <dgm:cxn modelId="{6A758446-D243-4D3D-9DF4-6E24FC8EF9A0}" type="presOf" srcId="{A6BA8FE1-D700-4872-B9F7-22F65607311D}" destId="{E4C1F2A4-265F-47E2-9E2C-DDD5EAE57ED5}" srcOrd="1" destOrd="0" presId="urn:microsoft.com/office/officeart/2005/8/layout/hList7#4"/>
    <dgm:cxn modelId="{0F8A293B-74A1-4B34-84AC-1229ED4327A0}" type="presOf" srcId="{D8E4A9B5-AEE9-4601-8667-D47ACCEC95DE}" destId="{009D670C-025D-451C-BF9B-76DAE7094D87}" srcOrd="0" destOrd="0" presId="urn:microsoft.com/office/officeart/2005/8/layout/hList7#4"/>
    <dgm:cxn modelId="{B90BCAA5-4895-4DEC-9C9D-52609CC681BF}" type="presOf" srcId="{A6BA8FE1-D700-4872-B9F7-22F65607311D}" destId="{BCB9565A-E7B4-482A-B7FC-2CAF114D796C}" srcOrd="0" destOrd="0" presId="urn:microsoft.com/office/officeart/2005/8/layout/hList7#4"/>
    <dgm:cxn modelId="{866956CC-AD53-4A40-B7A7-DE342378D5DC}" type="presParOf" srcId="{009D670C-025D-451C-BF9B-76DAE7094D87}" destId="{82A2FAF5-AFEB-46CA-BFE6-26302B5E7746}" srcOrd="0" destOrd="0" presId="urn:microsoft.com/office/officeart/2005/8/layout/hList7#4"/>
    <dgm:cxn modelId="{2CA30484-45CF-423E-824A-6DBD27D4E5F2}" type="presParOf" srcId="{009D670C-025D-451C-BF9B-76DAE7094D87}" destId="{F9AFD733-7E09-4D59-AE30-3D8AD98634E0}" srcOrd="1" destOrd="0" presId="urn:microsoft.com/office/officeart/2005/8/layout/hList7#4"/>
    <dgm:cxn modelId="{136A73EF-8F66-44B4-89D4-57F022685368}" type="presParOf" srcId="{F9AFD733-7E09-4D59-AE30-3D8AD98634E0}" destId="{563FC8C4-AC2B-4562-A18E-ACCF1F7F304C}" srcOrd="0" destOrd="0" presId="urn:microsoft.com/office/officeart/2005/8/layout/hList7#4"/>
    <dgm:cxn modelId="{5B67F682-E216-4C46-A707-EB472A669A9A}" type="presParOf" srcId="{563FC8C4-AC2B-4562-A18E-ACCF1F7F304C}" destId="{BCB9565A-E7B4-482A-B7FC-2CAF114D796C}" srcOrd="0" destOrd="0" presId="urn:microsoft.com/office/officeart/2005/8/layout/hList7#4"/>
    <dgm:cxn modelId="{DA82885D-BD07-4795-BEE2-E368DD0591BC}" type="presParOf" srcId="{563FC8C4-AC2B-4562-A18E-ACCF1F7F304C}" destId="{E4C1F2A4-265F-47E2-9E2C-DDD5EAE57ED5}" srcOrd="1" destOrd="0" presId="urn:microsoft.com/office/officeart/2005/8/layout/hList7#4"/>
    <dgm:cxn modelId="{97E47C24-9562-4A0D-83B1-0B9B7D204B92}" type="presParOf" srcId="{563FC8C4-AC2B-4562-A18E-ACCF1F7F304C}" destId="{CE99C98D-E605-425E-B4CD-EB34010DC6B9}" srcOrd="2" destOrd="0" presId="urn:microsoft.com/office/officeart/2005/8/layout/hList7#4"/>
    <dgm:cxn modelId="{69657474-1BD7-4A56-A7CC-83E369BFAE62}" type="presParOf" srcId="{563FC8C4-AC2B-4562-A18E-ACCF1F7F304C}" destId="{1AC5FB91-4F44-47A5-AE0A-5F2DAE6BDAE8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E31C1BA-62C4-44A2-B004-5661EB6DD87E}" type="doc">
      <dgm:prSet loTypeId="urn:microsoft.com/office/officeart/2005/8/layout/vList3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C3B3D-C0CD-4D7D-ACB2-CD26AE174514}">
      <dgm:prSet/>
      <dgm:spPr/>
      <dgm:t>
        <a:bodyPr/>
        <a:lstStyle/>
        <a:p>
          <a:pPr rtl="0"/>
          <a:r>
            <a:rPr lang="ru-RU" b="1" dirty="0" smtClean="0"/>
            <a:t>Проект</a:t>
          </a:r>
        </a:p>
        <a:p>
          <a:r>
            <a:rPr lang="ru-RU" b="1" dirty="0" smtClean="0"/>
            <a:t>«Ресурсный центр»</a:t>
          </a:r>
          <a:endParaRPr lang="ru-RU" b="1" dirty="0"/>
        </a:p>
      </dgm:t>
    </dgm:pt>
    <dgm:pt modelId="{D6E37A51-DB2F-45BB-8DD6-E677784442B4}" type="parTrans" cxnId="{554919E3-4276-4F52-9C3E-447034AA6940}">
      <dgm:prSet/>
      <dgm:spPr/>
      <dgm:t>
        <a:bodyPr/>
        <a:lstStyle/>
        <a:p>
          <a:endParaRPr lang="ru-RU"/>
        </a:p>
      </dgm:t>
    </dgm:pt>
    <dgm:pt modelId="{6C7E8BE4-36FE-45BE-869A-F1CB5FE3A708}" type="sibTrans" cxnId="{554919E3-4276-4F52-9C3E-447034AA6940}">
      <dgm:prSet/>
      <dgm:spPr/>
      <dgm:t>
        <a:bodyPr/>
        <a:lstStyle/>
        <a:p>
          <a:endParaRPr lang="ru-RU"/>
        </a:p>
      </dgm:t>
    </dgm:pt>
    <dgm:pt modelId="{85343EBA-6C2E-4D39-84C0-1B97B6226792}">
      <dgm:prSet/>
      <dgm:spPr/>
      <dgm:t>
        <a:bodyPr/>
        <a:lstStyle/>
        <a:p>
          <a:pPr rtl="0"/>
          <a:r>
            <a:rPr lang="ru-RU" b="1" dirty="0" smtClean="0"/>
            <a:t>Проект волонтерского движения «Добровольцы-детям»</a:t>
          </a:r>
          <a:endParaRPr lang="ru-RU" b="1" dirty="0"/>
        </a:p>
      </dgm:t>
    </dgm:pt>
    <dgm:pt modelId="{AF081197-7038-4B43-A09F-493E09432239}" type="parTrans" cxnId="{9A992715-D84C-4B5C-9FBD-E8E054CC9CBA}">
      <dgm:prSet/>
      <dgm:spPr/>
      <dgm:t>
        <a:bodyPr/>
        <a:lstStyle/>
        <a:p>
          <a:endParaRPr lang="ru-RU"/>
        </a:p>
      </dgm:t>
    </dgm:pt>
    <dgm:pt modelId="{6C86A5EF-4926-415C-A86B-A927E19FA4A8}" type="sibTrans" cxnId="{9A992715-D84C-4B5C-9FBD-E8E054CC9CBA}">
      <dgm:prSet/>
      <dgm:spPr/>
      <dgm:t>
        <a:bodyPr/>
        <a:lstStyle/>
        <a:p>
          <a:endParaRPr lang="ru-RU"/>
        </a:p>
      </dgm:t>
    </dgm:pt>
    <dgm:pt modelId="{8978A65A-EEB4-4A61-98EA-A3C0FF18BEE7}">
      <dgm:prSet/>
      <dgm:spPr/>
      <dgm:t>
        <a:bodyPr/>
        <a:lstStyle/>
        <a:p>
          <a:pPr rtl="0"/>
          <a:r>
            <a:rPr lang="ru-RU" b="1" dirty="0" smtClean="0"/>
            <a:t>Виртуальный детский сад</a:t>
          </a:r>
          <a:endParaRPr lang="ru-RU" b="1" dirty="0"/>
        </a:p>
      </dgm:t>
    </dgm:pt>
    <dgm:pt modelId="{79A57830-8EF4-4620-B243-7183289D39C3}" type="parTrans" cxnId="{101337BD-8034-4572-A106-7D4405040A64}">
      <dgm:prSet/>
      <dgm:spPr/>
      <dgm:t>
        <a:bodyPr/>
        <a:lstStyle/>
        <a:p>
          <a:endParaRPr lang="ru-RU"/>
        </a:p>
      </dgm:t>
    </dgm:pt>
    <dgm:pt modelId="{EF7FE9CF-2148-4D1C-8547-6A4DB21BA290}" type="sibTrans" cxnId="{101337BD-8034-4572-A106-7D4405040A64}">
      <dgm:prSet/>
      <dgm:spPr/>
      <dgm:t>
        <a:bodyPr/>
        <a:lstStyle/>
        <a:p>
          <a:endParaRPr lang="ru-RU"/>
        </a:p>
      </dgm:t>
    </dgm:pt>
    <dgm:pt modelId="{90A28809-78CC-436A-89D3-B0B9CA4A2643}">
      <dgm:prSet/>
      <dgm:spPr/>
      <dgm:t>
        <a:bodyPr/>
        <a:lstStyle/>
        <a:p>
          <a:pPr rtl="0"/>
          <a:r>
            <a:rPr lang="ru-RU" b="1" dirty="0" smtClean="0"/>
            <a:t>Консультационный  центр</a:t>
          </a:r>
          <a:endParaRPr lang="ru-RU" b="1" dirty="0"/>
        </a:p>
      </dgm:t>
    </dgm:pt>
    <dgm:pt modelId="{746315DC-E779-4F4F-A732-7B72739A3F60}" type="parTrans" cxnId="{118A9931-BB37-4A8C-B934-F36C3222C07E}">
      <dgm:prSet/>
      <dgm:spPr/>
      <dgm:t>
        <a:bodyPr/>
        <a:lstStyle/>
        <a:p>
          <a:endParaRPr lang="ru-RU"/>
        </a:p>
      </dgm:t>
    </dgm:pt>
    <dgm:pt modelId="{E4F22978-D4C6-4812-8F68-2A992F2A2356}" type="sibTrans" cxnId="{118A9931-BB37-4A8C-B934-F36C3222C07E}">
      <dgm:prSet/>
      <dgm:spPr/>
      <dgm:t>
        <a:bodyPr/>
        <a:lstStyle/>
        <a:p>
          <a:endParaRPr lang="ru-RU"/>
        </a:p>
      </dgm:t>
    </dgm:pt>
    <dgm:pt modelId="{4F0612A0-AA0F-4EA8-A8E9-C234BAB31EE9}">
      <dgm:prSet/>
      <dgm:spPr/>
      <dgm:t>
        <a:bodyPr/>
        <a:lstStyle/>
        <a:p>
          <a:pPr rtl="0"/>
          <a:r>
            <a:rPr lang="ru-RU" b="1" dirty="0" smtClean="0"/>
            <a:t>ПМП консилиум ДОУ  </a:t>
          </a:r>
          <a:endParaRPr lang="ru-RU" b="1" dirty="0"/>
        </a:p>
      </dgm:t>
    </dgm:pt>
    <dgm:pt modelId="{A1BC75DD-C5D9-4C12-8832-87519FD4237B}" type="parTrans" cxnId="{1B0BDFA6-284D-4CED-88DF-27A867C095A1}">
      <dgm:prSet/>
      <dgm:spPr/>
      <dgm:t>
        <a:bodyPr/>
        <a:lstStyle/>
        <a:p>
          <a:endParaRPr lang="ru-RU"/>
        </a:p>
      </dgm:t>
    </dgm:pt>
    <dgm:pt modelId="{FFAB9154-107C-44E7-9432-77116C9C57BC}" type="sibTrans" cxnId="{1B0BDFA6-284D-4CED-88DF-27A867C095A1}">
      <dgm:prSet/>
      <dgm:spPr/>
      <dgm:t>
        <a:bodyPr/>
        <a:lstStyle/>
        <a:p>
          <a:endParaRPr lang="ru-RU"/>
        </a:p>
      </dgm:t>
    </dgm:pt>
    <dgm:pt modelId="{0E3F868E-19F1-4D7A-9BDC-364304B80D73}">
      <dgm:prSet/>
      <dgm:spPr/>
      <dgm:t>
        <a:bodyPr/>
        <a:lstStyle/>
        <a:p>
          <a:pPr rtl="0"/>
          <a:r>
            <a:rPr lang="ru-RU" b="1" dirty="0" smtClean="0"/>
            <a:t>Наставничество</a:t>
          </a:r>
          <a:endParaRPr lang="ru-RU" b="1" dirty="0"/>
        </a:p>
      </dgm:t>
    </dgm:pt>
    <dgm:pt modelId="{537F8220-F5D8-4A00-B519-7FF733A3486E}" type="parTrans" cxnId="{72F20334-F9B4-4508-92E8-D6E5219B9AE6}">
      <dgm:prSet/>
      <dgm:spPr/>
      <dgm:t>
        <a:bodyPr/>
        <a:lstStyle/>
        <a:p>
          <a:endParaRPr lang="ru-RU"/>
        </a:p>
      </dgm:t>
    </dgm:pt>
    <dgm:pt modelId="{80A16BAB-927B-443B-AE08-030349E72E23}" type="sibTrans" cxnId="{72F20334-F9B4-4508-92E8-D6E5219B9AE6}">
      <dgm:prSet/>
      <dgm:spPr/>
      <dgm:t>
        <a:bodyPr/>
        <a:lstStyle/>
        <a:p>
          <a:endParaRPr lang="ru-RU"/>
        </a:p>
      </dgm:t>
    </dgm:pt>
    <dgm:pt modelId="{5C0C864F-1417-4B15-87A9-18FBCB4E042D}">
      <dgm:prSet/>
      <dgm:spPr/>
      <dgm:t>
        <a:bodyPr/>
        <a:lstStyle/>
        <a:p>
          <a:pPr rtl="0"/>
          <a:r>
            <a:rPr lang="ru-RU" b="1" dirty="0" smtClean="0"/>
            <a:t>Служба Ранней помощи</a:t>
          </a:r>
          <a:endParaRPr lang="ru-RU" b="1" dirty="0"/>
        </a:p>
      </dgm:t>
    </dgm:pt>
    <dgm:pt modelId="{888E58B1-7052-4552-ACE9-2D3B5542A2B2}" type="parTrans" cxnId="{0EFCB478-B7D9-454F-B149-540BAE75652A}">
      <dgm:prSet/>
      <dgm:spPr/>
      <dgm:t>
        <a:bodyPr/>
        <a:lstStyle/>
        <a:p>
          <a:endParaRPr lang="ru-RU"/>
        </a:p>
      </dgm:t>
    </dgm:pt>
    <dgm:pt modelId="{92C7ECD4-2B39-4E6A-9962-6A805A3DC739}" type="sibTrans" cxnId="{0EFCB478-B7D9-454F-B149-540BAE75652A}">
      <dgm:prSet/>
      <dgm:spPr/>
      <dgm:t>
        <a:bodyPr/>
        <a:lstStyle/>
        <a:p>
          <a:endParaRPr lang="ru-RU"/>
        </a:p>
      </dgm:t>
    </dgm:pt>
    <dgm:pt modelId="{58CB502F-BB0F-44E1-8A7D-EB7FE9D3295A}">
      <dgm:prSet/>
      <dgm:spPr/>
      <dgm:t>
        <a:bodyPr/>
        <a:lstStyle/>
        <a:p>
          <a:pPr rtl="0"/>
          <a:r>
            <a:rPr lang="ru-RU" b="1" dirty="0" err="1" smtClean="0"/>
            <a:t>Тьюторское</a:t>
          </a:r>
          <a:r>
            <a:rPr lang="ru-RU" b="1" dirty="0" smtClean="0"/>
            <a:t> сопровождение детей с ОВЗ</a:t>
          </a:r>
          <a:endParaRPr lang="ru-RU" b="1" dirty="0"/>
        </a:p>
      </dgm:t>
    </dgm:pt>
    <dgm:pt modelId="{F6A0171E-39C1-442B-8F7F-415E59B334FB}" type="parTrans" cxnId="{56A07F39-58B5-4D77-9B11-BAAF8F3EE065}">
      <dgm:prSet/>
      <dgm:spPr/>
      <dgm:t>
        <a:bodyPr/>
        <a:lstStyle/>
        <a:p>
          <a:endParaRPr lang="ru-RU"/>
        </a:p>
      </dgm:t>
    </dgm:pt>
    <dgm:pt modelId="{85724B65-0DD2-44AF-8C44-7969668EECC6}" type="sibTrans" cxnId="{56A07F39-58B5-4D77-9B11-BAAF8F3EE065}">
      <dgm:prSet/>
      <dgm:spPr/>
      <dgm:t>
        <a:bodyPr/>
        <a:lstStyle/>
        <a:p>
          <a:endParaRPr lang="ru-RU"/>
        </a:p>
      </dgm:t>
    </dgm:pt>
    <dgm:pt modelId="{BCD4DF4A-F21B-4364-8890-6C4B42AB2F38}" type="pres">
      <dgm:prSet presAssocID="{CE31C1BA-62C4-44A2-B004-5661EB6DD87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3352B-9047-42BD-8CF6-786E1B3D7FFC}" type="pres">
      <dgm:prSet presAssocID="{1ACC3B3D-C0CD-4D7D-ACB2-CD26AE174514}" presName="composite" presStyleCnt="0"/>
      <dgm:spPr/>
    </dgm:pt>
    <dgm:pt modelId="{C609380B-7E67-486A-927F-D5C96C509AF5}" type="pres">
      <dgm:prSet presAssocID="{1ACC3B3D-C0CD-4D7D-ACB2-CD26AE174514}" presName="imgShp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DD64558-8338-49A8-8A57-14BD352CE2A7}" type="pres">
      <dgm:prSet presAssocID="{1ACC3B3D-C0CD-4D7D-ACB2-CD26AE174514}" presName="txShp" presStyleLbl="node1" presStyleIdx="0" presStyleCnt="8" custLinFactNeighborY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9E1BB-A69D-439B-AD9F-21F8FD22B246}" type="pres">
      <dgm:prSet presAssocID="{6C7E8BE4-36FE-45BE-869A-F1CB5FE3A708}" presName="spacing" presStyleCnt="0"/>
      <dgm:spPr/>
    </dgm:pt>
    <dgm:pt modelId="{2EF99D07-ACF5-495E-B121-2667E5C97315}" type="pres">
      <dgm:prSet presAssocID="{85343EBA-6C2E-4D39-84C0-1B97B6226792}" presName="composite" presStyleCnt="0"/>
      <dgm:spPr/>
    </dgm:pt>
    <dgm:pt modelId="{03B462A3-F0D8-4BE3-AF65-7F04C553B98F}" type="pres">
      <dgm:prSet presAssocID="{85343EBA-6C2E-4D39-84C0-1B97B6226792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4EAAAEA-CF9E-4E36-8FD5-703A0F2768B5}" type="pres">
      <dgm:prSet presAssocID="{85343EBA-6C2E-4D39-84C0-1B97B6226792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588B2-9CE9-4F48-8742-E4F6B281526B}" type="pres">
      <dgm:prSet presAssocID="{6C86A5EF-4926-415C-A86B-A927E19FA4A8}" presName="spacing" presStyleCnt="0"/>
      <dgm:spPr/>
    </dgm:pt>
    <dgm:pt modelId="{04FC0E1A-C249-41F3-98BE-5CE71129E5E5}" type="pres">
      <dgm:prSet presAssocID="{8978A65A-EEB4-4A61-98EA-A3C0FF18BEE7}" presName="composite" presStyleCnt="0"/>
      <dgm:spPr/>
    </dgm:pt>
    <dgm:pt modelId="{E80D8CE6-94B3-48E0-8336-51130AEB1840}" type="pres">
      <dgm:prSet presAssocID="{8978A65A-EEB4-4A61-98EA-A3C0FF18BEE7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FECB4A7-5621-45B8-A622-1C958CD67F5E}" type="pres">
      <dgm:prSet presAssocID="{8978A65A-EEB4-4A61-98EA-A3C0FF18BEE7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F132C-3CDD-4CC3-A5F0-91D94A017C69}" type="pres">
      <dgm:prSet presAssocID="{EF7FE9CF-2148-4D1C-8547-6A4DB21BA290}" presName="spacing" presStyleCnt="0"/>
      <dgm:spPr/>
    </dgm:pt>
    <dgm:pt modelId="{C744EF5C-4D7C-4D92-9B7C-28C705650893}" type="pres">
      <dgm:prSet presAssocID="{90A28809-78CC-436A-89D3-B0B9CA4A2643}" presName="composite" presStyleCnt="0"/>
      <dgm:spPr/>
    </dgm:pt>
    <dgm:pt modelId="{8A353F7A-CD20-4C80-A547-3E3E9544EB0E}" type="pres">
      <dgm:prSet presAssocID="{90A28809-78CC-436A-89D3-B0B9CA4A2643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8D5A1A2-F4F3-4E71-A92E-F2EAD1F128B5}" type="pres">
      <dgm:prSet presAssocID="{90A28809-78CC-436A-89D3-B0B9CA4A2643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24EAA-14B7-45EF-9081-E8E97F8861D9}" type="pres">
      <dgm:prSet presAssocID="{E4F22978-D4C6-4812-8F68-2A992F2A2356}" presName="spacing" presStyleCnt="0"/>
      <dgm:spPr/>
    </dgm:pt>
    <dgm:pt modelId="{DAC20CCA-2946-446A-A412-F3E2880A09DA}" type="pres">
      <dgm:prSet presAssocID="{4F0612A0-AA0F-4EA8-A8E9-C234BAB31EE9}" presName="composite" presStyleCnt="0"/>
      <dgm:spPr/>
    </dgm:pt>
    <dgm:pt modelId="{1CA17F76-09EA-4032-9152-9014D1D1B1AA}" type="pres">
      <dgm:prSet presAssocID="{4F0612A0-AA0F-4EA8-A8E9-C234BAB31EE9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B8259CF-10C8-4027-912D-17E14B4FBDF2}" type="pres">
      <dgm:prSet presAssocID="{4F0612A0-AA0F-4EA8-A8E9-C234BAB31EE9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A7C94-8BDF-4A1F-A3BA-B23976C2FBC8}" type="pres">
      <dgm:prSet presAssocID="{FFAB9154-107C-44E7-9432-77116C9C57BC}" presName="spacing" presStyleCnt="0"/>
      <dgm:spPr/>
    </dgm:pt>
    <dgm:pt modelId="{06FA98A8-0A3B-448F-A308-FA945DBC11FF}" type="pres">
      <dgm:prSet presAssocID="{0E3F868E-19F1-4D7A-9BDC-364304B80D73}" presName="composite" presStyleCnt="0"/>
      <dgm:spPr/>
    </dgm:pt>
    <dgm:pt modelId="{AB3BE71E-EF12-4352-B792-98434B456D13}" type="pres">
      <dgm:prSet presAssocID="{0E3F868E-19F1-4D7A-9BDC-364304B80D73}" presName="imgShp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1F700A7-BFB1-470D-8F48-FF81A7DC2564}" type="pres">
      <dgm:prSet presAssocID="{0E3F868E-19F1-4D7A-9BDC-364304B80D7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25038-C1D0-4C30-A5C1-B97C506B0331}" type="pres">
      <dgm:prSet presAssocID="{80A16BAB-927B-443B-AE08-030349E72E23}" presName="spacing" presStyleCnt="0"/>
      <dgm:spPr/>
    </dgm:pt>
    <dgm:pt modelId="{A4930715-B1DB-4198-9D95-239D47A9271E}" type="pres">
      <dgm:prSet presAssocID="{5C0C864F-1417-4B15-87A9-18FBCB4E042D}" presName="composite" presStyleCnt="0"/>
      <dgm:spPr/>
    </dgm:pt>
    <dgm:pt modelId="{FD23F6F2-B54E-4A82-9870-565CA053929D}" type="pres">
      <dgm:prSet presAssocID="{5C0C864F-1417-4B15-87A9-18FBCB4E042D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5D0D29B-4E7E-49B3-8167-F883F9FE379A}" type="pres">
      <dgm:prSet presAssocID="{5C0C864F-1417-4B15-87A9-18FBCB4E042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8FDAC-44E5-4ACA-BF42-080B2FA83989}" type="pres">
      <dgm:prSet presAssocID="{92C7ECD4-2B39-4E6A-9962-6A805A3DC739}" presName="spacing" presStyleCnt="0"/>
      <dgm:spPr/>
    </dgm:pt>
    <dgm:pt modelId="{B05FF3A1-3D8E-43C9-804C-E57A7C115E31}" type="pres">
      <dgm:prSet presAssocID="{58CB502F-BB0F-44E1-8A7D-EB7FE9D3295A}" presName="composite" presStyleCnt="0"/>
      <dgm:spPr/>
    </dgm:pt>
    <dgm:pt modelId="{F99AB00A-E5B2-4A16-ABEA-1F9FCE18C477}" type="pres">
      <dgm:prSet presAssocID="{58CB502F-BB0F-44E1-8A7D-EB7FE9D3295A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5C1A9BC-E804-4BA1-9BDF-0C0BBFD3F76F}" type="pres">
      <dgm:prSet presAssocID="{58CB502F-BB0F-44E1-8A7D-EB7FE9D3295A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C2FA2-46EF-46F3-B652-3550F9222B64}" type="presOf" srcId="{5C0C864F-1417-4B15-87A9-18FBCB4E042D}" destId="{65D0D29B-4E7E-49B3-8167-F883F9FE379A}" srcOrd="0" destOrd="0" presId="urn:microsoft.com/office/officeart/2005/8/layout/vList3#6"/>
    <dgm:cxn modelId="{69596C07-3D7B-4B56-9ACC-70FFAD1753CA}" type="presOf" srcId="{1ACC3B3D-C0CD-4D7D-ACB2-CD26AE174514}" destId="{DDD64558-8338-49A8-8A57-14BD352CE2A7}" srcOrd="0" destOrd="0" presId="urn:microsoft.com/office/officeart/2005/8/layout/vList3#6"/>
    <dgm:cxn modelId="{118A9931-BB37-4A8C-B934-F36C3222C07E}" srcId="{CE31C1BA-62C4-44A2-B004-5661EB6DD87E}" destId="{90A28809-78CC-436A-89D3-B0B9CA4A2643}" srcOrd="3" destOrd="0" parTransId="{746315DC-E779-4F4F-A732-7B72739A3F60}" sibTransId="{E4F22978-D4C6-4812-8F68-2A992F2A2356}"/>
    <dgm:cxn modelId="{9A992715-D84C-4B5C-9FBD-E8E054CC9CBA}" srcId="{CE31C1BA-62C4-44A2-B004-5661EB6DD87E}" destId="{85343EBA-6C2E-4D39-84C0-1B97B6226792}" srcOrd="1" destOrd="0" parTransId="{AF081197-7038-4B43-A09F-493E09432239}" sibTransId="{6C86A5EF-4926-415C-A86B-A927E19FA4A8}"/>
    <dgm:cxn modelId="{9A071564-7A49-4624-8220-347B0D514DB7}" type="presOf" srcId="{4F0612A0-AA0F-4EA8-A8E9-C234BAB31EE9}" destId="{EB8259CF-10C8-4027-912D-17E14B4FBDF2}" srcOrd="0" destOrd="0" presId="urn:microsoft.com/office/officeart/2005/8/layout/vList3#6"/>
    <dgm:cxn modelId="{8A42FA65-8EB9-4833-BFE5-CC2CC7E4EEE3}" type="presOf" srcId="{8978A65A-EEB4-4A61-98EA-A3C0FF18BEE7}" destId="{0FECB4A7-5621-45B8-A622-1C958CD67F5E}" srcOrd="0" destOrd="0" presId="urn:microsoft.com/office/officeart/2005/8/layout/vList3#6"/>
    <dgm:cxn modelId="{4ED6FBC2-7F4A-4625-A00E-30E6C66B4B45}" type="presOf" srcId="{90A28809-78CC-436A-89D3-B0B9CA4A2643}" destId="{C8D5A1A2-F4F3-4E71-A92E-F2EAD1F128B5}" srcOrd="0" destOrd="0" presId="urn:microsoft.com/office/officeart/2005/8/layout/vList3#6"/>
    <dgm:cxn modelId="{6BF5189D-2204-4D1C-B2E3-1E27A86E3658}" type="presOf" srcId="{0E3F868E-19F1-4D7A-9BDC-364304B80D73}" destId="{21F700A7-BFB1-470D-8F48-FF81A7DC2564}" srcOrd="0" destOrd="0" presId="urn:microsoft.com/office/officeart/2005/8/layout/vList3#6"/>
    <dgm:cxn modelId="{5F2FB184-90A2-4755-A19F-3ECED38C6074}" type="presOf" srcId="{85343EBA-6C2E-4D39-84C0-1B97B6226792}" destId="{C4EAAAEA-CF9E-4E36-8FD5-703A0F2768B5}" srcOrd="0" destOrd="0" presId="urn:microsoft.com/office/officeart/2005/8/layout/vList3#6"/>
    <dgm:cxn modelId="{56A07F39-58B5-4D77-9B11-BAAF8F3EE065}" srcId="{CE31C1BA-62C4-44A2-B004-5661EB6DD87E}" destId="{58CB502F-BB0F-44E1-8A7D-EB7FE9D3295A}" srcOrd="7" destOrd="0" parTransId="{F6A0171E-39C1-442B-8F7F-415E59B334FB}" sibTransId="{85724B65-0DD2-44AF-8C44-7969668EECC6}"/>
    <dgm:cxn modelId="{0EFCB478-B7D9-454F-B149-540BAE75652A}" srcId="{CE31C1BA-62C4-44A2-B004-5661EB6DD87E}" destId="{5C0C864F-1417-4B15-87A9-18FBCB4E042D}" srcOrd="6" destOrd="0" parTransId="{888E58B1-7052-4552-ACE9-2D3B5542A2B2}" sibTransId="{92C7ECD4-2B39-4E6A-9962-6A805A3DC739}"/>
    <dgm:cxn modelId="{56A92311-CB54-42AC-B0D4-7517B65B79F4}" type="presOf" srcId="{CE31C1BA-62C4-44A2-B004-5661EB6DD87E}" destId="{BCD4DF4A-F21B-4364-8890-6C4B42AB2F38}" srcOrd="0" destOrd="0" presId="urn:microsoft.com/office/officeart/2005/8/layout/vList3#6"/>
    <dgm:cxn modelId="{101337BD-8034-4572-A106-7D4405040A64}" srcId="{CE31C1BA-62C4-44A2-B004-5661EB6DD87E}" destId="{8978A65A-EEB4-4A61-98EA-A3C0FF18BEE7}" srcOrd="2" destOrd="0" parTransId="{79A57830-8EF4-4620-B243-7183289D39C3}" sibTransId="{EF7FE9CF-2148-4D1C-8547-6A4DB21BA290}"/>
    <dgm:cxn modelId="{554919E3-4276-4F52-9C3E-447034AA6940}" srcId="{CE31C1BA-62C4-44A2-B004-5661EB6DD87E}" destId="{1ACC3B3D-C0CD-4D7D-ACB2-CD26AE174514}" srcOrd="0" destOrd="0" parTransId="{D6E37A51-DB2F-45BB-8DD6-E677784442B4}" sibTransId="{6C7E8BE4-36FE-45BE-869A-F1CB5FE3A708}"/>
    <dgm:cxn modelId="{72F20334-F9B4-4508-92E8-D6E5219B9AE6}" srcId="{CE31C1BA-62C4-44A2-B004-5661EB6DD87E}" destId="{0E3F868E-19F1-4D7A-9BDC-364304B80D73}" srcOrd="5" destOrd="0" parTransId="{537F8220-F5D8-4A00-B519-7FF733A3486E}" sibTransId="{80A16BAB-927B-443B-AE08-030349E72E23}"/>
    <dgm:cxn modelId="{1B0BDFA6-284D-4CED-88DF-27A867C095A1}" srcId="{CE31C1BA-62C4-44A2-B004-5661EB6DD87E}" destId="{4F0612A0-AA0F-4EA8-A8E9-C234BAB31EE9}" srcOrd="4" destOrd="0" parTransId="{A1BC75DD-C5D9-4C12-8832-87519FD4237B}" sibTransId="{FFAB9154-107C-44E7-9432-77116C9C57BC}"/>
    <dgm:cxn modelId="{F5297010-69BD-4641-9171-BA8449D90C73}" type="presOf" srcId="{58CB502F-BB0F-44E1-8A7D-EB7FE9D3295A}" destId="{05C1A9BC-E804-4BA1-9BDF-0C0BBFD3F76F}" srcOrd="0" destOrd="0" presId="urn:microsoft.com/office/officeart/2005/8/layout/vList3#6"/>
    <dgm:cxn modelId="{422EABC5-C5E1-4176-B258-C1FCC5C27979}" type="presParOf" srcId="{BCD4DF4A-F21B-4364-8890-6C4B42AB2F38}" destId="{46D3352B-9047-42BD-8CF6-786E1B3D7FFC}" srcOrd="0" destOrd="0" presId="urn:microsoft.com/office/officeart/2005/8/layout/vList3#6"/>
    <dgm:cxn modelId="{673271E4-D52F-42BE-BB8F-6FB515591EF1}" type="presParOf" srcId="{46D3352B-9047-42BD-8CF6-786E1B3D7FFC}" destId="{C609380B-7E67-486A-927F-D5C96C509AF5}" srcOrd="0" destOrd="0" presId="urn:microsoft.com/office/officeart/2005/8/layout/vList3#6"/>
    <dgm:cxn modelId="{AC905D70-79B9-4277-B019-CF864A21F84E}" type="presParOf" srcId="{46D3352B-9047-42BD-8CF6-786E1B3D7FFC}" destId="{DDD64558-8338-49A8-8A57-14BD352CE2A7}" srcOrd="1" destOrd="0" presId="urn:microsoft.com/office/officeart/2005/8/layout/vList3#6"/>
    <dgm:cxn modelId="{EA6988DE-6557-44AB-AAC6-6AFFACE4A59B}" type="presParOf" srcId="{BCD4DF4A-F21B-4364-8890-6C4B42AB2F38}" destId="{7A09E1BB-A69D-439B-AD9F-21F8FD22B246}" srcOrd="1" destOrd="0" presId="urn:microsoft.com/office/officeart/2005/8/layout/vList3#6"/>
    <dgm:cxn modelId="{54281F87-E1DF-4747-BB58-4827103E8D90}" type="presParOf" srcId="{BCD4DF4A-F21B-4364-8890-6C4B42AB2F38}" destId="{2EF99D07-ACF5-495E-B121-2667E5C97315}" srcOrd="2" destOrd="0" presId="urn:microsoft.com/office/officeart/2005/8/layout/vList3#6"/>
    <dgm:cxn modelId="{1DA4D85A-C97E-4354-999D-9643C0F9A311}" type="presParOf" srcId="{2EF99D07-ACF5-495E-B121-2667E5C97315}" destId="{03B462A3-F0D8-4BE3-AF65-7F04C553B98F}" srcOrd="0" destOrd="0" presId="urn:microsoft.com/office/officeart/2005/8/layout/vList3#6"/>
    <dgm:cxn modelId="{3687FABA-1919-40B4-9D43-23ABB6C42025}" type="presParOf" srcId="{2EF99D07-ACF5-495E-B121-2667E5C97315}" destId="{C4EAAAEA-CF9E-4E36-8FD5-703A0F2768B5}" srcOrd="1" destOrd="0" presId="urn:microsoft.com/office/officeart/2005/8/layout/vList3#6"/>
    <dgm:cxn modelId="{B8D8F7A4-092F-480F-B027-AAD6A1810103}" type="presParOf" srcId="{BCD4DF4A-F21B-4364-8890-6C4B42AB2F38}" destId="{12F588B2-9CE9-4F48-8742-E4F6B281526B}" srcOrd="3" destOrd="0" presId="urn:microsoft.com/office/officeart/2005/8/layout/vList3#6"/>
    <dgm:cxn modelId="{78D3B58C-24B6-48FA-ACF3-D59C1DC83B1A}" type="presParOf" srcId="{BCD4DF4A-F21B-4364-8890-6C4B42AB2F38}" destId="{04FC0E1A-C249-41F3-98BE-5CE71129E5E5}" srcOrd="4" destOrd="0" presId="urn:microsoft.com/office/officeart/2005/8/layout/vList3#6"/>
    <dgm:cxn modelId="{95CDE2F1-29F6-4BE5-B827-F318E45E5F2C}" type="presParOf" srcId="{04FC0E1A-C249-41F3-98BE-5CE71129E5E5}" destId="{E80D8CE6-94B3-48E0-8336-51130AEB1840}" srcOrd="0" destOrd="0" presId="urn:microsoft.com/office/officeart/2005/8/layout/vList3#6"/>
    <dgm:cxn modelId="{68AE6891-FF12-43B3-8BE4-6952811C04DA}" type="presParOf" srcId="{04FC0E1A-C249-41F3-98BE-5CE71129E5E5}" destId="{0FECB4A7-5621-45B8-A622-1C958CD67F5E}" srcOrd="1" destOrd="0" presId="urn:microsoft.com/office/officeart/2005/8/layout/vList3#6"/>
    <dgm:cxn modelId="{2D1C4E3F-1E85-43B2-8988-83439B3306B8}" type="presParOf" srcId="{BCD4DF4A-F21B-4364-8890-6C4B42AB2F38}" destId="{3FBF132C-3CDD-4CC3-A5F0-91D94A017C69}" srcOrd="5" destOrd="0" presId="urn:microsoft.com/office/officeart/2005/8/layout/vList3#6"/>
    <dgm:cxn modelId="{3BB9A0DB-52AE-4D51-8279-913D1796F4C2}" type="presParOf" srcId="{BCD4DF4A-F21B-4364-8890-6C4B42AB2F38}" destId="{C744EF5C-4D7C-4D92-9B7C-28C705650893}" srcOrd="6" destOrd="0" presId="urn:microsoft.com/office/officeart/2005/8/layout/vList3#6"/>
    <dgm:cxn modelId="{7EFDA18E-E2C5-4ADB-929C-17D9E5A2F0EA}" type="presParOf" srcId="{C744EF5C-4D7C-4D92-9B7C-28C705650893}" destId="{8A353F7A-CD20-4C80-A547-3E3E9544EB0E}" srcOrd="0" destOrd="0" presId="urn:microsoft.com/office/officeart/2005/8/layout/vList3#6"/>
    <dgm:cxn modelId="{A9443686-D326-40DE-9C97-DF236C8100A9}" type="presParOf" srcId="{C744EF5C-4D7C-4D92-9B7C-28C705650893}" destId="{C8D5A1A2-F4F3-4E71-A92E-F2EAD1F128B5}" srcOrd="1" destOrd="0" presId="urn:microsoft.com/office/officeart/2005/8/layout/vList3#6"/>
    <dgm:cxn modelId="{06E79318-B46A-401D-89CD-97F5037BF470}" type="presParOf" srcId="{BCD4DF4A-F21B-4364-8890-6C4B42AB2F38}" destId="{8D424EAA-14B7-45EF-9081-E8E97F8861D9}" srcOrd="7" destOrd="0" presId="urn:microsoft.com/office/officeart/2005/8/layout/vList3#6"/>
    <dgm:cxn modelId="{973CAA52-9FB5-4A75-87E3-85CDA941C42A}" type="presParOf" srcId="{BCD4DF4A-F21B-4364-8890-6C4B42AB2F38}" destId="{DAC20CCA-2946-446A-A412-F3E2880A09DA}" srcOrd="8" destOrd="0" presId="urn:microsoft.com/office/officeart/2005/8/layout/vList3#6"/>
    <dgm:cxn modelId="{717B6E52-5601-4AD3-8550-0F0C3696C709}" type="presParOf" srcId="{DAC20CCA-2946-446A-A412-F3E2880A09DA}" destId="{1CA17F76-09EA-4032-9152-9014D1D1B1AA}" srcOrd="0" destOrd="0" presId="urn:microsoft.com/office/officeart/2005/8/layout/vList3#6"/>
    <dgm:cxn modelId="{DE7BD064-4ABC-4A41-98A3-9636AD95D004}" type="presParOf" srcId="{DAC20CCA-2946-446A-A412-F3E2880A09DA}" destId="{EB8259CF-10C8-4027-912D-17E14B4FBDF2}" srcOrd="1" destOrd="0" presId="urn:microsoft.com/office/officeart/2005/8/layout/vList3#6"/>
    <dgm:cxn modelId="{4A0F579E-18EF-42C1-AC8C-E996B7290C76}" type="presParOf" srcId="{BCD4DF4A-F21B-4364-8890-6C4B42AB2F38}" destId="{EFBA7C94-8BDF-4A1F-A3BA-B23976C2FBC8}" srcOrd="9" destOrd="0" presId="urn:microsoft.com/office/officeart/2005/8/layout/vList3#6"/>
    <dgm:cxn modelId="{247959CA-2761-4026-80F7-104227E4AE20}" type="presParOf" srcId="{BCD4DF4A-F21B-4364-8890-6C4B42AB2F38}" destId="{06FA98A8-0A3B-448F-A308-FA945DBC11FF}" srcOrd="10" destOrd="0" presId="urn:microsoft.com/office/officeart/2005/8/layout/vList3#6"/>
    <dgm:cxn modelId="{54C502CE-30FF-49C3-98E0-B89F731058CF}" type="presParOf" srcId="{06FA98A8-0A3B-448F-A308-FA945DBC11FF}" destId="{AB3BE71E-EF12-4352-B792-98434B456D13}" srcOrd="0" destOrd="0" presId="urn:microsoft.com/office/officeart/2005/8/layout/vList3#6"/>
    <dgm:cxn modelId="{95F0C689-67C3-41FC-92AD-C665ADC3831A}" type="presParOf" srcId="{06FA98A8-0A3B-448F-A308-FA945DBC11FF}" destId="{21F700A7-BFB1-470D-8F48-FF81A7DC2564}" srcOrd="1" destOrd="0" presId="urn:microsoft.com/office/officeart/2005/8/layout/vList3#6"/>
    <dgm:cxn modelId="{D6CC60DC-6C02-419B-8553-BC9251372D2F}" type="presParOf" srcId="{BCD4DF4A-F21B-4364-8890-6C4B42AB2F38}" destId="{DDB25038-C1D0-4C30-A5C1-B97C506B0331}" srcOrd="11" destOrd="0" presId="urn:microsoft.com/office/officeart/2005/8/layout/vList3#6"/>
    <dgm:cxn modelId="{DE2C335A-A354-469A-AA9B-7E2A9F064B42}" type="presParOf" srcId="{BCD4DF4A-F21B-4364-8890-6C4B42AB2F38}" destId="{A4930715-B1DB-4198-9D95-239D47A9271E}" srcOrd="12" destOrd="0" presId="urn:microsoft.com/office/officeart/2005/8/layout/vList3#6"/>
    <dgm:cxn modelId="{0745DAF7-F642-49D4-9716-2E5C4B1968E5}" type="presParOf" srcId="{A4930715-B1DB-4198-9D95-239D47A9271E}" destId="{FD23F6F2-B54E-4A82-9870-565CA053929D}" srcOrd="0" destOrd="0" presId="urn:microsoft.com/office/officeart/2005/8/layout/vList3#6"/>
    <dgm:cxn modelId="{45419402-6419-4D28-8526-3C6D4E0F9569}" type="presParOf" srcId="{A4930715-B1DB-4198-9D95-239D47A9271E}" destId="{65D0D29B-4E7E-49B3-8167-F883F9FE379A}" srcOrd="1" destOrd="0" presId="urn:microsoft.com/office/officeart/2005/8/layout/vList3#6"/>
    <dgm:cxn modelId="{06F0909F-A36D-4350-AB0F-60C057AC4210}" type="presParOf" srcId="{BCD4DF4A-F21B-4364-8890-6C4B42AB2F38}" destId="{3A18FDAC-44E5-4ACA-BF42-080B2FA83989}" srcOrd="13" destOrd="0" presId="urn:microsoft.com/office/officeart/2005/8/layout/vList3#6"/>
    <dgm:cxn modelId="{BB7A7774-E42D-45FA-A517-EE903D6BF5E1}" type="presParOf" srcId="{BCD4DF4A-F21B-4364-8890-6C4B42AB2F38}" destId="{B05FF3A1-3D8E-43C9-804C-E57A7C115E31}" srcOrd="14" destOrd="0" presId="urn:microsoft.com/office/officeart/2005/8/layout/vList3#6"/>
    <dgm:cxn modelId="{6F7830E1-411D-48C3-9518-063B519FB0D6}" type="presParOf" srcId="{B05FF3A1-3D8E-43C9-804C-E57A7C115E31}" destId="{F99AB00A-E5B2-4A16-ABEA-1F9FCE18C477}" srcOrd="0" destOrd="0" presId="urn:microsoft.com/office/officeart/2005/8/layout/vList3#6"/>
    <dgm:cxn modelId="{7CE9479E-DB20-4420-8A07-A74E6D695E2A}" type="presParOf" srcId="{B05FF3A1-3D8E-43C9-804C-E57A7C115E31}" destId="{05C1A9BC-E804-4BA1-9BDF-0C0BBFD3F76F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914D33B5-7548-4920-B7D4-F0C68E9541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2080C-465D-4621-A6AD-31A053661E2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sz="3100" b="1" dirty="0" smtClean="0">
              <a:solidFill>
                <a:srgbClr val="C00000"/>
              </a:solidFill>
            </a:rPr>
            <a:t>Вариативные формы работы</a:t>
          </a:r>
          <a:endParaRPr lang="ru-RU" sz="3100" dirty="0">
            <a:solidFill>
              <a:srgbClr val="C00000"/>
            </a:solidFill>
          </a:endParaRPr>
        </a:p>
      </dgm:t>
    </dgm:pt>
    <dgm:pt modelId="{EBDF649F-8550-448C-AA35-F857ADB11F48}" type="parTrans" cxnId="{EE38679B-455E-4F3F-9122-43AC4C6183CB}">
      <dgm:prSet/>
      <dgm:spPr/>
      <dgm:t>
        <a:bodyPr/>
        <a:lstStyle/>
        <a:p>
          <a:endParaRPr lang="ru-RU"/>
        </a:p>
      </dgm:t>
    </dgm:pt>
    <dgm:pt modelId="{5E2914B1-4C36-4BAB-9EC2-F7A1023B45FB}" type="sibTrans" cxnId="{EE38679B-455E-4F3F-9122-43AC4C6183CB}">
      <dgm:prSet/>
      <dgm:spPr/>
      <dgm:t>
        <a:bodyPr/>
        <a:lstStyle/>
        <a:p>
          <a:endParaRPr lang="ru-RU"/>
        </a:p>
      </dgm:t>
    </dgm:pt>
    <dgm:pt modelId="{0E8E6E10-9FEA-4EC1-8DEA-A9CDED52A9E6}" type="pres">
      <dgm:prSet presAssocID="{914D33B5-7548-4920-B7D4-F0C68E954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4ED17-A94B-4245-91A3-A85BE848BD0F}" type="pres">
      <dgm:prSet presAssocID="{C442080C-465D-4621-A6AD-31A053661E2C}" presName="parentText" presStyleLbl="node1" presStyleIdx="0" presStyleCnt="1" custLinFactNeighborX="-465" custLinFactNeighborY="-12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8679B-455E-4F3F-9122-43AC4C6183CB}" srcId="{914D33B5-7548-4920-B7D4-F0C68E95411D}" destId="{C442080C-465D-4621-A6AD-31A053661E2C}" srcOrd="0" destOrd="0" parTransId="{EBDF649F-8550-448C-AA35-F857ADB11F48}" sibTransId="{5E2914B1-4C36-4BAB-9EC2-F7A1023B45FB}"/>
    <dgm:cxn modelId="{132AD1F5-A95F-43CE-80FD-68C50F4B288F}" type="presOf" srcId="{914D33B5-7548-4920-B7D4-F0C68E95411D}" destId="{0E8E6E10-9FEA-4EC1-8DEA-A9CDED52A9E6}" srcOrd="0" destOrd="0" presId="urn:microsoft.com/office/officeart/2005/8/layout/vList2"/>
    <dgm:cxn modelId="{97969FBD-4184-428F-AF74-FCD80A9608EE}" type="presOf" srcId="{C442080C-465D-4621-A6AD-31A053661E2C}" destId="{A194ED17-A94B-4245-91A3-A85BE848BD0F}" srcOrd="0" destOrd="0" presId="urn:microsoft.com/office/officeart/2005/8/layout/vList2"/>
    <dgm:cxn modelId="{81E6AA8D-7F87-4796-BCB6-908169452CD5}" type="presParOf" srcId="{0E8E6E10-9FEA-4EC1-8DEA-A9CDED52A9E6}" destId="{A194ED17-A94B-4245-91A3-A85BE848BD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A1CA914C-3732-49E9-8FBF-F454B50CC02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449A6-FC59-45E2-9E5E-ACBCBF428DC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«Ресурсный центр»</a:t>
          </a:r>
          <a:endParaRPr lang="ru-RU" sz="1600" dirty="0">
            <a:solidFill>
              <a:srgbClr val="002060"/>
            </a:solidFill>
          </a:endParaRPr>
        </a:p>
      </dgm:t>
    </dgm:pt>
    <dgm:pt modelId="{81AD4D24-3C9F-405E-9AA1-39E9846225C1}" type="parTrans" cxnId="{6A396AE2-A76D-4733-8D64-D86841FAF4FB}">
      <dgm:prSet/>
      <dgm:spPr/>
      <dgm:t>
        <a:bodyPr/>
        <a:lstStyle/>
        <a:p>
          <a:endParaRPr lang="ru-RU"/>
        </a:p>
      </dgm:t>
    </dgm:pt>
    <dgm:pt modelId="{DA6FD2B6-ED74-42CD-B01B-30AC2EAB469C}" type="sibTrans" cxnId="{6A396AE2-A76D-4733-8D64-D86841FAF4F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68FB4E8-9906-4662-B912-9825F75EAE5B}">
      <dgm:prSet custT="1"/>
      <dgm:spPr/>
      <dgm:t>
        <a:bodyPr/>
        <a:lstStyle/>
        <a:p>
          <a:pPr algn="l" rtl="0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педагогов повысили квалификацию согласно требований ФГОС ДО </a:t>
          </a:r>
        </a:p>
        <a:p>
          <a:pPr algn="l"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71%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педагогов прошли различные формы обучения и повышения квалификации по направлениям инклюзивного образования  </a:t>
          </a:r>
        </a:p>
        <a:p>
          <a:pPr algn="l"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2020году 12 педагогов приняли участие в 5 открытых мероприятиях международного, всероссийского, регионального направления.</a:t>
          </a:r>
          <a:r>
            <a:rPr lang="ru-RU" sz="1400" b="1" dirty="0" smtClean="0"/>
            <a:t>15</a:t>
          </a:r>
          <a:r>
            <a:rPr lang="ru-RU" sz="1400" dirty="0" smtClean="0"/>
            <a:t> </a:t>
          </a:r>
          <a:r>
            <a:rPr lang="ru-RU" sz="1400" b="1" dirty="0" smtClean="0"/>
            <a:t>педагогов повысили свою профессиональную квалификацию  участием в 12 курсовых программах  по различным направлениям педагогического образования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ctr"/>
          <a:endParaRPr lang="ru-RU" sz="1400" b="1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5DCA2-B9F2-4F49-9C43-564006F59F30}" type="parTrans" cxnId="{A1235523-87F9-4403-81E8-14A7621838A4}">
      <dgm:prSet/>
      <dgm:spPr/>
      <dgm:t>
        <a:bodyPr/>
        <a:lstStyle/>
        <a:p>
          <a:endParaRPr lang="ru-RU"/>
        </a:p>
      </dgm:t>
    </dgm:pt>
    <dgm:pt modelId="{321816B7-BC26-41F6-A2ED-9FCCC15C283D}" type="sibTrans" cxnId="{A1235523-87F9-4403-81E8-14A7621838A4}">
      <dgm:prSet/>
      <dgm:spPr/>
      <dgm:t>
        <a:bodyPr/>
        <a:lstStyle/>
        <a:p>
          <a:endParaRPr lang="ru-RU"/>
        </a:p>
      </dgm:t>
    </dgm:pt>
    <dgm:pt modelId="{457496D6-FFFA-4EA4-B968-B07322DFA273}" type="pres">
      <dgm:prSet presAssocID="{A1CA914C-3732-49E9-8FBF-F454B50CC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B23D5-396E-4172-B2BD-6C7277078391}" type="pres">
      <dgm:prSet presAssocID="{59A449A6-FC59-45E2-9E5E-ACBCBF428DC5}" presName="node" presStyleLbl="node1" presStyleIdx="0" presStyleCnt="2" custScaleX="11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7C74-57C0-422F-B2CE-9D11E6354046}" type="pres">
      <dgm:prSet presAssocID="{DA6FD2B6-ED74-42CD-B01B-30AC2EAB469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E7824A4-C5E0-42EB-9181-CD0B93861381}" type="pres">
      <dgm:prSet presAssocID="{DA6FD2B6-ED74-42CD-B01B-30AC2EAB46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84EC34-F94C-43EB-8BA3-F719F480E897}" type="pres">
      <dgm:prSet presAssocID="{C68FB4E8-9906-4662-B912-9825F75EAE5B}" presName="node" presStyleLbl="node1" presStyleIdx="1" presStyleCnt="2" custScaleX="222838" custScaleY="11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CB267-D1AE-448B-83C7-8F0A4DFFEB3B}" type="presOf" srcId="{DA6FD2B6-ED74-42CD-B01B-30AC2EAB469C}" destId="{C00F7C74-57C0-422F-B2CE-9D11E6354046}" srcOrd="0" destOrd="0" presId="urn:microsoft.com/office/officeart/2005/8/layout/process1"/>
    <dgm:cxn modelId="{59B2666A-0088-4037-96C1-00AD6A0B8116}" type="presOf" srcId="{C68FB4E8-9906-4662-B912-9825F75EAE5B}" destId="{9D84EC34-F94C-43EB-8BA3-F719F480E897}" srcOrd="0" destOrd="0" presId="urn:microsoft.com/office/officeart/2005/8/layout/process1"/>
    <dgm:cxn modelId="{6A396AE2-A76D-4733-8D64-D86841FAF4FB}" srcId="{A1CA914C-3732-49E9-8FBF-F454B50CC026}" destId="{59A449A6-FC59-45E2-9E5E-ACBCBF428DC5}" srcOrd="0" destOrd="0" parTransId="{81AD4D24-3C9F-405E-9AA1-39E9846225C1}" sibTransId="{DA6FD2B6-ED74-42CD-B01B-30AC2EAB469C}"/>
    <dgm:cxn modelId="{91EFEF2F-CFF4-4D9F-81F2-832CBAC48224}" type="presOf" srcId="{DA6FD2B6-ED74-42CD-B01B-30AC2EAB469C}" destId="{9E7824A4-C5E0-42EB-9181-CD0B93861381}" srcOrd="1" destOrd="0" presId="urn:microsoft.com/office/officeart/2005/8/layout/process1"/>
    <dgm:cxn modelId="{E690AB04-AB65-4FE1-941F-F6AD101C2448}" type="presOf" srcId="{A1CA914C-3732-49E9-8FBF-F454B50CC026}" destId="{457496D6-FFFA-4EA4-B968-B07322DFA273}" srcOrd="0" destOrd="0" presId="urn:microsoft.com/office/officeart/2005/8/layout/process1"/>
    <dgm:cxn modelId="{A1235523-87F9-4403-81E8-14A7621838A4}" srcId="{A1CA914C-3732-49E9-8FBF-F454B50CC026}" destId="{C68FB4E8-9906-4662-B912-9825F75EAE5B}" srcOrd="1" destOrd="0" parTransId="{D875DCA2-B9F2-4F49-9C43-564006F59F30}" sibTransId="{321816B7-BC26-41F6-A2ED-9FCCC15C283D}"/>
    <dgm:cxn modelId="{FCD590C9-1345-4A09-BE57-FB180B3B937F}" type="presOf" srcId="{59A449A6-FC59-45E2-9E5E-ACBCBF428DC5}" destId="{4C0B23D5-396E-4172-B2BD-6C7277078391}" srcOrd="0" destOrd="0" presId="urn:microsoft.com/office/officeart/2005/8/layout/process1"/>
    <dgm:cxn modelId="{2BFD6635-4F8D-41EB-B162-ED5606167C8D}" type="presParOf" srcId="{457496D6-FFFA-4EA4-B968-B07322DFA273}" destId="{4C0B23D5-396E-4172-B2BD-6C7277078391}" srcOrd="0" destOrd="0" presId="urn:microsoft.com/office/officeart/2005/8/layout/process1"/>
    <dgm:cxn modelId="{030C867C-42F6-43BC-840B-AD7838A88CC8}" type="presParOf" srcId="{457496D6-FFFA-4EA4-B968-B07322DFA273}" destId="{C00F7C74-57C0-422F-B2CE-9D11E6354046}" srcOrd="1" destOrd="0" presId="urn:microsoft.com/office/officeart/2005/8/layout/process1"/>
    <dgm:cxn modelId="{CC56165A-3916-495E-B72B-57E112C8CF68}" type="presParOf" srcId="{C00F7C74-57C0-422F-B2CE-9D11E6354046}" destId="{9E7824A4-C5E0-42EB-9181-CD0B93861381}" srcOrd="0" destOrd="0" presId="urn:microsoft.com/office/officeart/2005/8/layout/process1"/>
    <dgm:cxn modelId="{DE9F82CD-58B8-4311-A31C-986DD52AF5B8}" type="presParOf" srcId="{457496D6-FFFA-4EA4-B968-B07322DFA273}" destId="{9D84EC34-F94C-43EB-8BA3-F719F480E89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A1CA914C-3732-49E9-8FBF-F454B50CC02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449A6-FC59-45E2-9E5E-ACBCBF428DC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«Консультационный центр»</a:t>
          </a:r>
          <a:endParaRPr lang="ru-RU" sz="1600" dirty="0">
            <a:solidFill>
              <a:srgbClr val="002060"/>
            </a:solidFill>
          </a:endParaRPr>
        </a:p>
      </dgm:t>
    </dgm:pt>
    <dgm:pt modelId="{81AD4D24-3C9F-405E-9AA1-39E9846225C1}" type="parTrans" cxnId="{6A396AE2-A76D-4733-8D64-D86841FAF4FB}">
      <dgm:prSet/>
      <dgm:spPr/>
      <dgm:t>
        <a:bodyPr/>
        <a:lstStyle/>
        <a:p>
          <a:endParaRPr lang="ru-RU"/>
        </a:p>
      </dgm:t>
    </dgm:pt>
    <dgm:pt modelId="{DA6FD2B6-ED74-42CD-B01B-30AC2EAB469C}" type="sibTrans" cxnId="{6A396AE2-A76D-4733-8D64-D86841FAF4F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68FB4E8-9906-4662-B912-9825F75EAE5B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Ежегодно педагоги проводят более 300 консультаций на базе детского сада  </a:t>
          </a:r>
        </a:p>
        <a:p>
          <a:pPr algn="l"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60 выездных консультаций  на базах детских садов , поликлиник  п Лазаревское  </a:t>
          </a:r>
        </a:p>
        <a:p>
          <a:pPr algn="l"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данной работе задействованы: воспитатели, учителя-дефектологи, учителя-логопеды, педагоги-психологи и медицинские работники</a:t>
          </a:r>
          <a:endParaRPr lang="ru-RU" sz="1400" dirty="0">
            <a:solidFill>
              <a:srgbClr val="0070C0"/>
            </a:solidFill>
          </a:endParaRPr>
        </a:p>
      </dgm:t>
    </dgm:pt>
    <dgm:pt modelId="{D875DCA2-B9F2-4F49-9C43-564006F59F30}" type="parTrans" cxnId="{A1235523-87F9-4403-81E8-14A7621838A4}">
      <dgm:prSet/>
      <dgm:spPr/>
      <dgm:t>
        <a:bodyPr/>
        <a:lstStyle/>
        <a:p>
          <a:endParaRPr lang="ru-RU"/>
        </a:p>
      </dgm:t>
    </dgm:pt>
    <dgm:pt modelId="{321816B7-BC26-41F6-A2ED-9FCCC15C283D}" type="sibTrans" cxnId="{A1235523-87F9-4403-81E8-14A7621838A4}">
      <dgm:prSet/>
      <dgm:spPr/>
      <dgm:t>
        <a:bodyPr/>
        <a:lstStyle/>
        <a:p>
          <a:endParaRPr lang="ru-RU"/>
        </a:p>
      </dgm:t>
    </dgm:pt>
    <dgm:pt modelId="{457496D6-FFFA-4EA4-B968-B07322DFA273}" type="pres">
      <dgm:prSet presAssocID="{A1CA914C-3732-49E9-8FBF-F454B50CC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B23D5-396E-4172-B2BD-6C7277078391}" type="pres">
      <dgm:prSet presAssocID="{59A449A6-FC59-45E2-9E5E-ACBCBF428DC5}" presName="node" presStyleLbl="node1" presStyleIdx="0" presStyleCnt="2" custScaleX="11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7C74-57C0-422F-B2CE-9D11E6354046}" type="pres">
      <dgm:prSet presAssocID="{DA6FD2B6-ED74-42CD-B01B-30AC2EAB469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E7824A4-C5E0-42EB-9181-CD0B93861381}" type="pres">
      <dgm:prSet presAssocID="{DA6FD2B6-ED74-42CD-B01B-30AC2EAB46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84EC34-F94C-43EB-8BA3-F719F480E897}" type="pres">
      <dgm:prSet presAssocID="{C68FB4E8-9906-4662-B912-9825F75EAE5B}" presName="node" presStyleLbl="node1" presStyleIdx="1" presStyleCnt="2" custScaleX="223020" custLinFactNeighborX="9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CC9D2-212C-4B31-9CDB-2919BD054806}" type="presOf" srcId="{C68FB4E8-9906-4662-B912-9825F75EAE5B}" destId="{9D84EC34-F94C-43EB-8BA3-F719F480E897}" srcOrd="0" destOrd="0" presId="urn:microsoft.com/office/officeart/2005/8/layout/process1"/>
    <dgm:cxn modelId="{98D8405F-84C3-40B0-9941-AA2F0BD41F61}" type="presOf" srcId="{DA6FD2B6-ED74-42CD-B01B-30AC2EAB469C}" destId="{9E7824A4-C5E0-42EB-9181-CD0B93861381}" srcOrd="1" destOrd="0" presId="urn:microsoft.com/office/officeart/2005/8/layout/process1"/>
    <dgm:cxn modelId="{58099E3D-6120-4851-940E-697F134E1B06}" type="presOf" srcId="{A1CA914C-3732-49E9-8FBF-F454B50CC026}" destId="{457496D6-FFFA-4EA4-B968-B07322DFA273}" srcOrd="0" destOrd="0" presId="urn:microsoft.com/office/officeart/2005/8/layout/process1"/>
    <dgm:cxn modelId="{B5A7DFAE-4876-4D77-8145-532B65D7DE90}" type="presOf" srcId="{DA6FD2B6-ED74-42CD-B01B-30AC2EAB469C}" destId="{C00F7C74-57C0-422F-B2CE-9D11E6354046}" srcOrd="0" destOrd="0" presId="urn:microsoft.com/office/officeart/2005/8/layout/process1"/>
    <dgm:cxn modelId="{9A50316E-F60D-4769-8EC6-C22C2B95022A}" type="presOf" srcId="{59A449A6-FC59-45E2-9E5E-ACBCBF428DC5}" destId="{4C0B23D5-396E-4172-B2BD-6C7277078391}" srcOrd="0" destOrd="0" presId="urn:microsoft.com/office/officeart/2005/8/layout/process1"/>
    <dgm:cxn modelId="{6A396AE2-A76D-4733-8D64-D86841FAF4FB}" srcId="{A1CA914C-3732-49E9-8FBF-F454B50CC026}" destId="{59A449A6-FC59-45E2-9E5E-ACBCBF428DC5}" srcOrd="0" destOrd="0" parTransId="{81AD4D24-3C9F-405E-9AA1-39E9846225C1}" sibTransId="{DA6FD2B6-ED74-42CD-B01B-30AC2EAB469C}"/>
    <dgm:cxn modelId="{A1235523-87F9-4403-81E8-14A7621838A4}" srcId="{A1CA914C-3732-49E9-8FBF-F454B50CC026}" destId="{C68FB4E8-9906-4662-B912-9825F75EAE5B}" srcOrd="1" destOrd="0" parTransId="{D875DCA2-B9F2-4F49-9C43-564006F59F30}" sibTransId="{321816B7-BC26-41F6-A2ED-9FCCC15C283D}"/>
    <dgm:cxn modelId="{681E2FBC-9B35-436E-8C29-125217A07EF5}" type="presParOf" srcId="{457496D6-FFFA-4EA4-B968-B07322DFA273}" destId="{4C0B23D5-396E-4172-B2BD-6C7277078391}" srcOrd="0" destOrd="0" presId="urn:microsoft.com/office/officeart/2005/8/layout/process1"/>
    <dgm:cxn modelId="{4291F3AB-C073-46CE-86B0-57D00639048F}" type="presParOf" srcId="{457496D6-FFFA-4EA4-B968-B07322DFA273}" destId="{C00F7C74-57C0-422F-B2CE-9D11E6354046}" srcOrd="1" destOrd="0" presId="urn:microsoft.com/office/officeart/2005/8/layout/process1"/>
    <dgm:cxn modelId="{80D8430A-C90B-4544-B1BF-AF82DD37967E}" type="presParOf" srcId="{C00F7C74-57C0-422F-B2CE-9D11E6354046}" destId="{9E7824A4-C5E0-42EB-9181-CD0B93861381}" srcOrd="0" destOrd="0" presId="urn:microsoft.com/office/officeart/2005/8/layout/process1"/>
    <dgm:cxn modelId="{265FAA50-F115-44C8-8488-E5E4CC684E43}" type="presParOf" srcId="{457496D6-FFFA-4EA4-B968-B07322DFA273}" destId="{9D84EC34-F94C-43EB-8BA3-F719F480E89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C3E64-9283-4C56-85F1-3D638D5275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A0CD90-332F-45ED-8AE2-E4BC4346F3DD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Задачи инновационной деятельности</a:t>
          </a:r>
          <a:endParaRPr lang="ru-RU" dirty="0">
            <a:solidFill>
              <a:srgbClr val="C00000"/>
            </a:solidFill>
          </a:endParaRPr>
        </a:p>
      </dgm:t>
    </dgm:pt>
    <dgm:pt modelId="{451D8A6A-31C0-427B-A021-CE619619D817}" type="parTrans" cxnId="{38BCF5EA-AD2E-4D7A-B156-48082ACB619E}">
      <dgm:prSet/>
      <dgm:spPr/>
      <dgm:t>
        <a:bodyPr/>
        <a:lstStyle/>
        <a:p>
          <a:endParaRPr lang="ru-RU"/>
        </a:p>
      </dgm:t>
    </dgm:pt>
    <dgm:pt modelId="{D8EC3B3B-521B-4D19-B8C3-6AD7881B41DA}" type="sibTrans" cxnId="{38BCF5EA-AD2E-4D7A-B156-48082ACB619E}">
      <dgm:prSet/>
      <dgm:spPr/>
      <dgm:t>
        <a:bodyPr/>
        <a:lstStyle/>
        <a:p>
          <a:endParaRPr lang="ru-RU"/>
        </a:p>
      </dgm:t>
    </dgm:pt>
    <dgm:pt modelId="{CD86FF07-A994-4096-B265-4CF2FF681457}" type="pres">
      <dgm:prSet presAssocID="{A08C3E64-9283-4C56-85F1-3D638D5275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C72F4E-C937-41FE-B585-A68F3FCFEB48}" type="pres">
      <dgm:prSet presAssocID="{15A0CD90-332F-45ED-8AE2-E4BC4346F3DD}" presName="parentText" presStyleLbl="node1" presStyleIdx="0" presStyleCnt="1" custLinFactNeighborY="12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CF5EA-AD2E-4D7A-B156-48082ACB619E}" srcId="{A08C3E64-9283-4C56-85F1-3D638D5275A3}" destId="{15A0CD90-332F-45ED-8AE2-E4BC4346F3DD}" srcOrd="0" destOrd="0" parTransId="{451D8A6A-31C0-427B-A021-CE619619D817}" sibTransId="{D8EC3B3B-521B-4D19-B8C3-6AD7881B41DA}"/>
    <dgm:cxn modelId="{05829C2B-0878-4B14-B25D-9172DB79A2A0}" type="presOf" srcId="{15A0CD90-332F-45ED-8AE2-E4BC4346F3DD}" destId="{C9C72F4E-C937-41FE-B585-A68F3FCFEB48}" srcOrd="0" destOrd="0" presId="urn:microsoft.com/office/officeart/2005/8/layout/vList2"/>
    <dgm:cxn modelId="{59340038-9E6E-4CB5-8419-D2A3A8A12DE7}" type="presOf" srcId="{A08C3E64-9283-4C56-85F1-3D638D5275A3}" destId="{CD86FF07-A994-4096-B265-4CF2FF681457}" srcOrd="0" destOrd="0" presId="urn:microsoft.com/office/officeart/2005/8/layout/vList2"/>
    <dgm:cxn modelId="{E8C7DFE0-FBDD-4AE8-BC77-8469957B7DCF}" type="presParOf" srcId="{CD86FF07-A994-4096-B265-4CF2FF681457}" destId="{C9C72F4E-C937-41FE-B585-A68F3FCFEB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A1CA914C-3732-49E9-8FBF-F454B50CC02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449A6-FC59-45E2-9E5E-ACBCBF428DC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«Наставничество»</a:t>
          </a:r>
          <a:endParaRPr lang="ru-RU" sz="1600" dirty="0">
            <a:solidFill>
              <a:srgbClr val="002060"/>
            </a:solidFill>
          </a:endParaRPr>
        </a:p>
      </dgm:t>
    </dgm:pt>
    <dgm:pt modelId="{81AD4D24-3C9F-405E-9AA1-39E9846225C1}" type="parTrans" cxnId="{6A396AE2-A76D-4733-8D64-D86841FAF4FB}">
      <dgm:prSet/>
      <dgm:spPr/>
      <dgm:t>
        <a:bodyPr/>
        <a:lstStyle/>
        <a:p>
          <a:endParaRPr lang="ru-RU"/>
        </a:p>
      </dgm:t>
    </dgm:pt>
    <dgm:pt modelId="{DA6FD2B6-ED74-42CD-B01B-30AC2EAB469C}" type="sibTrans" cxnId="{6A396AE2-A76D-4733-8D64-D86841FAF4F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68FB4E8-9906-4662-B912-9825F75EAE5B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педагогов  являются наставниками для молодых специалистов и студентов Вузов и колледжей Краснодарского края: ФГБОУ ВО «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КубГУ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БПОУ КК «Туапсинский социально-педагогический колледж ФГБОУ ВО «Сочинский государственный университет», педагоги детских садов г. Сочи</a:t>
          </a:r>
          <a:endParaRPr lang="ru-RU" sz="1400" dirty="0">
            <a:solidFill>
              <a:srgbClr val="C00000"/>
            </a:solidFill>
          </a:endParaRPr>
        </a:p>
      </dgm:t>
    </dgm:pt>
    <dgm:pt modelId="{D875DCA2-B9F2-4F49-9C43-564006F59F30}" type="parTrans" cxnId="{A1235523-87F9-4403-81E8-14A7621838A4}">
      <dgm:prSet/>
      <dgm:spPr/>
      <dgm:t>
        <a:bodyPr/>
        <a:lstStyle/>
        <a:p>
          <a:endParaRPr lang="ru-RU"/>
        </a:p>
      </dgm:t>
    </dgm:pt>
    <dgm:pt modelId="{321816B7-BC26-41F6-A2ED-9FCCC15C283D}" type="sibTrans" cxnId="{A1235523-87F9-4403-81E8-14A7621838A4}">
      <dgm:prSet/>
      <dgm:spPr/>
      <dgm:t>
        <a:bodyPr/>
        <a:lstStyle/>
        <a:p>
          <a:endParaRPr lang="ru-RU"/>
        </a:p>
      </dgm:t>
    </dgm:pt>
    <dgm:pt modelId="{457496D6-FFFA-4EA4-B968-B07322DFA273}" type="pres">
      <dgm:prSet presAssocID="{A1CA914C-3732-49E9-8FBF-F454B50CC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B23D5-396E-4172-B2BD-6C7277078391}" type="pres">
      <dgm:prSet presAssocID="{59A449A6-FC59-45E2-9E5E-ACBCBF428DC5}" presName="node" presStyleLbl="node1" presStyleIdx="0" presStyleCnt="2" custScaleX="102421" custLinFactNeighborX="-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7C74-57C0-422F-B2CE-9D11E6354046}" type="pres">
      <dgm:prSet presAssocID="{DA6FD2B6-ED74-42CD-B01B-30AC2EAB469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E7824A4-C5E0-42EB-9181-CD0B93861381}" type="pres">
      <dgm:prSet presAssocID="{DA6FD2B6-ED74-42CD-B01B-30AC2EAB46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84EC34-F94C-43EB-8BA3-F719F480E897}" type="pres">
      <dgm:prSet presAssocID="{C68FB4E8-9906-4662-B912-9825F75EAE5B}" presName="node" presStyleLbl="node1" presStyleIdx="1" presStyleCnt="2" custScaleX="201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AA135-3F54-4D93-9CD6-AF773C6160FB}" type="presOf" srcId="{59A449A6-FC59-45E2-9E5E-ACBCBF428DC5}" destId="{4C0B23D5-396E-4172-B2BD-6C7277078391}" srcOrd="0" destOrd="0" presId="urn:microsoft.com/office/officeart/2005/8/layout/process1"/>
    <dgm:cxn modelId="{6A396AE2-A76D-4733-8D64-D86841FAF4FB}" srcId="{A1CA914C-3732-49E9-8FBF-F454B50CC026}" destId="{59A449A6-FC59-45E2-9E5E-ACBCBF428DC5}" srcOrd="0" destOrd="0" parTransId="{81AD4D24-3C9F-405E-9AA1-39E9846225C1}" sibTransId="{DA6FD2B6-ED74-42CD-B01B-30AC2EAB469C}"/>
    <dgm:cxn modelId="{05ED2A1C-56E9-4D70-98A0-479FA586BC1A}" type="presOf" srcId="{A1CA914C-3732-49E9-8FBF-F454B50CC026}" destId="{457496D6-FFFA-4EA4-B968-B07322DFA273}" srcOrd="0" destOrd="0" presId="urn:microsoft.com/office/officeart/2005/8/layout/process1"/>
    <dgm:cxn modelId="{93852374-1B8D-44D9-A142-1EDBA8595B33}" type="presOf" srcId="{DA6FD2B6-ED74-42CD-B01B-30AC2EAB469C}" destId="{9E7824A4-C5E0-42EB-9181-CD0B93861381}" srcOrd="1" destOrd="0" presId="urn:microsoft.com/office/officeart/2005/8/layout/process1"/>
    <dgm:cxn modelId="{A1235523-87F9-4403-81E8-14A7621838A4}" srcId="{A1CA914C-3732-49E9-8FBF-F454B50CC026}" destId="{C68FB4E8-9906-4662-B912-9825F75EAE5B}" srcOrd="1" destOrd="0" parTransId="{D875DCA2-B9F2-4F49-9C43-564006F59F30}" sibTransId="{321816B7-BC26-41F6-A2ED-9FCCC15C283D}"/>
    <dgm:cxn modelId="{A35306F0-17D7-4B08-B50A-7E38E503DED7}" type="presOf" srcId="{DA6FD2B6-ED74-42CD-B01B-30AC2EAB469C}" destId="{C00F7C74-57C0-422F-B2CE-9D11E6354046}" srcOrd="0" destOrd="0" presId="urn:microsoft.com/office/officeart/2005/8/layout/process1"/>
    <dgm:cxn modelId="{198B2AEA-BBAD-4B8C-A224-A8148BCDE5D0}" type="presOf" srcId="{C68FB4E8-9906-4662-B912-9825F75EAE5B}" destId="{9D84EC34-F94C-43EB-8BA3-F719F480E897}" srcOrd="0" destOrd="0" presId="urn:microsoft.com/office/officeart/2005/8/layout/process1"/>
    <dgm:cxn modelId="{68EC7A73-AAF6-4D4D-A04F-14265933FE33}" type="presParOf" srcId="{457496D6-FFFA-4EA4-B968-B07322DFA273}" destId="{4C0B23D5-396E-4172-B2BD-6C7277078391}" srcOrd="0" destOrd="0" presId="urn:microsoft.com/office/officeart/2005/8/layout/process1"/>
    <dgm:cxn modelId="{EE9B7CBB-8170-489D-92FD-DAFECA32BE20}" type="presParOf" srcId="{457496D6-FFFA-4EA4-B968-B07322DFA273}" destId="{C00F7C74-57C0-422F-B2CE-9D11E6354046}" srcOrd="1" destOrd="0" presId="urn:microsoft.com/office/officeart/2005/8/layout/process1"/>
    <dgm:cxn modelId="{CB0C03D1-9254-4B3C-9F8D-B128DF24C02A}" type="presParOf" srcId="{C00F7C74-57C0-422F-B2CE-9D11E6354046}" destId="{9E7824A4-C5E0-42EB-9181-CD0B93861381}" srcOrd="0" destOrd="0" presId="urn:microsoft.com/office/officeart/2005/8/layout/process1"/>
    <dgm:cxn modelId="{70DB602C-B5CA-4DE8-9FD2-020018757EEA}" type="presParOf" srcId="{457496D6-FFFA-4EA4-B968-B07322DFA273}" destId="{9D84EC34-F94C-43EB-8BA3-F719F480E89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A1CA914C-3732-49E9-8FBF-F454B50CC02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449A6-FC59-45E2-9E5E-ACBCBF428DC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«Служба </a:t>
          </a:r>
        </a:p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ранней помощи»</a:t>
          </a:r>
          <a:endParaRPr lang="ru-RU" sz="1600" dirty="0">
            <a:solidFill>
              <a:srgbClr val="002060"/>
            </a:solidFill>
          </a:endParaRPr>
        </a:p>
      </dgm:t>
    </dgm:pt>
    <dgm:pt modelId="{81AD4D24-3C9F-405E-9AA1-39E9846225C1}" type="parTrans" cxnId="{6A396AE2-A76D-4733-8D64-D86841FAF4FB}">
      <dgm:prSet/>
      <dgm:spPr/>
      <dgm:t>
        <a:bodyPr/>
        <a:lstStyle/>
        <a:p>
          <a:endParaRPr lang="ru-RU"/>
        </a:p>
      </dgm:t>
    </dgm:pt>
    <dgm:pt modelId="{DA6FD2B6-ED74-42CD-B01B-30AC2EAB469C}" type="sibTrans" cxnId="{6A396AE2-A76D-4733-8D64-D86841FAF4F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68FB4E8-9906-4662-B912-9825F75EAE5B}">
      <dgm:prSet custT="1"/>
      <dgm:spPr/>
      <dgm:t>
        <a:bodyPr/>
        <a:lstStyle/>
        <a:p>
          <a:pPr algn="l" rtl="0"/>
          <a:r>
            <a:rPr lang="ru-RU" sz="1400" b="1" dirty="0" smtClean="0"/>
            <a:t>Охват детей от 1.6  до 3-х лет -  8 детей в 2020 году. Провели  22 консультации для родителей, воспитывающих детей раннего возраста. 4 ребенка зачислены в ДОУ №125 с сентября 2020 г. </a:t>
          </a:r>
          <a:endParaRPr lang="ru-RU" sz="1400" b="1" dirty="0">
            <a:solidFill>
              <a:schemeClr val="tx1"/>
            </a:solidFill>
          </a:endParaRPr>
        </a:p>
      </dgm:t>
    </dgm:pt>
    <dgm:pt modelId="{D875DCA2-B9F2-4F49-9C43-564006F59F30}" type="parTrans" cxnId="{A1235523-87F9-4403-81E8-14A7621838A4}">
      <dgm:prSet/>
      <dgm:spPr/>
      <dgm:t>
        <a:bodyPr/>
        <a:lstStyle/>
        <a:p>
          <a:endParaRPr lang="ru-RU"/>
        </a:p>
      </dgm:t>
    </dgm:pt>
    <dgm:pt modelId="{321816B7-BC26-41F6-A2ED-9FCCC15C283D}" type="sibTrans" cxnId="{A1235523-87F9-4403-81E8-14A7621838A4}">
      <dgm:prSet/>
      <dgm:spPr/>
      <dgm:t>
        <a:bodyPr/>
        <a:lstStyle/>
        <a:p>
          <a:endParaRPr lang="ru-RU"/>
        </a:p>
      </dgm:t>
    </dgm:pt>
    <dgm:pt modelId="{457496D6-FFFA-4EA4-B968-B07322DFA273}" type="pres">
      <dgm:prSet presAssocID="{A1CA914C-3732-49E9-8FBF-F454B50CC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B23D5-396E-4172-B2BD-6C7277078391}" type="pres">
      <dgm:prSet presAssocID="{59A449A6-FC59-45E2-9E5E-ACBCBF428DC5}" presName="node" presStyleLbl="node1" presStyleIdx="0" presStyleCnt="2" custScaleX="118373" custScaleY="91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7C74-57C0-422F-B2CE-9D11E6354046}" type="pres">
      <dgm:prSet presAssocID="{DA6FD2B6-ED74-42CD-B01B-30AC2EAB469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E7824A4-C5E0-42EB-9181-CD0B93861381}" type="pres">
      <dgm:prSet presAssocID="{DA6FD2B6-ED74-42CD-B01B-30AC2EAB46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84EC34-F94C-43EB-8BA3-F719F480E897}" type="pres">
      <dgm:prSet presAssocID="{C68FB4E8-9906-4662-B912-9825F75EAE5B}" presName="node" presStyleLbl="node1" presStyleIdx="1" presStyleCnt="2" custScaleX="206125" custScaleY="9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9E5CC-C980-4D17-9C3A-510C13E9EC2A}" type="presOf" srcId="{C68FB4E8-9906-4662-B912-9825F75EAE5B}" destId="{9D84EC34-F94C-43EB-8BA3-F719F480E897}" srcOrd="0" destOrd="0" presId="urn:microsoft.com/office/officeart/2005/8/layout/process1"/>
    <dgm:cxn modelId="{A9C256F9-1001-451E-9359-A59C6D2376E9}" type="presOf" srcId="{DA6FD2B6-ED74-42CD-B01B-30AC2EAB469C}" destId="{9E7824A4-C5E0-42EB-9181-CD0B93861381}" srcOrd="1" destOrd="0" presId="urn:microsoft.com/office/officeart/2005/8/layout/process1"/>
    <dgm:cxn modelId="{6A396AE2-A76D-4733-8D64-D86841FAF4FB}" srcId="{A1CA914C-3732-49E9-8FBF-F454B50CC026}" destId="{59A449A6-FC59-45E2-9E5E-ACBCBF428DC5}" srcOrd="0" destOrd="0" parTransId="{81AD4D24-3C9F-405E-9AA1-39E9846225C1}" sibTransId="{DA6FD2B6-ED74-42CD-B01B-30AC2EAB469C}"/>
    <dgm:cxn modelId="{A1235523-87F9-4403-81E8-14A7621838A4}" srcId="{A1CA914C-3732-49E9-8FBF-F454B50CC026}" destId="{C68FB4E8-9906-4662-B912-9825F75EAE5B}" srcOrd="1" destOrd="0" parTransId="{D875DCA2-B9F2-4F49-9C43-564006F59F30}" sibTransId="{321816B7-BC26-41F6-A2ED-9FCCC15C283D}"/>
    <dgm:cxn modelId="{22983723-F688-4830-9983-B81045B261A5}" type="presOf" srcId="{59A449A6-FC59-45E2-9E5E-ACBCBF428DC5}" destId="{4C0B23D5-396E-4172-B2BD-6C7277078391}" srcOrd="0" destOrd="0" presId="urn:microsoft.com/office/officeart/2005/8/layout/process1"/>
    <dgm:cxn modelId="{444FEA7C-663A-414A-A0FB-03C4CC3A2E2F}" type="presOf" srcId="{DA6FD2B6-ED74-42CD-B01B-30AC2EAB469C}" destId="{C00F7C74-57C0-422F-B2CE-9D11E6354046}" srcOrd="0" destOrd="0" presId="urn:microsoft.com/office/officeart/2005/8/layout/process1"/>
    <dgm:cxn modelId="{82C8F593-7298-4858-98A8-9EC27C5EF0B9}" type="presOf" srcId="{A1CA914C-3732-49E9-8FBF-F454B50CC026}" destId="{457496D6-FFFA-4EA4-B968-B07322DFA273}" srcOrd="0" destOrd="0" presId="urn:microsoft.com/office/officeart/2005/8/layout/process1"/>
    <dgm:cxn modelId="{89AA5FDB-DF13-43AB-AF42-F40B1B16B5C1}" type="presParOf" srcId="{457496D6-FFFA-4EA4-B968-B07322DFA273}" destId="{4C0B23D5-396E-4172-B2BD-6C7277078391}" srcOrd="0" destOrd="0" presId="urn:microsoft.com/office/officeart/2005/8/layout/process1"/>
    <dgm:cxn modelId="{74043E6F-7883-4365-A3ED-07E5F8310EA7}" type="presParOf" srcId="{457496D6-FFFA-4EA4-B968-B07322DFA273}" destId="{C00F7C74-57C0-422F-B2CE-9D11E6354046}" srcOrd="1" destOrd="0" presId="urn:microsoft.com/office/officeart/2005/8/layout/process1"/>
    <dgm:cxn modelId="{BBBB089A-FAE2-46CB-BB09-A7BCF087F3DD}" type="presParOf" srcId="{C00F7C74-57C0-422F-B2CE-9D11E6354046}" destId="{9E7824A4-C5E0-42EB-9181-CD0B93861381}" srcOrd="0" destOrd="0" presId="urn:microsoft.com/office/officeart/2005/8/layout/process1"/>
    <dgm:cxn modelId="{669778FD-F13A-473A-99FA-E2D591A9375F}" type="presParOf" srcId="{457496D6-FFFA-4EA4-B968-B07322DFA273}" destId="{9D84EC34-F94C-43EB-8BA3-F719F480E89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A1CA914C-3732-49E9-8FBF-F454B50CC02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449A6-FC59-45E2-9E5E-ACBCBF428DC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«Виртуальный 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сад»</a:t>
          </a:r>
          <a:endParaRPr lang="ru-RU" sz="1600" dirty="0">
            <a:solidFill>
              <a:srgbClr val="002060"/>
            </a:solidFill>
          </a:endParaRPr>
        </a:p>
      </dgm:t>
    </dgm:pt>
    <dgm:pt modelId="{81AD4D24-3C9F-405E-9AA1-39E9846225C1}" type="parTrans" cxnId="{6A396AE2-A76D-4733-8D64-D86841FAF4FB}">
      <dgm:prSet/>
      <dgm:spPr/>
      <dgm:t>
        <a:bodyPr/>
        <a:lstStyle/>
        <a:p>
          <a:endParaRPr lang="ru-RU"/>
        </a:p>
      </dgm:t>
    </dgm:pt>
    <dgm:pt modelId="{DA6FD2B6-ED74-42CD-B01B-30AC2EAB469C}" type="sibTrans" cxnId="{6A396AE2-A76D-4733-8D64-D86841FAF4F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68FB4E8-9906-4662-B912-9825F75EAE5B}">
      <dgm:prSet custT="1"/>
      <dgm:spPr/>
      <dgm:t>
        <a:bodyPr/>
        <a:lstStyle/>
        <a:p>
          <a:pPr algn="ctr" rtl="0"/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данной работе задействованы 100%педагоги ДОУ</a:t>
          </a:r>
        </a:p>
        <a:p>
          <a:pPr algn="l"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83% семей наших воспитанников  </a:t>
          </a:r>
        </a:p>
        <a:p>
          <a:pPr algn="l" rtl="0"/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 видео и аудио записи занятий, игр литературных произведений, экскурсий, опытов и т.д. </a:t>
          </a:r>
        </a:p>
        <a:p>
          <a:pPr algn="ctr" rtl="0"/>
          <a:endParaRPr lang="ru-RU" sz="1400" dirty="0">
            <a:solidFill>
              <a:schemeClr val="bg1"/>
            </a:solidFill>
          </a:endParaRPr>
        </a:p>
      </dgm:t>
    </dgm:pt>
    <dgm:pt modelId="{D875DCA2-B9F2-4F49-9C43-564006F59F30}" type="parTrans" cxnId="{A1235523-87F9-4403-81E8-14A7621838A4}">
      <dgm:prSet/>
      <dgm:spPr/>
      <dgm:t>
        <a:bodyPr/>
        <a:lstStyle/>
        <a:p>
          <a:endParaRPr lang="ru-RU"/>
        </a:p>
      </dgm:t>
    </dgm:pt>
    <dgm:pt modelId="{321816B7-BC26-41F6-A2ED-9FCCC15C283D}" type="sibTrans" cxnId="{A1235523-87F9-4403-81E8-14A7621838A4}">
      <dgm:prSet/>
      <dgm:spPr/>
      <dgm:t>
        <a:bodyPr/>
        <a:lstStyle/>
        <a:p>
          <a:endParaRPr lang="ru-RU"/>
        </a:p>
      </dgm:t>
    </dgm:pt>
    <dgm:pt modelId="{457496D6-FFFA-4EA4-B968-B07322DFA273}" type="pres">
      <dgm:prSet presAssocID="{A1CA914C-3732-49E9-8FBF-F454B50CC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B23D5-396E-4172-B2BD-6C7277078391}" type="pres">
      <dgm:prSet presAssocID="{59A449A6-FC59-45E2-9E5E-ACBCBF428DC5}" presName="node" presStyleLbl="node1" presStyleIdx="0" presStyleCnt="2" custScaleX="10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7C74-57C0-422F-B2CE-9D11E6354046}" type="pres">
      <dgm:prSet presAssocID="{DA6FD2B6-ED74-42CD-B01B-30AC2EAB469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E7824A4-C5E0-42EB-9181-CD0B93861381}" type="pres">
      <dgm:prSet presAssocID="{DA6FD2B6-ED74-42CD-B01B-30AC2EAB46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84EC34-F94C-43EB-8BA3-F719F480E897}" type="pres">
      <dgm:prSet presAssocID="{C68FB4E8-9906-4662-B912-9825F75EAE5B}" presName="node" presStyleLbl="node1" presStyleIdx="1" presStyleCnt="2" custScaleX="192143" custScaleY="113226" custLinFactNeighborX="288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BF080-E031-498C-A13C-0FF71A57045B}" type="presOf" srcId="{DA6FD2B6-ED74-42CD-B01B-30AC2EAB469C}" destId="{9E7824A4-C5E0-42EB-9181-CD0B93861381}" srcOrd="1" destOrd="0" presId="urn:microsoft.com/office/officeart/2005/8/layout/process1"/>
    <dgm:cxn modelId="{4798EC4B-B489-44E2-BA2A-E3903904F96C}" type="presOf" srcId="{A1CA914C-3732-49E9-8FBF-F454B50CC026}" destId="{457496D6-FFFA-4EA4-B968-B07322DFA273}" srcOrd="0" destOrd="0" presId="urn:microsoft.com/office/officeart/2005/8/layout/process1"/>
    <dgm:cxn modelId="{6A396AE2-A76D-4733-8D64-D86841FAF4FB}" srcId="{A1CA914C-3732-49E9-8FBF-F454B50CC026}" destId="{59A449A6-FC59-45E2-9E5E-ACBCBF428DC5}" srcOrd="0" destOrd="0" parTransId="{81AD4D24-3C9F-405E-9AA1-39E9846225C1}" sibTransId="{DA6FD2B6-ED74-42CD-B01B-30AC2EAB469C}"/>
    <dgm:cxn modelId="{DC363BB5-BC22-4D4B-9DD3-A2855376D898}" type="presOf" srcId="{C68FB4E8-9906-4662-B912-9825F75EAE5B}" destId="{9D84EC34-F94C-43EB-8BA3-F719F480E897}" srcOrd="0" destOrd="0" presId="urn:microsoft.com/office/officeart/2005/8/layout/process1"/>
    <dgm:cxn modelId="{A1235523-87F9-4403-81E8-14A7621838A4}" srcId="{A1CA914C-3732-49E9-8FBF-F454B50CC026}" destId="{C68FB4E8-9906-4662-B912-9825F75EAE5B}" srcOrd="1" destOrd="0" parTransId="{D875DCA2-B9F2-4F49-9C43-564006F59F30}" sibTransId="{321816B7-BC26-41F6-A2ED-9FCCC15C283D}"/>
    <dgm:cxn modelId="{55E5C995-7B73-4910-80D1-251B0D212F9C}" type="presOf" srcId="{59A449A6-FC59-45E2-9E5E-ACBCBF428DC5}" destId="{4C0B23D5-396E-4172-B2BD-6C7277078391}" srcOrd="0" destOrd="0" presId="urn:microsoft.com/office/officeart/2005/8/layout/process1"/>
    <dgm:cxn modelId="{155EC48C-CA5A-4277-A6E2-E040A598DD38}" type="presOf" srcId="{DA6FD2B6-ED74-42CD-B01B-30AC2EAB469C}" destId="{C00F7C74-57C0-422F-B2CE-9D11E6354046}" srcOrd="0" destOrd="0" presId="urn:microsoft.com/office/officeart/2005/8/layout/process1"/>
    <dgm:cxn modelId="{4447F186-6CF7-4E8F-BD6B-027D1C2C46B6}" type="presParOf" srcId="{457496D6-FFFA-4EA4-B968-B07322DFA273}" destId="{4C0B23D5-396E-4172-B2BD-6C7277078391}" srcOrd="0" destOrd="0" presId="urn:microsoft.com/office/officeart/2005/8/layout/process1"/>
    <dgm:cxn modelId="{ABC2DCA9-601B-4F96-9B8A-A6361C5BB587}" type="presParOf" srcId="{457496D6-FFFA-4EA4-B968-B07322DFA273}" destId="{C00F7C74-57C0-422F-B2CE-9D11E6354046}" srcOrd="1" destOrd="0" presId="urn:microsoft.com/office/officeart/2005/8/layout/process1"/>
    <dgm:cxn modelId="{25285247-6228-486A-8DA4-6F51034C2CDE}" type="presParOf" srcId="{C00F7C74-57C0-422F-B2CE-9D11E6354046}" destId="{9E7824A4-C5E0-42EB-9181-CD0B93861381}" srcOrd="0" destOrd="0" presId="urn:microsoft.com/office/officeart/2005/8/layout/process1"/>
    <dgm:cxn modelId="{C205B08D-DB3F-4E01-91A8-C497C2F30516}" type="presParOf" srcId="{457496D6-FFFA-4EA4-B968-B07322DFA273}" destId="{9D84EC34-F94C-43EB-8BA3-F719F480E89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A1CA914C-3732-49E9-8FBF-F454B50CC02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449A6-FC59-45E2-9E5E-ACBCBF428DC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Проект: 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«Добровольцы детям»</a:t>
          </a:r>
          <a:endParaRPr lang="ru-RU" sz="1600" dirty="0">
            <a:solidFill>
              <a:srgbClr val="002060"/>
            </a:solidFill>
          </a:endParaRPr>
        </a:p>
      </dgm:t>
    </dgm:pt>
    <dgm:pt modelId="{81AD4D24-3C9F-405E-9AA1-39E9846225C1}" type="parTrans" cxnId="{6A396AE2-A76D-4733-8D64-D86841FAF4FB}">
      <dgm:prSet/>
      <dgm:spPr/>
      <dgm:t>
        <a:bodyPr/>
        <a:lstStyle/>
        <a:p>
          <a:endParaRPr lang="ru-RU"/>
        </a:p>
      </dgm:t>
    </dgm:pt>
    <dgm:pt modelId="{DA6FD2B6-ED74-42CD-B01B-30AC2EAB469C}" type="sibTrans" cxnId="{6A396AE2-A76D-4733-8D64-D86841FAF4F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68FB4E8-9906-4662-B912-9825F75EAE5B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Заключены  30 договоров сотрудничества  с социальными партнерами.</a:t>
          </a:r>
        </a:p>
        <a:p>
          <a:pPr algn="l" rtl="0">
            <a:spcAft>
              <a:spcPts val="0"/>
            </a:spcAft>
          </a:pP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Участники:  шефские организации, социальные партнеры, школьники, родители, члены семей сотрудников ДОУ индивидуальные предприниматели. </a:t>
          </a:r>
        </a:p>
        <a:p>
          <a:pPr algn="l" rtl="0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Привлечено более 2 миллионов рублей для ремонтных работ, субботников, благотворительных акций и т.д. </a:t>
          </a:r>
        </a:p>
        <a:p>
          <a:pPr algn="l" rtl="0">
            <a:spcAft>
              <a:spcPts val="0"/>
            </a:spcAft>
          </a:pPr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5DCA2-B9F2-4F49-9C43-564006F59F30}" type="parTrans" cxnId="{A1235523-87F9-4403-81E8-14A7621838A4}">
      <dgm:prSet/>
      <dgm:spPr/>
      <dgm:t>
        <a:bodyPr/>
        <a:lstStyle/>
        <a:p>
          <a:endParaRPr lang="ru-RU"/>
        </a:p>
      </dgm:t>
    </dgm:pt>
    <dgm:pt modelId="{321816B7-BC26-41F6-A2ED-9FCCC15C283D}" type="sibTrans" cxnId="{A1235523-87F9-4403-81E8-14A7621838A4}">
      <dgm:prSet/>
      <dgm:spPr/>
      <dgm:t>
        <a:bodyPr/>
        <a:lstStyle/>
        <a:p>
          <a:endParaRPr lang="ru-RU"/>
        </a:p>
      </dgm:t>
    </dgm:pt>
    <dgm:pt modelId="{457496D6-FFFA-4EA4-B968-B07322DFA273}" type="pres">
      <dgm:prSet presAssocID="{A1CA914C-3732-49E9-8FBF-F454B50CC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B23D5-396E-4172-B2BD-6C7277078391}" type="pres">
      <dgm:prSet presAssocID="{59A449A6-FC59-45E2-9E5E-ACBCBF428DC5}" presName="node" presStyleLbl="node1" presStyleIdx="0" presStyleCnt="2" custScaleX="103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7C74-57C0-422F-B2CE-9D11E6354046}" type="pres">
      <dgm:prSet presAssocID="{DA6FD2B6-ED74-42CD-B01B-30AC2EAB469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E7824A4-C5E0-42EB-9181-CD0B93861381}" type="pres">
      <dgm:prSet presAssocID="{DA6FD2B6-ED74-42CD-B01B-30AC2EAB46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84EC34-F94C-43EB-8BA3-F719F480E897}" type="pres">
      <dgm:prSet presAssocID="{C68FB4E8-9906-4662-B912-9825F75EAE5B}" presName="node" presStyleLbl="node1" presStyleIdx="1" presStyleCnt="2" custScaleX="192143" custScaleY="100000" custLinFactNeighborX="288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40AE5-11D5-4711-B3F4-088C1827D8CF}" type="presOf" srcId="{C68FB4E8-9906-4662-B912-9825F75EAE5B}" destId="{9D84EC34-F94C-43EB-8BA3-F719F480E897}" srcOrd="0" destOrd="0" presId="urn:microsoft.com/office/officeart/2005/8/layout/process1"/>
    <dgm:cxn modelId="{4379519E-6509-4B15-A3CE-FD04BBBF0EE6}" type="presOf" srcId="{59A449A6-FC59-45E2-9E5E-ACBCBF428DC5}" destId="{4C0B23D5-396E-4172-B2BD-6C7277078391}" srcOrd="0" destOrd="0" presId="urn:microsoft.com/office/officeart/2005/8/layout/process1"/>
    <dgm:cxn modelId="{E5248B98-42F6-41B6-81AF-7EAFD95499B6}" type="presOf" srcId="{A1CA914C-3732-49E9-8FBF-F454B50CC026}" destId="{457496D6-FFFA-4EA4-B968-B07322DFA273}" srcOrd="0" destOrd="0" presId="urn:microsoft.com/office/officeart/2005/8/layout/process1"/>
    <dgm:cxn modelId="{6A396AE2-A76D-4733-8D64-D86841FAF4FB}" srcId="{A1CA914C-3732-49E9-8FBF-F454B50CC026}" destId="{59A449A6-FC59-45E2-9E5E-ACBCBF428DC5}" srcOrd="0" destOrd="0" parTransId="{81AD4D24-3C9F-405E-9AA1-39E9846225C1}" sibTransId="{DA6FD2B6-ED74-42CD-B01B-30AC2EAB469C}"/>
    <dgm:cxn modelId="{2C6665A2-0F3A-403F-8359-FDDC0CF5D192}" type="presOf" srcId="{DA6FD2B6-ED74-42CD-B01B-30AC2EAB469C}" destId="{C00F7C74-57C0-422F-B2CE-9D11E6354046}" srcOrd="0" destOrd="0" presId="urn:microsoft.com/office/officeart/2005/8/layout/process1"/>
    <dgm:cxn modelId="{A1235523-87F9-4403-81E8-14A7621838A4}" srcId="{A1CA914C-3732-49E9-8FBF-F454B50CC026}" destId="{C68FB4E8-9906-4662-B912-9825F75EAE5B}" srcOrd="1" destOrd="0" parTransId="{D875DCA2-B9F2-4F49-9C43-564006F59F30}" sibTransId="{321816B7-BC26-41F6-A2ED-9FCCC15C283D}"/>
    <dgm:cxn modelId="{D0FA90C7-EA0F-4993-9C13-204196E9CA8D}" type="presOf" srcId="{DA6FD2B6-ED74-42CD-B01B-30AC2EAB469C}" destId="{9E7824A4-C5E0-42EB-9181-CD0B93861381}" srcOrd="1" destOrd="0" presId="urn:microsoft.com/office/officeart/2005/8/layout/process1"/>
    <dgm:cxn modelId="{53BCFFA0-EB93-47FC-BEF3-4BD4145A6623}" type="presParOf" srcId="{457496D6-FFFA-4EA4-B968-B07322DFA273}" destId="{4C0B23D5-396E-4172-B2BD-6C7277078391}" srcOrd="0" destOrd="0" presId="urn:microsoft.com/office/officeart/2005/8/layout/process1"/>
    <dgm:cxn modelId="{45141CEC-4813-4622-9B56-DC4412DFC8DD}" type="presParOf" srcId="{457496D6-FFFA-4EA4-B968-B07322DFA273}" destId="{C00F7C74-57C0-422F-B2CE-9D11E6354046}" srcOrd="1" destOrd="0" presId="urn:microsoft.com/office/officeart/2005/8/layout/process1"/>
    <dgm:cxn modelId="{97725797-E654-49C3-862B-6C9D4FE328CF}" type="presParOf" srcId="{C00F7C74-57C0-422F-B2CE-9D11E6354046}" destId="{9E7824A4-C5E0-42EB-9181-CD0B93861381}" srcOrd="0" destOrd="0" presId="urn:microsoft.com/office/officeart/2005/8/layout/process1"/>
    <dgm:cxn modelId="{4746A955-456F-41B4-B3D9-75096ED69D4C}" type="presParOf" srcId="{457496D6-FFFA-4EA4-B968-B07322DFA273}" destId="{9D84EC34-F94C-43EB-8BA3-F719F480E89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17D6BE7-09C5-433C-94AC-A929C66AD2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7352B4-A455-4FAA-8E1E-E7C6261D170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baseline="0" dirty="0" smtClean="0">
              <a:solidFill>
                <a:srgbClr val="C00000"/>
              </a:solidFill>
            </a:rPr>
            <a:t>Мониторинг</a:t>
          </a:r>
          <a:br>
            <a:rPr lang="ru-RU" sz="3100" b="1" baseline="0" dirty="0" smtClean="0">
              <a:solidFill>
                <a:srgbClr val="C00000"/>
              </a:solidFill>
            </a:rPr>
          </a:br>
          <a:r>
            <a:rPr lang="ru-RU" sz="3100" b="1" baseline="0" dirty="0" smtClean="0">
              <a:solidFill>
                <a:srgbClr val="C00000"/>
              </a:solidFill>
            </a:rPr>
            <a:t> образовательного процесса</a:t>
          </a:r>
          <a:endParaRPr lang="ru-RU" sz="3100" b="1" dirty="0">
            <a:solidFill>
              <a:srgbClr val="C00000"/>
            </a:solidFill>
          </a:endParaRPr>
        </a:p>
      </dgm:t>
    </dgm:pt>
    <dgm:pt modelId="{90B979DE-2A09-4605-80B6-B2344FABDEBF}" type="parTrans" cxnId="{EBBF0A8C-39B3-4BE4-B58F-FF1384527204}">
      <dgm:prSet/>
      <dgm:spPr/>
      <dgm:t>
        <a:bodyPr/>
        <a:lstStyle/>
        <a:p>
          <a:endParaRPr lang="ru-RU"/>
        </a:p>
      </dgm:t>
    </dgm:pt>
    <dgm:pt modelId="{F3672A54-E967-45C6-9BCA-C908667038F7}" type="sibTrans" cxnId="{EBBF0A8C-39B3-4BE4-B58F-FF1384527204}">
      <dgm:prSet/>
      <dgm:spPr/>
      <dgm:t>
        <a:bodyPr/>
        <a:lstStyle/>
        <a:p>
          <a:endParaRPr lang="ru-RU"/>
        </a:p>
      </dgm:t>
    </dgm:pt>
    <dgm:pt modelId="{F5FA427E-7310-40B4-A52D-7938565B0168}" type="pres">
      <dgm:prSet presAssocID="{317D6BE7-09C5-433C-94AC-A929C66AD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AF0C9-16E6-4621-9F53-91A29C292B9D}" type="pres">
      <dgm:prSet presAssocID="{167352B4-A455-4FAA-8E1E-E7C6261D17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1E9DE-BEE8-4CD9-A4F7-6C1B6D38D27A}" type="presOf" srcId="{167352B4-A455-4FAA-8E1E-E7C6261D1705}" destId="{3E6AF0C9-16E6-4621-9F53-91A29C292B9D}" srcOrd="0" destOrd="0" presId="urn:microsoft.com/office/officeart/2005/8/layout/vList2"/>
    <dgm:cxn modelId="{EBBF0A8C-39B3-4BE4-B58F-FF1384527204}" srcId="{317D6BE7-09C5-433C-94AC-A929C66AD270}" destId="{167352B4-A455-4FAA-8E1E-E7C6261D1705}" srcOrd="0" destOrd="0" parTransId="{90B979DE-2A09-4605-80B6-B2344FABDEBF}" sibTransId="{F3672A54-E967-45C6-9BCA-C908667038F7}"/>
    <dgm:cxn modelId="{B0B20BA5-F2CE-4ACE-9942-23A9A396D8C5}" type="presOf" srcId="{317D6BE7-09C5-433C-94AC-A929C66AD270}" destId="{F5FA427E-7310-40B4-A52D-7938565B0168}" srcOrd="0" destOrd="0" presId="urn:microsoft.com/office/officeart/2005/8/layout/vList2"/>
    <dgm:cxn modelId="{9AD13997-3E24-484F-A079-C96E8CBF1B03}" type="presParOf" srcId="{F5FA427E-7310-40B4-A52D-7938565B0168}" destId="{3E6AF0C9-16E6-4621-9F53-91A29C292B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20B79FD-5FE0-4668-B324-D9D566FD03C7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5BEE3C51-F69B-467A-B4F5-2790C68E696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Успешность реализации индивидуальных образовательных маршрутов и АООП для детей с ОВЗ</a:t>
          </a:r>
          <a:endParaRPr lang="ru-RU" alt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431135-A7C6-40DE-BAD4-B80AAFD6A410}" type="parTrans" cxnId="{18EC0F84-9839-4188-B924-27AC8DA64E4F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075D534B-5F2D-4321-BD12-71D433CBBCF1}" type="sibTrans" cxnId="{18EC0F84-9839-4188-B924-27AC8DA64E4F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F659B4B1-D41E-4DB3-95C7-6BE066DAC8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Удовлетворенность инклюзивным процессом у его участников</a:t>
          </a:r>
          <a:endParaRPr lang="ru-RU" alt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353385-3C54-440C-B412-C60E9C5FA05C}" type="parTrans" cxnId="{80911A1C-CEB5-457C-BD9C-DBBB7258F4D3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758319DB-4645-45F0-AFD7-57C215BE8A27}" type="sibTrans" cxnId="{80911A1C-CEB5-457C-BD9C-DBBB7258F4D3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99827237-B704-4279-837A-349991828F1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Понижение числа выпускников с ОВЗ, продолживших  индивидуальный образовательный маршрут специальной  (коррекционной) школе или классе</a:t>
          </a:r>
        </a:p>
      </dgm:t>
    </dgm:pt>
    <dgm:pt modelId="{E1F27DED-0DF8-4206-9082-1F8918A8245C}" type="parTrans" cxnId="{A7D958D5-1E89-4B14-B285-3753125C5278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5BD8EF61-1F75-4195-B243-95DE80DDE116}" type="sibTrans" cxnId="{A7D958D5-1E89-4B14-B285-3753125C5278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AEA5E783-48A4-44E3-B9FC-969385C2DC6E}" type="pres">
      <dgm:prSet presAssocID="{820B79FD-5FE0-4668-B324-D9D566FD03C7}" presName="Name0" presStyleCnt="0">
        <dgm:presLayoutVars>
          <dgm:dir/>
          <dgm:resizeHandles val="exact"/>
        </dgm:presLayoutVars>
      </dgm:prSet>
      <dgm:spPr/>
    </dgm:pt>
    <dgm:pt modelId="{2BE993CE-838B-4020-B758-2D753DEEACF3}" type="pres">
      <dgm:prSet presAssocID="{820B79FD-5FE0-4668-B324-D9D566FD03C7}" presName="bkgdShp" presStyleLbl="alignAccFollowNode1" presStyleIdx="0" presStyleCnt="1" custLinFactNeighborY="-7168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44DC71CB-96DC-4428-9142-18BCFAEA30A8}" type="pres">
      <dgm:prSet presAssocID="{820B79FD-5FE0-4668-B324-D9D566FD03C7}" presName="linComp" presStyleCnt="0"/>
      <dgm:spPr/>
    </dgm:pt>
    <dgm:pt modelId="{0153168A-51B5-4146-A372-7C6C6D65AEB5}" type="pres">
      <dgm:prSet presAssocID="{5BEE3C51-F69B-467A-B4F5-2790C68E6968}" presName="compNode" presStyleCnt="0"/>
      <dgm:spPr/>
    </dgm:pt>
    <dgm:pt modelId="{D385AD34-B5B4-459A-8D2C-6053D6A76146}" type="pres">
      <dgm:prSet presAssocID="{5BEE3C51-F69B-467A-B4F5-2790C68E69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D30D3-1405-4B20-A290-A0C015AE8D56}" type="pres">
      <dgm:prSet presAssocID="{5BEE3C51-F69B-467A-B4F5-2790C68E6968}" presName="invisiNode" presStyleLbl="node1" presStyleIdx="0" presStyleCnt="3"/>
      <dgm:spPr/>
    </dgm:pt>
    <dgm:pt modelId="{EC6CFD95-3554-4B96-AE2E-5EFF05A9745B}" type="pres">
      <dgm:prSet presAssocID="{5BEE3C51-F69B-467A-B4F5-2790C68E6968}" presName="imagNode" presStyleLbl="fgImgPlace1" presStyleIdx="0" presStyleCnt="3" custScaleX="5355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0" r="10000"/>
          </a:stretch>
        </a:blipFill>
        <a:ln>
          <a:solidFill>
            <a:srgbClr val="C00000"/>
          </a:solidFill>
        </a:ln>
      </dgm:spPr>
    </dgm:pt>
    <dgm:pt modelId="{865CFE82-ABB1-4A99-A4DE-80F08BDC682E}" type="pres">
      <dgm:prSet presAssocID="{075D534B-5F2D-4321-BD12-71D433CBBC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1BA84E-994B-4D31-9F51-94AC56E5CBA4}" type="pres">
      <dgm:prSet presAssocID="{F659B4B1-D41E-4DB3-95C7-6BE066DAC814}" presName="compNode" presStyleCnt="0"/>
      <dgm:spPr/>
    </dgm:pt>
    <dgm:pt modelId="{9517FF0B-0DCE-400A-B49A-5586B819E421}" type="pres">
      <dgm:prSet presAssocID="{F659B4B1-D41E-4DB3-95C7-6BE066DAC814}" presName="node" presStyleLbl="node1" presStyleIdx="1" presStyleCnt="3" custScaleX="95861" custLinFactNeighborX="-429" custLinFactNeighborY="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6B794-7596-4820-A582-731F772FCEF5}" type="pres">
      <dgm:prSet presAssocID="{F659B4B1-D41E-4DB3-95C7-6BE066DAC814}" presName="invisiNode" presStyleLbl="node1" presStyleIdx="1" presStyleCnt="3"/>
      <dgm:spPr/>
    </dgm:pt>
    <dgm:pt modelId="{938A1C8C-773F-4DC1-8831-CC0CFA2B78DB}" type="pres">
      <dgm:prSet presAssocID="{F659B4B1-D41E-4DB3-95C7-6BE066DAC814}" presName="imagNode" presStyleLbl="fgImgPlace1" presStyleIdx="1" presStyleCnt="3" custScaleX="5471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 r="20000"/>
          </a:stretch>
        </a:blipFill>
        <a:ln>
          <a:solidFill>
            <a:srgbClr val="C00000"/>
          </a:solidFill>
        </a:ln>
      </dgm:spPr>
    </dgm:pt>
    <dgm:pt modelId="{ED7AF407-F78C-4FE8-9D0A-AB428CD6DBF4}" type="pres">
      <dgm:prSet presAssocID="{758319DB-4645-45F0-AFD7-57C215BE8A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59435A-1BA0-4079-A030-B811B870D20E}" type="pres">
      <dgm:prSet presAssocID="{99827237-B704-4279-837A-349991828F1A}" presName="compNode" presStyleCnt="0"/>
      <dgm:spPr/>
    </dgm:pt>
    <dgm:pt modelId="{A5765E6E-1B11-45D2-B4A5-90A0A76BD1B9}" type="pres">
      <dgm:prSet presAssocID="{99827237-B704-4279-837A-349991828F1A}" presName="node" presStyleLbl="node1" presStyleIdx="2" presStyleCnt="3" custScaleX="159566" custLinFactNeighborX="4803" custLinFactNeighborY="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014D6-C05F-4B43-8C66-18A3418DFE18}" type="pres">
      <dgm:prSet presAssocID="{99827237-B704-4279-837A-349991828F1A}" presName="invisiNode" presStyleLbl="node1" presStyleIdx="2" presStyleCnt="3"/>
      <dgm:spPr/>
    </dgm:pt>
    <dgm:pt modelId="{C56DAFDA-1242-408E-809B-59CC840115C2}" type="pres">
      <dgm:prSet presAssocID="{99827237-B704-4279-837A-349991828F1A}" presName="imagNode" presStyleLbl="fgImgPlace1" presStyleIdx="2" presStyleCnt="3" custScaleX="4978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000" t="3000" r="18000" b="3000"/>
          </a:stretch>
        </a:blipFill>
        <a:ln>
          <a:solidFill>
            <a:srgbClr val="C00000"/>
          </a:solidFill>
        </a:ln>
      </dgm:spPr>
    </dgm:pt>
  </dgm:ptLst>
  <dgm:cxnLst>
    <dgm:cxn modelId="{47451F7F-5BBD-42C2-B78E-B9FE25E1709B}" type="presOf" srcId="{5BEE3C51-F69B-467A-B4F5-2790C68E6968}" destId="{D385AD34-B5B4-459A-8D2C-6053D6A76146}" srcOrd="0" destOrd="0" presId="urn:microsoft.com/office/officeart/2005/8/layout/pList2#1"/>
    <dgm:cxn modelId="{80911A1C-CEB5-457C-BD9C-DBBB7258F4D3}" srcId="{820B79FD-5FE0-4668-B324-D9D566FD03C7}" destId="{F659B4B1-D41E-4DB3-95C7-6BE066DAC814}" srcOrd="1" destOrd="0" parTransId="{FF353385-3C54-440C-B412-C60E9C5FA05C}" sibTransId="{758319DB-4645-45F0-AFD7-57C215BE8A27}"/>
    <dgm:cxn modelId="{D9EE54EF-2F7C-49B8-8001-ED8D2E2546B4}" type="presOf" srcId="{075D534B-5F2D-4321-BD12-71D433CBBCF1}" destId="{865CFE82-ABB1-4A99-A4DE-80F08BDC682E}" srcOrd="0" destOrd="0" presId="urn:microsoft.com/office/officeart/2005/8/layout/pList2#1"/>
    <dgm:cxn modelId="{689EECB0-D810-49A8-BA5D-4F08801F125B}" type="presOf" srcId="{99827237-B704-4279-837A-349991828F1A}" destId="{A5765E6E-1B11-45D2-B4A5-90A0A76BD1B9}" srcOrd="0" destOrd="0" presId="urn:microsoft.com/office/officeart/2005/8/layout/pList2#1"/>
    <dgm:cxn modelId="{870DB186-B47B-416A-9454-C750278BC51D}" type="presOf" srcId="{758319DB-4645-45F0-AFD7-57C215BE8A27}" destId="{ED7AF407-F78C-4FE8-9D0A-AB428CD6DBF4}" srcOrd="0" destOrd="0" presId="urn:microsoft.com/office/officeart/2005/8/layout/pList2#1"/>
    <dgm:cxn modelId="{222FC34D-EB51-493A-9782-805766894D92}" type="presOf" srcId="{820B79FD-5FE0-4668-B324-D9D566FD03C7}" destId="{AEA5E783-48A4-44E3-B9FC-969385C2DC6E}" srcOrd="0" destOrd="0" presId="urn:microsoft.com/office/officeart/2005/8/layout/pList2#1"/>
    <dgm:cxn modelId="{18EC0F84-9839-4188-B924-27AC8DA64E4F}" srcId="{820B79FD-5FE0-4668-B324-D9D566FD03C7}" destId="{5BEE3C51-F69B-467A-B4F5-2790C68E6968}" srcOrd="0" destOrd="0" parTransId="{F3431135-A7C6-40DE-BAD4-B80AAFD6A410}" sibTransId="{075D534B-5F2D-4321-BD12-71D433CBBCF1}"/>
    <dgm:cxn modelId="{A7D958D5-1E89-4B14-B285-3753125C5278}" srcId="{820B79FD-5FE0-4668-B324-D9D566FD03C7}" destId="{99827237-B704-4279-837A-349991828F1A}" srcOrd="2" destOrd="0" parTransId="{E1F27DED-0DF8-4206-9082-1F8918A8245C}" sibTransId="{5BD8EF61-1F75-4195-B243-95DE80DDE116}"/>
    <dgm:cxn modelId="{B504E2FC-EEDF-4FFE-9031-B6322B1753CC}" type="presOf" srcId="{F659B4B1-D41E-4DB3-95C7-6BE066DAC814}" destId="{9517FF0B-0DCE-400A-B49A-5586B819E421}" srcOrd="0" destOrd="0" presId="urn:microsoft.com/office/officeart/2005/8/layout/pList2#1"/>
    <dgm:cxn modelId="{BCA8F98A-3784-4785-9457-969DC39487B8}" type="presParOf" srcId="{AEA5E783-48A4-44E3-B9FC-969385C2DC6E}" destId="{2BE993CE-838B-4020-B758-2D753DEEACF3}" srcOrd="0" destOrd="0" presId="urn:microsoft.com/office/officeart/2005/8/layout/pList2#1"/>
    <dgm:cxn modelId="{56857229-E76B-49C2-96A4-77F6D6635561}" type="presParOf" srcId="{AEA5E783-48A4-44E3-B9FC-969385C2DC6E}" destId="{44DC71CB-96DC-4428-9142-18BCFAEA30A8}" srcOrd="1" destOrd="0" presId="urn:microsoft.com/office/officeart/2005/8/layout/pList2#1"/>
    <dgm:cxn modelId="{3CD31D7F-EADC-4B14-9903-8CC36C99C94B}" type="presParOf" srcId="{44DC71CB-96DC-4428-9142-18BCFAEA30A8}" destId="{0153168A-51B5-4146-A372-7C6C6D65AEB5}" srcOrd="0" destOrd="0" presId="urn:microsoft.com/office/officeart/2005/8/layout/pList2#1"/>
    <dgm:cxn modelId="{178422DA-54A7-421C-B05A-0611A8B42151}" type="presParOf" srcId="{0153168A-51B5-4146-A372-7C6C6D65AEB5}" destId="{D385AD34-B5B4-459A-8D2C-6053D6A76146}" srcOrd="0" destOrd="0" presId="urn:microsoft.com/office/officeart/2005/8/layout/pList2#1"/>
    <dgm:cxn modelId="{872CCEC6-107A-42DE-A6C8-545727B54C47}" type="presParOf" srcId="{0153168A-51B5-4146-A372-7C6C6D65AEB5}" destId="{9D5D30D3-1405-4B20-A290-A0C015AE8D56}" srcOrd="1" destOrd="0" presId="urn:microsoft.com/office/officeart/2005/8/layout/pList2#1"/>
    <dgm:cxn modelId="{286BB9D2-6096-493A-8840-7347E1AD32C9}" type="presParOf" srcId="{0153168A-51B5-4146-A372-7C6C6D65AEB5}" destId="{EC6CFD95-3554-4B96-AE2E-5EFF05A9745B}" srcOrd="2" destOrd="0" presId="urn:microsoft.com/office/officeart/2005/8/layout/pList2#1"/>
    <dgm:cxn modelId="{4494DF23-4316-485F-8E6F-65519524A1EA}" type="presParOf" srcId="{44DC71CB-96DC-4428-9142-18BCFAEA30A8}" destId="{865CFE82-ABB1-4A99-A4DE-80F08BDC682E}" srcOrd="1" destOrd="0" presId="urn:microsoft.com/office/officeart/2005/8/layout/pList2#1"/>
    <dgm:cxn modelId="{159B67A1-01E3-4591-A5C7-B153E9A88198}" type="presParOf" srcId="{44DC71CB-96DC-4428-9142-18BCFAEA30A8}" destId="{3F1BA84E-994B-4D31-9F51-94AC56E5CBA4}" srcOrd="2" destOrd="0" presId="urn:microsoft.com/office/officeart/2005/8/layout/pList2#1"/>
    <dgm:cxn modelId="{8F3BDC31-C906-473C-82F2-6BA850ED9FD2}" type="presParOf" srcId="{3F1BA84E-994B-4D31-9F51-94AC56E5CBA4}" destId="{9517FF0B-0DCE-400A-B49A-5586B819E421}" srcOrd="0" destOrd="0" presId="urn:microsoft.com/office/officeart/2005/8/layout/pList2#1"/>
    <dgm:cxn modelId="{B52795F8-1754-4440-B9D5-0707716B60F2}" type="presParOf" srcId="{3F1BA84E-994B-4D31-9F51-94AC56E5CBA4}" destId="{BAF6B794-7596-4820-A582-731F772FCEF5}" srcOrd="1" destOrd="0" presId="urn:microsoft.com/office/officeart/2005/8/layout/pList2#1"/>
    <dgm:cxn modelId="{E3758C7B-5784-4CB4-A72E-9229F790AF66}" type="presParOf" srcId="{3F1BA84E-994B-4D31-9F51-94AC56E5CBA4}" destId="{938A1C8C-773F-4DC1-8831-CC0CFA2B78DB}" srcOrd="2" destOrd="0" presId="urn:microsoft.com/office/officeart/2005/8/layout/pList2#1"/>
    <dgm:cxn modelId="{8B3E6F70-2DF6-4293-9435-D35DB1AB3322}" type="presParOf" srcId="{44DC71CB-96DC-4428-9142-18BCFAEA30A8}" destId="{ED7AF407-F78C-4FE8-9D0A-AB428CD6DBF4}" srcOrd="3" destOrd="0" presId="urn:microsoft.com/office/officeart/2005/8/layout/pList2#1"/>
    <dgm:cxn modelId="{A596374E-1023-4438-8C7F-EABEDF716CFC}" type="presParOf" srcId="{44DC71CB-96DC-4428-9142-18BCFAEA30A8}" destId="{6459435A-1BA0-4079-A030-B811B870D20E}" srcOrd="4" destOrd="0" presId="urn:microsoft.com/office/officeart/2005/8/layout/pList2#1"/>
    <dgm:cxn modelId="{6A01EA16-0597-4541-8EE1-D5BFF3D75A13}" type="presParOf" srcId="{6459435A-1BA0-4079-A030-B811B870D20E}" destId="{A5765E6E-1B11-45D2-B4A5-90A0A76BD1B9}" srcOrd="0" destOrd="0" presId="urn:microsoft.com/office/officeart/2005/8/layout/pList2#1"/>
    <dgm:cxn modelId="{93CDF0DE-7ADD-47B9-A0DE-C2C445CBD322}" type="presParOf" srcId="{6459435A-1BA0-4079-A030-B811B870D20E}" destId="{617014D6-C05F-4B43-8C66-18A3418DFE18}" srcOrd="1" destOrd="0" presId="urn:microsoft.com/office/officeart/2005/8/layout/pList2#1"/>
    <dgm:cxn modelId="{E6401860-D12C-4D96-A20E-A4F11754466B}" type="presParOf" srcId="{6459435A-1BA0-4079-A030-B811B870D20E}" destId="{C56DAFDA-1242-408E-809B-59CC840115C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1D68304-B3AD-4B79-AC12-FFFA0F697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56604-06F2-4721-BDF0-83C37A7FAE6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endParaRPr lang="ru-RU" sz="3100" b="1" baseline="0" dirty="0" smtClean="0">
            <a:solidFill>
              <a:srgbClr val="C00000"/>
            </a:solidFill>
          </a:endParaRPr>
        </a:p>
        <a:p>
          <a:pPr algn="ctr" rtl="0"/>
          <a:r>
            <a:rPr lang="ru-RU" sz="3100" b="1" baseline="0" dirty="0" smtClean="0">
              <a:solidFill>
                <a:srgbClr val="C00000"/>
              </a:solidFill>
            </a:rPr>
            <a:t>Модель инклюзивного образования в МДОБУ №125</a:t>
          </a:r>
          <a:br>
            <a:rPr lang="ru-RU" sz="3100" b="1" baseline="0" dirty="0" smtClean="0">
              <a:solidFill>
                <a:srgbClr val="C00000"/>
              </a:solidFill>
            </a:rPr>
          </a:br>
          <a:r>
            <a:rPr lang="ru-RU" sz="3100" b="1" baseline="0" dirty="0" smtClean="0">
              <a:solidFill>
                <a:srgbClr val="C00000"/>
              </a:solidFill>
            </a:rPr>
            <a:t> </a:t>
          </a:r>
          <a:endParaRPr lang="ru-RU" sz="3100" dirty="0">
            <a:ln>
              <a:solidFill>
                <a:schemeClr val="bg1"/>
              </a:solidFill>
            </a:ln>
            <a:solidFill>
              <a:srgbClr val="FF0000"/>
            </a:solidFill>
          </a:endParaRPr>
        </a:p>
      </dgm:t>
    </dgm:pt>
    <dgm:pt modelId="{67230EBA-CEE7-4BFB-849A-AE8AA2E7AE38}" type="parTrans" cxnId="{964C4429-2A52-4E20-A002-6377A5A239FF}">
      <dgm:prSet/>
      <dgm:spPr/>
      <dgm:t>
        <a:bodyPr/>
        <a:lstStyle/>
        <a:p>
          <a:endParaRPr lang="ru-RU"/>
        </a:p>
      </dgm:t>
    </dgm:pt>
    <dgm:pt modelId="{622DB292-9080-483E-BF91-914896CDD339}" type="sibTrans" cxnId="{964C4429-2A52-4E20-A002-6377A5A239FF}">
      <dgm:prSet/>
      <dgm:spPr/>
      <dgm:t>
        <a:bodyPr/>
        <a:lstStyle/>
        <a:p>
          <a:endParaRPr lang="ru-RU"/>
        </a:p>
      </dgm:t>
    </dgm:pt>
    <dgm:pt modelId="{8BB794CF-E71D-423F-AFBC-C2180F25F29C}" type="pres">
      <dgm:prSet presAssocID="{31D68304-B3AD-4B79-AC12-FFFA0F697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CB6D1-8F7F-4713-A124-3CA4E9D8D219}" type="pres">
      <dgm:prSet presAssocID="{DEE56604-06F2-4721-BDF0-83C37A7FAE6C}" presName="parentText" presStyleLbl="node1" presStyleIdx="0" presStyleCnt="1" custScaleY="190197" custLinFactNeighborY="-1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278F4-AB03-4FDD-8E6A-E50F914FED79}" type="presOf" srcId="{DEE56604-06F2-4721-BDF0-83C37A7FAE6C}" destId="{195CB6D1-8F7F-4713-A124-3CA4E9D8D219}" srcOrd="0" destOrd="0" presId="urn:microsoft.com/office/officeart/2005/8/layout/vList2"/>
    <dgm:cxn modelId="{964C4429-2A52-4E20-A002-6377A5A239FF}" srcId="{31D68304-B3AD-4B79-AC12-FFFA0F6972E1}" destId="{DEE56604-06F2-4721-BDF0-83C37A7FAE6C}" srcOrd="0" destOrd="0" parTransId="{67230EBA-CEE7-4BFB-849A-AE8AA2E7AE38}" sibTransId="{622DB292-9080-483E-BF91-914896CDD339}"/>
    <dgm:cxn modelId="{C8A430B6-8381-4DB6-97D4-053133C1389B}" type="presOf" srcId="{31D68304-B3AD-4B79-AC12-FFFA0F6972E1}" destId="{8BB794CF-E71D-423F-AFBC-C2180F25F29C}" srcOrd="0" destOrd="0" presId="urn:microsoft.com/office/officeart/2005/8/layout/vList2"/>
    <dgm:cxn modelId="{06C02ED8-A922-4EA9-9789-16677B40A436}" type="presParOf" srcId="{8BB794CF-E71D-423F-AFBC-C2180F25F29C}" destId="{195CB6D1-8F7F-4713-A124-3CA4E9D8D2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D02DED-8D2A-4B7F-9AC8-63A17F59D5D9}" type="doc">
      <dgm:prSet loTypeId="urn:microsoft.com/office/officeart/2005/8/layout/cycle3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08F4B2-675C-44BD-AE3D-1E4A7701251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Разработка современной модели инклюзивного образования</a:t>
          </a:r>
          <a:endParaRPr lang="ru-RU" dirty="0"/>
        </a:p>
      </dgm:t>
    </dgm:pt>
    <dgm:pt modelId="{D2031D8B-F126-487E-BD51-C8F5A0321848}" type="parTrans" cxnId="{414A8148-F0B5-452F-A4B0-220B186F0EAB}">
      <dgm:prSet/>
      <dgm:spPr/>
      <dgm:t>
        <a:bodyPr/>
        <a:lstStyle/>
        <a:p>
          <a:endParaRPr lang="ru-RU"/>
        </a:p>
      </dgm:t>
    </dgm:pt>
    <dgm:pt modelId="{2EFD2E5E-1F7D-4153-9534-B213031A1008}" type="sibTrans" cxnId="{414A8148-F0B5-452F-A4B0-220B186F0EAB}">
      <dgm:prSet/>
      <dgm:spPr/>
      <dgm:t>
        <a:bodyPr/>
        <a:lstStyle/>
        <a:p>
          <a:endParaRPr lang="ru-RU"/>
        </a:p>
      </dgm:t>
    </dgm:pt>
    <dgm:pt modelId="{CEBA45DD-E2E7-49F2-9904-95C5FFA8AE4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профессиональной компетенции педагогов</a:t>
          </a:r>
          <a:endParaRPr lang="ru-RU" dirty="0"/>
        </a:p>
      </dgm:t>
    </dgm:pt>
    <dgm:pt modelId="{63699287-9F56-4231-A5AB-1AFC1C3EEC26}" type="parTrans" cxnId="{F39FA0A8-8862-4232-8DD8-401E2E531705}">
      <dgm:prSet/>
      <dgm:spPr/>
      <dgm:t>
        <a:bodyPr/>
        <a:lstStyle/>
        <a:p>
          <a:endParaRPr lang="ru-RU"/>
        </a:p>
      </dgm:t>
    </dgm:pt>
    <dgm:pt modelId="{C31FA2E1-0459-44D2-AD6D-7A0E2886D6F7}" type="sibTrans" cxnId="{F39FA0A8-8862-4232-8DD8-401E2E531705}">
      <dgm:prSet/>
      <dgm:spPr/>
      <dgm:t>
        <a:bodyPr/>
        <a:lstStyle/>
        <a:p>
          <a:endParaRPr lang="ru-RU"/>
        </a:p>
      </dgm:t>
    </dgm:pt>
    <dgm:pt modelId="{FC771C56-ABFF-4266-8532-1E374C4C3D0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сети </a:t>
          </a:r>
        </a:p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социальных партнеров</a:t>
          </a:r>
          <a:endParaRPr lang="ru-RU" dirty="0"/>
        </a:p>
      </dgm:t>
    </dgm:pt>
    <dgm:pt modelId="{AA1031D8-0CBB-41E4-9FDE-D3CA7D3AE47E}" type="parTrans" cxnId="{D0F4C959-5021-4EBE-BB36-A1B361043A26}">
      <dgm:prSet/>
      <dgm:spPr/>
      <dgm:t>
        <a:bodyPr/>
        <a:lstStyle/>
        <a:p>
          <a:endParaRPr lang="ru-RU"/>
        </a:p>
      </dgm:t>
    </dgm:pt>
    <dgm:pt modelId="{4197618A-54C2-4C9A-B4E1-CCE6C945C74D}" type="sibTrans" cxnId="{D0F4C959-5021-4EBE-BB36-A1B361043A26}">
      <dgm:prSet/>
      <dgm:spPr/>
      <dgm:t>
        <a:bodyPr/>
        <a:lstStyle/>
        <a:p>
          <a:endParaRPr lang="ru-RU"/>
        </a:p>
      </dgm:t>
    </dgm:pt>
    <dgm:pt modelId="{1DC11BFC-92E5-4E15-8B70-A1AB151A8D7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толерантного отношения общества к детям с ОВЗ</a:t>
          </a:r>
          <a:endParaRPr lang="ru-RU" dirty="0"/>
        </a:p>
      </dgm:t>
    </dgm:pt>
    <dgm:pt modelId="{F5B28713-A61F-40CD-A2C9-0FFF2907227A}" type="parTrans" cxnId="{EF7F754F-09C5-4066-B94E-382507438FBF}">
      <dgm:prSet/>
      <dgm:spPr/>
      <dgm:t>
        <a:bodyPr/>
        <a:lstStyle/>
        <a:p>
          <a:endParaRPr lang="ru-RU"/>
        </a:p>
      </dgm:t>
    </dgm:pt>
    <dgm:pt modelId="{68F40C61-DB69-4AB9-BAB6-000C2249DEB6}" type="sibTrans" cxnId="{EF7F754F-09C5-4066-B94E-382507438FBF}">
      <dgm:prSet/>
      <dgm:spPr/>
      <dgm:t>
        <a:bodyPr/>
        <a:lstStyle/>
        <a:p>
          <a:endParaRPr lang="ru-RU"/>
        </a:p>
      </dgm:t>
    </dgm:pt>
    <dgm:pt modelId="{3FB902CE-99A4-4FF6-BFF6-E1DE46252CD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 технологии организации образовательного пространства ДОУ для детей с ОВЗ </a:t>
          </a:r>
          <a:endParaRPr lang="ru-RU" dirty="0"/>
        </a:p>
      </dgm:t>
    </dgm:pt>
    <dgm:pt modelId="{9B71EBBF-22D8-4179-9CCD-A4E508C40B78}" type="parTrans" cxnId="{62FEC2FC-3F2D-4206-9917-DC896BA668EE}">
      <dgm:prSet/>
      <dgm:spPr/>
      <dgm:t>
        <a:bodyPr/>
        <a:lstStyle/>
        <a:p>
          <a:endParaRPr lang="ru-RU"/>
        </a:p>
      </dgm:t>
    </dgm:pt>
    <dgm:pt modelId="{107B36E9-09B3-4D87-A280-3CBCDEB85158}" type="sibTrans" cxnId="{62FEC2FC-3F2D-4206-9917-DC896BA668EE}">
      <dgm:prSet/>
      <dgm:spPr/>
      <dgm:t>
        <a:bodyPr/>
        <a:lstStyle/>
        <a:p>
          <a:endParaRPr lang="ru-RU"/>
        </a:p>
      </dgm:t>
    </dgm:pt>
    <dgm:pt modelId="{AC1076D6-83D0-40C7-A8EC-BDA8299AD9F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вариативных форм инклюзивного образования</a:t>
          </a:r>
          <a:endParaRPr lang="ru-RU" dirty="0"/>
        </a:p>
      </dgm:t>
    </dgm:pt>
    <dgm:pt modelId="{33CF4CA0-2DC1-430B-AB5A-66CF00184EB9}" type="parTrans" cxnId="{AD319072-4B73-4D41-976D-A7084A1AD972}">
      <dgm:prSet/>
      <dgm:spPr/>
      <dgm:t>
        <a:bodyPr/>
        <a:lstStyle/>
        <a:p>
          <a:endParaRPr lang="ru-RU"/>
        </a:p>
      </dgm:t>
    </dgm:pt>
    <dgm:pt modelId="{CADBC421-DC4F-40FD-9356-74D0B6B838DC}" type="sibTrans" cxnId="{AD319072-4B73-4D41-976D-A7084A1AD972}">
      <dgm:prSet/>
      <dgm:spPr/>
      <dgm:t>
        <a:bodyPr/>
        <a:lstStyle/>
        <a:p>
          <a:endParaRPr lang="ru-RU"/>
        </a:p>
      </dgm:t>
    </dgm:pt>
    <dgm:pt modelId="{596BDC48-3A42-4041-8EB0-109B13C7DA9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целевых аспектов психолого-медико-педагогической поддержки</a:t>
          </a:r>
          <a:endParaRPr lang="ru-RU" dirty="0"/>
        </a:p>
      </dgm:t>
    </dgm:pt>
    <dgm:pt modelId="{4D9707D2-6E58-4446-B0E7-DDBF24DA55BF}" type="parTrans" cxnId="{1F05D103-7C5B-41E9-A201-C6069E191AEA}">
      <dgm:prSet/>
      <dgm:spPr/>
      <dgm:t>
        <a:bodyPr/>
        <a:lstStyle/>
        <a:p>
          <a:endParaRPr lang="ru-RU"/>
        </a:p>
      </dgm:t>
    </dgm:pt>
    <dgm:pt modelId="{5FD3024E-D5CE-4284-8CD3-52EA1BD5AB70}" type="sibTrans" cxnId="{1F05D103-7C5B-41E9-A201-C6069E191AEA}">
      <dgm:prSet/>
      <dgm:spPr/>
      <dgm:t>
        <a:bodyPr/>
        <a:lstStyle/>
        <a:p>
          <a:endParaRPr lang="ru-RU"/>
        </a:p>
      </dgm:t>
    </dgm:pt>
    <dgm:pt modelId="{9B26D893-4A99-47EF-AD25-80443FA87729}" type="pres">
      <dgm:prSet presAssocID="{88D02DED-8D2A-4B7F-9AC8-63A17F59D5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7530D2-257D-480C-B8DC-3F1A5210906C}" type="pres">
      <dgm:prSet presAssocID="{88D02DED-8D2A-4B7F-9AC8-63A17F59D5D9}" presName="cycle" presStyleCnt="0"/>
      <dgm:spPr/>
    </dgm:pt>
    <dgm:pt modelId="{9F7DD267-71A9-4407-BBED-77A35FF4A0F1}" type="pres">
      <dgm:prSet presAssocID="{D008F4B2-675C-44BD-AE3D-1E4A7701251E}" presName="nodeFirstNode" presStyleLbl="node1" presStyleIdx="0" presStyleCnt="7" custScaleX="126641" custScaleY="97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2FAC4-5208-474B-AE6E-EBBBF329BA6C}" type="pres">
      <dgm:prSet presAssocID="{2EFD2E5E-1F7D-4153-9534-B213031A100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A81E97A-DF61-45A5-8AEC-BB6183AC19A5}" type="pres">
      <dgm:prSet presAssocID="{CEBA45DD-E2E7-49F2-9904-95C5FFA8AE48}" presName="nodeFollowingNodes" presStyleLbl="node1" presStyleIdx="1" presStyleCnt="7" custRadScaleRad="99085" custRadScaleInc="5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C0F3D-492C-4C78-A1B5-4BBF16972992}" type="pres">
      <dgm:prSet presAssocID="{FC771C56-ABFF-4266-8532-1E374C4C3D01}" presName="nodeFollowingNodes" presStyleLbl="node1" presStyleIdx="2" presStyleCnt="7" custScaleX="108243" custScaleY="100077" custRadScaleRad="100810" custRadScaleInc="-29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BB02E-C0DB-4A13-87A7-280F533C6EA3}" type="pres">
      <dgm:prSet presAssocID="{1DC11BFC-92E5-4E15-8B70-A1AB151A8D7A}" presName="nodeFollowingNodes" presStyleLbl="node1" presStyleIdx="3" presStyleCnt="7" custScaleX="128075" custScaleY="100077" custRadScaleRad="88153" custRadScaleInc="-73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6E3E5-599D-4B63-9F31-3E63EA77E39A}" type="pres">
      <dgm:prSet presAssocID="{3FB902CE-99A4-4FF6-BFF6-E1DE46252CDC}" presName="nodeFollowingNodes" presStyleLbl="node1" presStyleIdx="4" presStyleCnt="7" custScaleX="165322" custScaleY="100077" custRadScaleRad="93384" custRadScaleInc="2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2C92E-07B6-4B10-B1EC-515CBB70DEE3}" type="pres">
      <dgm:prSet presAssocID="{AC1076D6-83D0-40C7-A8EC-BDA8299AD9FD}" presName="nodeFollowingNodes" presStyleLbl="node1" presStyleIdx="5" presStyleCnt="7" custScaleX="116401" custScaleY="100077" custRadScaleRad="102110" custRadScaleInc="8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C7700-9E1B-4D85-8D40-0059A86490D2}" type="pres">
      <dgm:prSet presAssocID="{596BDC48-3A42-4041-8EB0-109B13C7DA95}" presName="nodeFollowingNodes" presStyleLbl="node1" presStyleIdx="6" presStyleCnt="7" custScaleX="140689" custScaleY="100077" custRadScaleRad="115881" custRadScaleInc="-31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5D103-7C5B-41E9-A201-C6069E191AEA}" srcId="{88D02DED-8D2A-4B7F-9AC8-63A17F59D5D9}" destId="{596BDC48-3A42-4041-8EB0-109B13C7DA95}" srcOrd="6" destOrd="0" parTransId="{4D9707D2-6E58-4446-B0E7-DDBF24DA55BF}" sibTransId="{5FD3024E-D5CE-4284-8CD3-52EA1BD5AB70}"/>
    <dgm:cxn modelId="{F39FA0A8-8862-4232-8DD8-401E2E531705}" srcId="{88D02DED-8D2A-4B7F-9AC8-63A17F59D5D9}" destId="{CEBA45DD-E2E7-49F2-9904-95C5FFA8AE48}" srcOrd="1" destOrd="0" parTransId="{63699287-9F56-4231-A5AB-1AFC1C3EEC26}" sibTransId="{C31FA2E1-0459-44D2-AD6D-7A0E2886D6F7}"/>
    <dgm:cxn modelId="{A342D7B9-3571-4B1F-A04C-5A8585D34BB0}" type="presOf" srcId="{3FB902CE-99A4-4FF6-BFF6-E1DE46252CDC}" destId="{8416E3E5-599D-4B63-9F31-3E63EA77E39A}" srcOrd="0" destOrd="0" presId="urn:microsoft.com/office/officeart/2005/8/layout/cycle3"/>
    <dgm:cxn modelId="{8463EB69-61CE-4F0C-87F6-0A55E3577E1D}" type="presOf" srcId="{D008F4B2-675C-44BD-AE3D-1E4A7701251E}" destId="{9F7DD267-71A9-4407-BBED-77A35FF4A0F1}" srcOrd="0" destOrd="0" presId="urn:microsoft.com/office/officeart/2005/8/layout/cycle3"/>
    <dgm:cxn modelId="{33DBD0D8-6CE0-4AA4-B65B-271729B75C43}" type="presOf" srcId="{2EFD2E5E-1F7D-4153-9534-B213031A1008}" destId="{9622FAC4-5208-474B-AE6E-EBBBF329BA6C}" srcOrd="0" destOrd="0" presId="urn:microsoft.com/office/officeart/2005/8/layout/cycle3"/>
    <dgm:cxn modelId="{62FEC2FC-3F2D-4206-9917-DC896BA668EE}" srcId="{88D02DED-8D2A-4B7F-9AC8-63A17F59D5D9}" destId="{3FB902CE-99A4-4FF6-BFF6-E1DE46252CDC}" srcOrd="4" destOrd="0" parTransId="{9B71EBBF-22D8-4179-9CCD-A4E508C40B78}" sibTransId="{107B36E9-09B3-4D87-A280-3CBCDEB85158}"/>
    <dgm:cxn modelId="{8F75ADAD-EB90-4D3F-81AC-9C4159E859E4}" type="presOf" srcId="{88D02DED-8D2A-4B7F-9AC8-63A17F59D5D9}" destId="{9B26D893-4A99-47EF-AD25-80443FA87729}" srcOrd="0" destOrd="0" presId="urn:microsoft.com/office/officeart/2005/8/layout/cycle3"/>
    <dgm:cxn modelId="{AD319072-4B73-4D41-976D-A7084A1AD972}" srcId="{88D02DED-8D2A-4B7F-9AC8-63A17F59D5D9}" destId="{AC1076D6-83D0-40C7-A8EC-BDA8299AD9FD}" srcOrd="5" destOrd="0" parTransId="{33CF4CA0-2DC1-430B-AB5A-66CF00184EB9}" sibTransId="{CADBC421-DC4F-40FD-9356-74D0B6B838DC}"/>
    <dgm:cxn modelId="{414A8148-F0B5-452F-A4B0-220B186F0EAB}" srcId="{88D02DED-8D2A-4B7F-9AC8-63A17F59D5D9}" destId="{D008F4B2-675C-44BD-AE3D-1E4A7701251E}" srcOrd="0" destOrd="0" parTransId="{D2031D8B-F126-487E-BD51-C8F5A0321848}" sibTransId="{2EFD2E5E-1F7D-4153-9534-B213031A1008}"/>
    <dgm:cxn modelId="{510C5211-5336-4C49-BF6C-915F65476032}" type="presOf" srcId="{CEBA45DD-E2E7-49F2-9904-95C5FFA8AE48}" destId="{7A81E97A-DF61-45A5-8AEC-BB6183AC19A5}" srcOrd="0" destOrd="0" presId="urn:microsoft.com/office/officeart/2005/8/layout/cycle3"/>
    <dgm:cxn modelId="{DBCB7DBA-1793-44A0-91D9-332BC6D9D315}" type="presOf" srcId="{FC771C56-ABFF-4266-8532-1E374C4C3D01}" destId="{FB4C0F3D-492C-4C78-A1B5-4BBF16972992}" srcOrd="0" destOrd="0" presId="urn:microsoft.com/office/officeart/2005/8/layout/cycle3"/>
    <dgm:cxn modelId="{D0F4C959-5021-4EBE-BB36-A1B361043A26}" srcId="{88D02DED-8D2A-4B7F-9AC8-63A17F59D5D9}" destId="{FC771C56-ABFF-4266-8532-1E374C4C3D01}" srcOrd="2" destOrd="0" parTransId="{AA1031D8-0CBB-41E4-9FDE-D3CA7D3AE47E}" sibTransId="{4197618A-54C2-4C9A-B4E1-CCE6C945C74D}"/>
    <dgm:cxn modelId="{EF7F754F-09C5-4066-B94E-382507438FBF}" srcId="{88D02DED-8D2A-4B7F-9AC8-63A17F59D5D9}" destId="{1DC11BFC-92E5-4E15-8B70-A1AB151A8D7A}" srcOrd="3" destOrd="0" parTransId="{F5B28713-A61F-40CD-A2C9-0FFF2907227A}" sibTransId="{68F40C61-DB69-4AB9-BAB6-000C2249DEB6}"/>
    <dgm:cxn modelId="{B081A433-D16D-4E39-99A1-63518B9BB9AF}" type="presOf" srcId="{AC1076D6-83D0-40C7-A8EC-BDA8299AD9FD}" destId="{AD32C92E-07B6-4B10-B1EC-515CBB70DEE3}" srcOrd="0" destOrd="0" presId="urn:microsoft.com/office/officeart/2005/8/layout/cycle3"/>
    <dgm:cxn modelId="{295A10A8-E625-4A50-A94C-341F5DECF5EB}" type="presOf" srcId="{596BDC48-3A42-4041-8EB0-109B13C7DA95}" destId="{3CDC7700-9E1B-4D85-8D40-0059A86490D2}" srcOrd="0" destOrd="0" presId="urn:microsoft.com/office/officeart/2005/8/layout/cycle3"/>
    <dgm:cxn modelId="{AED05885-8078-46D2-8FE2-60C4DE9A6641}" type="presOf" srcId="{1DC11BFC-92E5-4E15-8B70-A1AB151A8D7A}" destId="{328BB02E-C0DB-4A13-87A7-280F533C6EA3}" srcOrd="0" destOrd="0" presId="urn:microsoft.com/office/officeart/2005/8/layout/cycle3"/>
    <dgm:cxn modelId="{C372142D-90BA-48FA-9665-41D53103DFDD}" type="presParOf" srcId="{9B26D893-4A99-47EF-AD25-80443FA87729}" destId="{B77530D2-257D-480C-B8DC-3F1A5210906C}" srcOrd="0" destOrd="0" presId="urn:microsoft.com/office/officeart/2005/8/layout/cycle3"/>
    <dgm:cxn modelId="{864A49C5-091E-4046-A1A1-CAB8915E6155}" type="presParOf" srcId="{B77530D2-257D-480C-B8DC-3F1A5210906C}" destId="{9F7DD267-71A9-4407-BBED-77A35FF4A0F1}" srcOrd="0" destOrd="0" presId="urn:microsoft.com/office/officeart/2005/8/layout/cycle3"/>
    <dgm:cxn modelId="{E2A8F4CF-3C96-45B4-A5AB-AF36AF20638F}" type="presParOf" srcId="{B77530D2-257D-480C-B8DC-3F1A5210906C}" destId="{9622FAC4-5208-474B-AE6E-EBBBF329BA6C}" srcOrd="1" destOrd="0" presId="urn:microsoft.com/office/officeart/2005/8/layout/cycle3"/>
    <dgm:cxn modelId="{9202C942-41DA-43A2-B278-3281070BE337}" type="presParOf" srcId="{B77530D2-257D-480C-B8DC-3F1A5210906C}" destId="{7A81E97A-DF61-45A5-8AEC-BB6183AC19A5}" srcOrd="2" destOrd="0" presId="urn:microsoft.com/office/officeart/2005/8/layout/cycle3"/>
    <dgm:cxn modelId="{94017584-6E40-4FDA-94F4-F516177BD837}" type="presParOf" srcId="{B77530D2-257D-480C-B8DC-3F1A5210906C}" destId="{FB4C0F3D-492C-4C78-A1B5-4BBF16972992}" srcOrd="3" destOrd="0" presId="urn:microsoft.com/office/officeart/2005/8/layout/cycle3"/>
    <dgm:cxn modelId="{FD2F8D60-4C09-4B97-9A79-40C7EAB156F0}" type="presParOf" srcId="{B77530D2-257D-480C-B8DC-3F1A5210906C}" destId="{328BB02E-C0DB-4A13-87A7-280F533C6EA3}" srcOrd="4" destOrd="0" presId="urn:microsoft.com/office/officeart/2005/8/layout/cycle3"/>
    <dgm:cxn modelId="{54EC18A2-6A73-4E37-A223-FD81413F547C}" type="presParOf" srcId="{B77530D2-257D-480C-B8DC-3F1A5210906C}" destId="{8416E3E5-599D-4B63-9F31-3E63EA77E39A}" srcOrd="5" destOrd="0" presId="urn:microsoft.com/office/officeart/2005/8/layout/cycle3"/>
    <dgm:cxn modelId="{2EFD7C35-0E90-448D-B1C8-D7EB8BB833EC}" type="presParOf" srcId="{B77530D2-257D-480C-B8DC-3F1A5210906C}" destId="{AD32C92E-07B6-4B10-B1EC-515CBB70DEE3}" srcOrd="6" destOrd="0" presId="urn:microsoft.com/office/officeart/2005/8/layout/cycle3"/>
    <dgm:cxn modelId="{26371703-EDB7-4EDA-ABA1-316A27CC5EFE}" type="presParOf" srcId="{B77530D2-257D-480C-B8DC-3F1A5210906C}" destId="{3CDC7700-9E1B-4D85-8D40-0059A86490D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2C19AF-2249-4201-B8AF-4E75271990DB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066C17-C2AA-4E64-BA52-CB3BA16C0F1C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Научное и методическое обеспечение деятельности педагогического коллектива </a:t>
          </a:r>
          <a:endParaRPr lang="ru-RU" dirty="0"/>
        </a:p>
      </dgm:t>
    </dgm:pt>
    <dgm:pt modelId="{214C6DBD-020E-4EBC-AC1D-CD2F573934E9}" type="parTrans" cxnId="{3A579F5D-1EA5-46F6-A43B-E949055F88B7}">
      <dgm:prSet/>
      <dgm:spPr/>
      <dgm:t>
        <a:bodyPr/>
        <a:lstStyle/>
        <a:p>
          <a:endParaRPr lang="ru-RU"/>
        </a:p>
      </dgm:t>
    </dgm:pt>
    <dgm:pt modelId="{24762BCA-9302-4A79-8DA1-6C91954A62F7}" type="sibTrans" cxnId="{3A579F5D-1EA5-46F6-A43B-E949055F88B7}">
      <dgm:prSet/>
      <dgm:spPr/>
      <dgm:t>
        <a:bodyPr/>
        <a:lstStyle/>
        <a:p>
          <a:endParaRPr lang="ru-RU"/>
        </a:p>
      </dgm:t>
    </dgm:pt>
    <dgm:pt modelId="{4157E5C5-EB3C-4870-9EBC-6B84F94D55EC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детей с ограниченными возможностями здоровья в единое образовательное пространство</a:t>
          </a:r>
          <a:endParaRPr lang="ru-RU" dirty="0"/>
        </a:p>
      </dgm:t>
    </dgm:pt>
    <dgm:pt modelId="{24E368B1-3456-48C0-90EA-E821601DC1B0}" type="parTrans" cxnId="{444109B0-BFB5-427D-B93D-38A2B22876C3}">
      <dgm:prSet/>
      <dgm:spPr/>
      <dgm:t>
        <a:bodyPr/>
        <a:lstStyle/>
        <a:p>
          <a:endParaRPr lang="ru-RU"/>
        </a:p>
      </dgm:t>
    </dgm:pt>
    <dgm:pt modelId="{76AF1F51-7442-4D71-9B8A-7996AF30AC25}" type="sibTrans" cxnId="{444109B0-BFB5-427D-B93D-38A2B22876C3}">
      <dgm:prSet/>
      <dgm:spPr/>
      <dgm:t>
        <a:bodyPr/>
        <a:lstStyle/>
        <a:p>
          <a:endParaRPr lang="ru-RU"/>
        </a:p>
      </dgm:t>
    </dgm:pt>
    <dgm:pt modelId="{4C8E01EB-259F-4BEC-B228-960C621DC52E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индивидуального подхода к ребенку с ОВЗ</a:t>
          </a:r>
          <a:endParaRPr lang="ru-RU" dirty="0"/>
        </a:p>
      </dgm:t>
    </dgm:pt>
    <dgm:pt modelId="{972048A4-F7DC-47B7-ACC4-F514BD208A7A}" type="parTrans" cxnId="{0CEC077E-93D6-4AE4-8684-7204CB121D4B}">
      <dgm:prSet/>
      <dgm:spPr/>
      <dgm:t>
        <a:bodyPr/>
        <a:lstStyle/>
        <a:p>
          <a:endParaRPr lang="ru-RU"/>
        </a:p>
      </dgm:t>
    </dgm:pt>
    <dgm:pt modelId="{8196BD51-3F90-47EA-B452-86130E88C5CA}" type="sibTrans" cxnId="{0CEC077E-93D6-4AE4-8684-7204CB121D4B}">
      <dgm:prSet/>
      <dgm:spPr/>
      <dgm:t>
        <a:bodyPr/>
        <a:lstStyle/>
        <a:p>
          <a:endParaRPr lang="ru-RU"/>
        </a:p>
      </dgm:t>
    </dgm:pt>
    <dgm:pt modelId="{5C168705-B4F8-4B5A-B3E9-61F9FC8AB36A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адаптированной образовательной среды</a:t>
          </a:r>
          <a:endParaRPr lang="ru-RU" dirty="0"/>
        </a:p>
      </dgm:t>
    </dgm:pt>
    <dgm:pt modelId="{BD1DE291-E666-473C-A11A-9E296C9A3343}" type="parTrans" cxnId="{8D82C22D-6004-4DDD-A29B-A324C8AEB59C}">
      <dgm:prSet/>
      <dgm:spPr/>
      <dgm:t>
        <a:bodyPr/>
        <a:lstStyle/>
        <a:p>
          <a:endParaRPr lang="ru-RU"/>
        </a:p>
      </dgm:t>
    </dgm:pt>
    <dgm:pt modelId="{788F3320-6B62-4757-B14B-B4E36BEB777F}" type="sibTrans" cxnId="{8D82C22D-6004-4DDD-A29B-A324C8AEB59C}">
      <dgm:prSet/>
      <dgm:spPr/>
      <dgm:t>
        <a:bodyPr/>
        <a:lstStyle/>
        <a:p>
          <a:endParaRPr lang="ru-RU"/>
        </a:p>
      </dgm:t>
    </dgm:pt>
    <dgm:pt modelId="{6F61D2A8-5F55-4CAB-B06F-022AFCB96E7A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процессов взаимодействия различных уровней образовательной системы</a:t>
          </a:r>
          <a:endParaRPr lang="ru-RU" dirty="0"/>
        </a:p>
      </dgm:t>
    </dgm:pt>
    <dgm:pt modelId="{D92D0C24-6F85-47AF-9925-7C90F888CBCE}" type="parTrans" cxnId="{1BDE4E45-8FA0-493E-A39F-648E85CF1239}">
      <dgm:prSet/>
      <dgm:spPr/>
      <dgm:t>
        <a:bodyPr/>
        <a:lstStyle/>
        <a:p>
          <a:endParaRPr lang="ru-RU"/>
        </a:p>
      </dgm:t>
    </dgm:pt>
    <dgm:pt modelId="{550930E3-35CB-48B2-BBED-4D75A0FF1AD6}" type="sibTrans" cxnId="{1BDE4E45-8FA0-493E-A39F-648E85CF1239}">
      <dgm:prSet/>
      <dgm:spPr/>
      <dgm:t>
        <a:bodyPr/>
        <a:lstStyle/>
        <a:p>
          <a:endParaRPr lang="ru-RU"/>
        </a:p>
      </dgm:t>
    </dgm:pt>
    <dgm:pt modelId="{DD5E3627-5BC3-4BD3-A613-85AB54DAA63A}">
      <dgm:prSet/>
      <dgm:spPr/>
      <dgm:t>
        <a:bodyPr/>
        <a:lstStyle/>
        <a:p>
          <a:pPr rtl="0"/>
          <a:r>
            <a:rPr lang="ru-RU" b="1" dirty="0" smtClean="0"/>
            <a:t>Психолого-педагогическое сопровождение всех  участников инклюзивных процессов</a:t>
          </a:r>
          <a:endParaRPr lang="ru-RU" dirty="0"/>
        </a:p>
      </dgm:t>
    </dgm:pt>
    <dgm:pt modelId="{428055DB-452F-487B-9CB4-5A27712020C2}" type="parTrans" cxnId="{F4FB470D-2BE9-4AC2-BB7C-2703F2D54938}">
      <dgm:prSet/>
      <dgm:spPr/>
      <dgm:t>
        <a:bodyPr/>
        <a:lstStyle/>
        <a:p>
          <a:endParaRPr lang="ru-RU"/>
        </a:p>
      </dgm:t>
    </dgm:pt>
    <dgm:pt modelId="{38A8C230-29A8-4786-8F17-E6FFA8C579E7}" type="sibTrans" cxnId="{F4FB470D-2BE9-4AC2-BB7C-2703F2D54938}">
      <dgm:prSet/>
      <dgm:spPr/>
      <dgm:t>
        <a:bodyPr/>
        <a:lstStyle/>
        <a:p>
          <a:endParaRPr lang="ru-RU"/>
        </a:p>
      </dgm:t>
    </dgm:pt>
    <dgm:pt modelId="{A40E7795-1DEC-493E-8A74-F43E344EBA2C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Квалифицированная коррекция отклонений в физическом или психическом развитии воспитанников</a:t>
          </a:r>
          <a:endParaRPr lang="ru-RU" dirty="0"/>
        </a:p>
      </dgm:t>
    </dgm:pt>
    <dgm:pt modelId="{D66DA626-F2D7-4DDF-A736-FE813689E9F6}" type="parTrans" cxnId="{59BCB8D8-8FB9-49FB-8BE0-AA63A78A0783}">
      <dgm:prSet/>
      <dgm:spPr/>
      <dgm:t>
        <a:bodyPr/>
        <a:lstStyle/>
        <a:p>
          <a:endParaRPr lang="ru-RU"/>
        </a:p>
      </dgm:t>
    </dgm:pt>
    <dgm:pt modelId="{A199A6F5-BC02-4917-8475-D707426626BE}" type="sibTrans" cxnId="{59BCB8D8-8FB9-49FB-8BE0-AA63A78A0783}">
      <dgm:prSet/>
      <dgm:spPr/>
      <dgm:t>
        <a:bodyPr/>
        <a:lstStyle/>
        <a:p>
          <a:endParaRPr lang="ru-RU"/>
        </a:p>
      </dgm:t>
    </dgm:pt>
    <dgm:pt modelId="{77550864-F074-42F7-BC3D-12802859AE16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инклюзивного образования</a:t>
          </a:r>
          <a:endParaRPr lang="ru-RU" dirty="0"/>
        </a:p>
      </dgm:t>
    </dgm:pt>
    <dgm:pt modelId="{0C4E9C7C-9FC4-4F7A-A7E6-D42156819928}" type="parTrans" cxnId="{F7480B68-EFD9-4B42-BD5B-25A52044660D}">
      <dgm:prSet/>
      <dgm:spPr/>
      <dgm:t>
        <a:bodyPr/>
        <a:lstStyle/>
        <a:p>
          <a:endParaRPr lang="ru-RU"/>
        </a:p>
      </dgm:t>
    </dgm:pt>
    <dgm:pt modelId="{9E726448-9FBF-4183-A8D2-4421FC82BB66}" type="sibTrans" cxnId="{F7480B68-EFD9-4B42-BD5B-25A52044660D}">
      <dgm:prSet/>
      <dgm:spPr/>
      <dgm:t>
        <a:bodyPr/>
        <a:lstStyle/>
        <a:p>
          <a:endParaRPr lang="ru-RU"/>
        </a:p>
      </dgm:t>
    </dgm:pt>
    <dgm:pt modelId="{AE51D1B9-6EAB-4C1A-B965-53023F592790}" type="pres">
      <dgm:prSet presAssocID="{C92C19AF-2249-4201-B8AF-4E75271990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FBD9D-B680-407C-9C03-79332B512723}" type="pres">
      <dgm:prSet presAssocID="{5C168705-B4F8-4B5A-B3E9-61F9FC8AB36A}" presName="composite" presStyleCnt="0"/>
      <dgm:spPr/>
    </dgm:pt>
    <dgm:pt modelId="{702FF5CA-698A-4469-B4B6-18302ADE7621}" type="pres">
      <dgm:prSet presAssocID="{5C168705-B4F8-4B5A-B3E9-61F9FC8AB36A}" presName="imgShp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06A5-CD03-4CDB-9AF5-0BEA37B5E183}" type="pres">
      <dgm:prSet presAssocID="{5C168705-B4F8-4B5A-B3E9-61F9FC8AB36A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3E52B-1076-4E57-BE9A-D40923094FA3}" type="pres">
      <dgm:prSet presAssocID="{788F3320-6B62-4757-B14B-B4E36BEB777F}" presName="spacing" presStyleCnt="0"/>
      <dgm:spPr/>
    </dgm:pt>
    <dgm:pt modelId="{E30165C0-D555-47DE-B73A-87AFA194CD21}" type="pres">
      <dgm:prSet presAssocID="{CF066C17-C2AA-4E64-BA52-CB3BA16C0F1C}" presName="composite" presStyleCnt="0"/>
      <dgm:spPr/>
    </dgm:pt>
    <dgm:pt modelId="{533EA3A9-FA5B-47DD-8121-0F1F56F24597}" type="pres">
      <dgm:prSet presAssocID="{CF066C17-C2AA-4E64-BA52-CB3BA16C0F1C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CFA3474-1DE3-49D3-BAE2-5A83209459D5}" type="pres">
      <dgm:prSet presAssocID="{CF066C17-C2AA-4E64-BA52-CB3BA16C0F1C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C6E92-66C1-4219-9074-49A27BE1704A}" type="pres">
      <dgm:prSet presAssocID="{24762BCA-9302-4A79-8DA1-6C91954A62F7}" presName="spacing" presStyleCnt="0"/>
      <dgm:spPr/>
    </dgm:pt>
    <dgm:pt modelId="{44B39EA7-60F3-4A02-AAF4-2574D0E486CA}" type="pres">
      <dgm:prSet presAssocID="{6F61D2A8-5F55-4CAB-B06F-022AFCB96E7A}" presName="composite" presStyleCnt="0"/>
      <dgm:spPr/>
    </dgm:pt>
    <dgm:pt modelId="{56D95262-F55B-4265-9B64-2440AFC4B51C}" type="pres">
      <dgm:prSet presAssocID="{6F61D2A8-5F55-4CAB-B06F-022AFCB96E7A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00E9613-55DB-40CB-A460-5820DC79A80A}" type="pres">
      <dgm:prSet presAssocID="{6F61D2A8-5F55-4CAB-B06F-022AFCB96E7A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80688-9FD2-4D5C-8FE6-075D06A713D0}" type="pres">
      <dgm:prSet presAssocID="{550930E3-35CB-48B2-BBED-4D75A0FF1AD6}" presName="spacing" presStyleCnt="0"/>
      <dgm:spPr/>
    </dgm:pt>
    <dgm:pt modelId="{AA8A1094-DCD4-411B-A798-D402F6C2E1B0}" type="pres">
      <dgm:prSet presAssocID="{DD5E3627-5BC3-4BD3-A613-85AB54DAA63A}" presName="composite" presStyleCnt="0"/>
      <dgm:spPr/>
    </dgm:pt>
    <dgm:pt modelId="{31EABCDE-5605-4760-AB02-AFBE676EA0CE}" type="pres">
      <dgm:prSet presAssocID="{DD5E3627-5BC3-4BD3-A613-85AB54DAA63A}" presName="imgShp" presStyleLbl="fgImgPlace1" presStyleIdx="3" presStyleCnt="8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61605A-5963-4008-A370-E822ED2CF347}" type="pres">
      <dgm:prSet presAssocID="{DD5E3627-5BC3-4BD3-A613-85AB54DAA63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C220-C14A-4E77-9A14-9DC856A0352A}" type="pres">
      <dgm:prSet presAssocID="{38A8C230-29A8-4786-8F17-E6FFA8C579E7}" presName="spacing" presStyleCnt="0"/>
      <dgm:spPr/>
    </dgm:pt>
    <dgm:pt modelId="{B94E7358-E552-475D-BC03-16A063E99061}" type="pres">
      <dgm:prSet presAssocID="{A40E7795-1DEC-493E-8A74-F43E344EBA2C}" presName="composite" presStyleCnt="0"/>
      <dgm:spPr/>
    </dgm:pt>
    <dgm:pt modelId="{FC6A4A76-01B9-4B6F-94FA-3DB2FF0A96A0}" type="pres">
      <dgm:prSet presAssocID="{A40E7795-1DEC-493E-8A74-F43E344EBA2C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45200BA-4FD0-48E7-9391-4E584CE14F58}" type="pres">
      <dgm:prSet presAssocID="{A40E7795-1DEC-493E-8A74-F43E344EBA2C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90AFF-747E-429D-A7A4-0402A0F66F46}" type="pres">
      <dgm:prSet presAssocID="{A199A6F5-BC02-4917-8475-D707426626BE}" presName="spacing" presStyleCnt="0"/>
      <dgm:spPr/>
    </dgm:pt>
    <dgm:pt modelId="{AFB6036B-4DC9-4DB8-8BC0-35666D5FE7BC}" type="pres">
      <dgm:prSet presAssocID="{4157E5C5-EB3C-4870-9EBC-6B84F94D55EC}" presName="composite" presStyleCnt="0"/>
      <dgm:spPr/>
    </dgm:pt>
    <dgm:pt modelId="{4F6B26B2-6B60-4658-8529-0AADA861C65A}" type="pres">
      <dgm:prSet presAssocID="{4157E5C5-EB3C-4870-9EBC-6B84F94D55EC}" presName="imgShp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B848D32-C71D-49AF-ADFA-2D18FA98A030}" type="pres">
      <dgm:prSet presAssocID="{4157E5C5-EB3C-4870-9EBC-6B84F94D55EC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0BE93-64C5-4332-AFC1-BC7F5AAA1BEA}" type="pres">
      <dgm:prSet presAssocID="{76AF1F51-7442-4D71-9B8A-7996AF30AC25}" presName="spacing" presStyleCnt="0"/>
      <dgm:spPr/>
    </dgm:pt>
    <dgm:pt modelId="{30A8DF03-55D2-42E9-8D34-6CC6511EB045}" type="pres">
      <dgm:prSet presAssocID="{4C8E01EB-259F-4BEC-B228-960C621DC52E}" presName="composite" presStyleCnt="0"/>
      <dgm:spPr/>
    </dgm:pt>
    <dgm:pt modelId="{A4D3C07A-42F5-4400-9CC3-4E9DBCE4128E}" type="pres">
      <dgm:prSet presAssocID="{4C8E01EB-259F-4BEC-B228-960C621DC52E}" presName="imgShp" presStyleLbl="fgImgPlace1" presStyleIdx="6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C00B52E-2C1E-4E5B-B435-7CD819289A6B}" type="pres">
      <dgm:prSet presAssocID="{4C8E01EB-259F-4BEC-B228-960C621DC52E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EF8A3-D231-4DB1-BA52-BF0F2085E2E7}" type="pres">
      <dgm:prSet presAssocID="{8196BD51-3F90-47EA-B452-86130E88C5CA}" presName="spacing" presStyleCnt="0"/>
      <dgm:spPr/>
    </dgm:pt>
    <dgm:pt modelId="{56CB8BDA-071F-491F-9581-479FD9C783E4}" type="pres">
      <dgm:prSet presAssocID="{77550864-F074-42F7-BC3D-12802859AE16}" presName="composite" presStyleCnt="0"/>
      <dgm:spPr/>
    </dgm:pt>
    <dgm:pt modelId="{D65EDE18-8004-4281-A60A-D6BCFD92F33C}" type="pres">
      <dgm:prSet presAssocID="{77550864-F074-42F7-BC3D-12802859AE16}" presName="imgShp" presStyleLbl="fgImgPlace1" presStyleIdx="7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F517397-449D-4FC3-AF0B-10A6DE6B1E99}" type="pres">
      <dgm:prSet presAssocID="{77550864-F074-42F7-BC3D-12802859AE16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5AA03-3E42-45FF-AB20-92675505A23D}" type="presOf" srcId="{77550864-F074-42F7-BC3D-12802859AE16}" destId="{EF517397-449D-4FC3-AF0B-10A6DE6B1E99}" srcOrd="0" destOrd="0" presId="urn:microsoft.com/office/officeart/2005/8/layout/vList3#2"/>
    <dgm:cxn modelId="{C57DF492-1FF8-4C70-980A-BCAF411EF2CC}" type="presOf" srcId="{6F61D2A8-5F55-4CAB-B06F-022AFCB96E7A}" destId="{B00E9613-55DB-40CB-A460-5820DC79A80A}" srcOrd="0" destOrd="0" presId="urn:microsoft.com/office/officeart/2005/8/layout/vList3#2"/>
    <dgm:cxn modelId="{F4FB470D-2BE9-4AC2-BB7C-2703F2D54938}" srcId="{C92C19AF-2249-4201-B8AF-4E75271990DB}" destId="{DD5E3627-5BC3-4BD3-A613-85AB54DAA63A}" srcOrd="3" destOrd="0" parTransId="{428055DB-452F-487B-9CB4-5A27712020C2}" sibTransId="{38A8C230-29A8-4786-8F17-E6FFA8C579E7}"/>
    <dgm:cxn modelId="{59BCB8D8-8FB9-49FB-8BE0-AA63A78A0783}" srcId="{C92C19AF-2249-4201-B8AF-4E75271990DB}" destId="{A40E7795-1DEC-493E-8A74-F43E344EBA2C}" srcOrd="4" destOrd="0" parTransId="{D66DA626-F2D7-4DDF-A736-FE813689E9F6}" sibTransId="{A199A6F5-BC02-4917-8475-D707426626BE}"/>
    <dgm:cxn modelId="{1F9BA0EE-582E-47F0-8B03-70C3A8EC26E6}" type="presOf" srcId="{5C168705-B4F8-4B5A-B3E9-61F9FC8AB36A}" destId="{192506A5-CD03-4CDB-9AF5-0BEA37B5E183}" srcOrd="0" destOrd="0" presId="urn:microsoft.com/office/officeart/2005/8/layout/vList3#2"/>
    <dgm:cxn modelId="{444109B0-BFB5-427D-B93D-38A2B22876C3}" srcId="{C92C19AF-2249-4201-B8AF-4E75271990DB}" destId="{4157E5C5-EB3C-4870-9EBC-6B84F94D55EC}" srcOrd="5" destOrd="0" parTransId="{24E368B1-3456-48C0-90EA-E821601DC1B0}" sibTransId="{76AF1F51-7442-4D71-9B8A-7996AF30AC25}"/>
    <dgm:cxn modelId="{77627C82-477C-4382-9451-7A20DF445983}" type="presOf" srcId="{4157E5C5-EB3C-4870-9EBC-6B84F94D55EC}" destId="{CB848D32-C71D-49AF-ADFA-2D18FA98A030}" srcOrd="0" destOrd="0" presId="urn:microsoft.com/office/officeart/2005/8/layout/vList3#2"/>
    <dgm:cxn modelId="{6989C82A-AAC1-42A8-B903-18426892B1BB}" type="presOf" srcId="{DD5E3627-5BC3-4BD3-A613-85AB54DAA63A}" destId="{1961605A-5963-4008-A370-E822ED2CF347}" srcOrd="0" destOrd="0" presId="urn:microsoft.com/office/officeart/2005/8/layout/vList3#2"/>
    <dgm:cxn modelId="{0A842BB7-18C6-4787-B648-A1FAB29A3866}" type="presOf" srcId="{CF066C17-C2AA-4E64-BA52-CB3BA16C0F1C}" destId="{BCFA3474-1DE3-49D3-BAE2-5A83209459D5}" srcOrd="0" destOrd="0" presId="urn:microsoft.com/office/officeart/2005/8/layout/vList3#2"/>
    <dgm:cxn modelId="{49690178-8F19-4C97-9C49-C51329238C71}" type="presOf" srcId="{4C8E01EB-259F-4BEC-B228-960C621DC52E}" destId="{9C00B52E-2C1E-4E5B-B435-7CD819289A6B}" srcOrd="0" destOrd="0" presId="urn:microsoft.com/office/officeart/2005/8/layout/vList3#2"/>
    <dgm:cxn modelId="{488967FC-E495-4A09-871D-FF2A168C77D9}" type="presOf" srcId="{C92C19AF-2249-4201-B8AF-4E75271990DB}" destId="{AE51D1B9-6EAB-4C1A-B965-53023F592790}" srcOrd="0" destOrd="0" presId="urn:microsoft.com/office/officeart/2005/8/layout/vList3#2"/>
    <dgm:cxn modelId="{1BDE4E45-8FA0-493E-A39F-648E85CF1239}" srcId="{C92C19AF-2249-4201-B8AF-4E75271990DB}" destId="{6F61D2A8-5F55-4CAB-B06F-022AFCB96E7A}" srcOrd="2" destOrd="0" parTransId="{D92D0C24-6F85-47AF-9925-7C90F888CBCE}" sibTransId="{550930E3-35CB-48B2-BBED-4D75A0FF1AD6}"/>
    <dgm:cxn modelId="{3A579F5D-1EA5-46F6-A43B-E949055F88B7}" srcId="{C92C19AF-2249-4201-B8AF-4E75271990DB}" destId="{CF066C17-C2AA-4E64-BA52-CB3BA16C0F1C}" srcOrd="1" destOrd="0" parTransId="{214C6DBD-020E-4EBC-AC1D-CD2F573934E9}" sibTransId="{24762BCA-9302-4A79-8DA1-6C91954A62F7}"/>
    <dgm:cxn modelId="{ADD50A19-9CB0-4D95-8A61-F3D8F0460EE9}" type="presOf" srcId="{A40E7795-1DEC-493E-8A74-F43E344EBA2C}" destId="{D45200BA-4FD0-48E7-9391-4E584CE14F58}" srcOrd="0" destOrd="0" presId="urn:microsoft.com/office/officeart/2005/8/layout/vList3#2"/>
    <dgm:cxn modelId="{0CEC077E-93D6-4AE4-8684-7204CB121D4B}" srcId="{C92C19AF-2249-4201-B8AF-4E75271990DB}" destId="{4C8E01EB-259F-4BEC-B228-960C621DC52E}" srcOrd="6" destOrd="0" parTransId="{972048A4-F7DC-47B7-ACC4-F514BD208A7A}" sibTransId="{8196BD51-3F90-47EA-B452-86130E88C5CA}"/>
    <dgm:cxn modelId="{8D82C22D-6004-4DDD-A29B-A324C8AEB59C}" srcId="{C92C19AF-2249-4201-B8AF-4E75271990DB}" destId="{5C168705-B4F8-4B5A-B3E9-61F9FC8AB36A}" srcOrd="0" destOrd="0" parTransId="{BD1DE291-E666-473C-A11A-9E296C9A3343}" sibTransId="{788F3320-6B62-4757-B14B-B4E36BEB777F}"/>
    <dgm:cxn modelId="{F7480B68-EFD9-4B42-BD5B-25A52044660D}" srcId="{C92C19AF-2249-4201-B8AF-4E75271990DB}" destId="{77550864-F074-42F7-BC3D-12802859AE16}" srcOrd="7" destOrd="0" parTransId="{0C4E9C7C-9FC4-4F7A-A7E6-D42156819928}" sibTransId="{9E726448-9FBF-4183-A8D2-4421FC82BB66}"/>
    <dgm:cxn modelId="{48774DC8-AF8A-4121-BA45-9AFC6C916847}" type="presParOf" srcId="{AE51D1B9-6EAB-4C1A-B965-53023F592790}" destId="{83DFBD9D-B680-407C-9C03-79332B512723}" srcOrd="0" destOrd="0" presId="urn:microsoft.com/office/officeart/2005/8/layout/vList3#2"/>
    <dgm:cxn modelId="{1262988D-1264-4CD9-BC07-AC08784E6D22}" type="presParOf" srcId="{83DFBD9D-B680-407C-9C03-79332B512723}" destId="{702FF5CA-698A-4469-B4B6-18302ADE7621}" srcOrd="0" destOrd="0" presId="urn:microsoft.com/office/officeart/2005/8/layout/vList3#2"/>
    <dgm:cxn modelId="{AF4510F5-4744-4C51-8524-037D34DD7AD7}" type="presParOf" srcId="{83DFBD9D-B680-407C-9C03-79332B512723}" destId="{192506A5-CD03-4CDB-9AF5-0BEA37B5E183}" srcOrd="1" destOrd="0" presId="urn:microsoft.com/office/officeart/2005/8/layout/vList3#2"/>
    <dgm:cxn modelId="{F9D2571C-305A-4208-8DB5-20E9E8D14826}" type="presParOf" srcId="{AE51D1B9-6EAB-4C1A-B965-53023F592790}" destId="{EFE3E52B-1076-4E57-BE9A-D40923094FA3}" srcOrd="1" destOrd="0" presId="urn:microsoft.com/office/officeart/2005/8/layout/vList3#2"/>
    <dgm:cxn modelId="{38F8A56A-529C-4FC2-A50C-5400484B9AF8}" type="presParOf" srcId="{AE51D1B9-6EAB-4C1A-B965-53023F592790}" destId="{E30165C0-D555-47DE-B73A-87AFA194CD21}" srcOrd="2" destOrd="0" presId="urn:microsoft.com/office/officeart/2005/8/layout/vList3#2"/>
    <dgm:cxn modelId="{E385800B-13C6-4BE0-9F0D-D788EACB3E3A}" type="presParOf" srcId="{E30165C0-D555-47DE-B73A-87AFA194CD21}" destId="{533EA3A9-FA5B-47DD-8121-0F1F56F24597}" srcOrd="0" destOrd="0" presId="urn:microsoft.com/office/officeart/2005/8/layout/vList3#2"/>
    <dgm:cxn modelId="{E657C461-94D1-4B57-B1DB-068EAE3C63C7}" type="presParOf" srcId="{E30165C0-D555-47DE-B73A-87AFA194CD21}" destId="{BCFA3474-1DE3-49D3-BAE2-5A83209459D5}" srcOrd="1" destOrd="0" presId="urn:microsoft.com/office/officeart/2005/8/layout/vList3#2"/>
    <dgm:cxn modelId="{422E8E63-9328-440E-91A7-008ECB4FE999}" type="presParOf" srcId="{AE51D1B9-6EAB-4C1A-B965-53023F592790}" destId="{926C6E92-66C1-4219-9074-49A27BE1704A}" srcOrd="3" destOrd="0" presId="urn:microsoft.com/office/officeart/2005/8/layout/vList3#2"/>
    <dgm:cxn modelId="{4A1AE783-1091-479E-8FF6-88C0A03B3398}" type="presParOf" srcId="{AE51D1B9-6EAB-4C1A-B965-53023F592790}" destId="{44B39EA7-60F3-4A02-AAF4-2574D0E486CA}" srcOrd="4" destOrd="0" presId="urn:microsoft.com/office/officeart/2005/8/layout/vList3#2"/>
    <dgm:cxn modelId="{CD155145-EB87-4998-9370-E71F17E617A1}" type="presParOf" srcId="{44B39EA7-60F3-4A02-AAF4-2574D0E486CA}" destId="{56D95262-F55B-4265-9B64-2440AFC4B51C}" srcOrd="0" destOrd="0" presId="urn:microsoft.com/office/officeart/2005/8/layout/vList3#2"/>
    <dgm:cxn modelId="{1D3B6B27-7984-452C-B0A3-55FFA942C613}" type="presParOf" srcId="{44B39EA7-60F3-4A02-AAF4-2574D0E486CA}" destId="{B00E9613-55DB-40CB-A460-5820DC79A80A}" srcOrd="1" destOrd="0" presId="urn:microsoft.com/office/officeart/2005/8/layout/vList3#2"/>
    <dgm:cxn modelId="{3FAA4AE4-757C-4C3C-95D9-5BF00AE0FFDA}" type="presParOf" srcId="{AE51D1B9-6EAB-4C1A-B965-53023F592790}" destId="{F0680688-9FD2-4D5C-8FE6-075D06A713D0}" srcOrd="5" destOrd="0" presId="urn:microsoft.com/office/officeart/2005/8/layout/vList3#2"/>
    <dgm:cxn modelId="{BCAF2C29-8B08-4271-8E7E-2AD18C1E24B9}" type="presParOf" srcId="{AE51D1B9-6EAB-4C1A-B965-53023F592790}" destId="{AA8A1094-DCD4-411B-A798-D402F6C2E1B0}" srcOrd="6" destOrd="0" presId="urn:microsoft.com/office/officeart/2005/8/layout/vList3#2"/>
    <dgm:cxn modelId="{BD6C8D90-6748-42B5-837A-DC4B91016B33}" type="presParOf" srcId="{AA8A1094-DCD4-411B-A798-D402F6C2E1B0}" destId="{31EABCDE-5605-4760-AB02-AFBE676EA0CE}" srcOrd="0" destOrd="0" presId="urn:microsoft.com/office/officeart/2005/8/layout/vList3#2"/>
    <dgm:cxn modelId="{D0E8C2E5-A5CE-4468-8415-DBD0D8809E9C}" type="presParOf" srcId="{AA8A1094-DCD4-411B-A798-D402F6C2E1B0}" destId="{1961605A-5963-4008-A370-E822ED2CF347}" srcOrd="1" destOrd="0" presId="urn:microsoft.com/office/officeart/2005/8/layout/vList3#2"/>
    <dgm:cxn modelId="{7C3686C7-BEE3-4E15-A0BF-FCCB0CFC941B}" type="presParOf" srcId="{AE51D1B9-6EAB-4C1A-B965-53023F592790}" destId="{69F3C220-C14A-4E77-9A14-9DC856A0352A}" srcOrd="7" destOrd="0" presId="urn:microsoft.com/office/officeart/2005/8/layout/vList3#2"/>
    <dgm:cxn modelId="{98120853-0781-4CA5-9150-C245AE2E3D50}" type="presParOf" srcId="{AE51D1B9-6EAB-4C1A-B965-53023F592790}" destId="{B94E7358-E552-475D-BC03-16A063E99061}" srcOrd="8" destOrd="0" presId="urn:microsoft.com/office/officeart/2005/8/layout/vList3#2"/>
    <dgm:cxn modelId="{2C5BAE68-D5F7-49E2-BC4F-34979BBFC0A5}" type="presParOf" srcId="{B94E7358-E552-475D-BC03-16A063E99061}" destId="{FC6A4A76-01B9-4B6F-94FA-3DB2FF0A96A0}" srcOrd="0" destOrd="0" presId="urn:microsoft.com/office/officeart/2005/8/layout/vList3#2"/>
    <dgm:cxn modelId="{E581D360-B426-42DA-B5A6-59B655ABDF87}" type="presParOf" srcId="{B94E7358-E552-475D-BC03-16A063E99061}" destId="{D45200BA-4FD0-48E7-9391-4E584CE14F58}" srcOrd="1" destOrd="0" presId="urn:microsoft.com/office/officeart/2005/8/layout/vList3#2"/>
    <dgm:cxn modelId="{310D1BAB-CAC7-4F60-BE74-D7E55FEE59B4}" type="presParOf" srcId="{AE51D1B9-6EAB-4C1A-B965-53023F592790}" destId="{D4D90AFF-747E-429D-A7A4-0402A0F66F46}" srcOrd="9" destOrd="0" presId="urn:microsoft.com/office/officeart/2005/8/layout/vList3#2"/>
    <dgm:cxn modelId="{A1229F0C-3F2B-49DB-B5DA-A97E8905CF10}" type="presParOf" srcId="{AE51D1B9-6EAB-4C1A-B965-53023F592790}" destId="{AFB6036B-4DC9-4DB8-8BC0-35666D5FE7BC}" srcOrd="10" destOrd="0" presId="urn:microsoft.com/office/officeart/2005/8/layout/vList3#2"/>
    <dgm:cxn modelId="{8DE64381-77D5-4893-89DE-25A37CC61F7C}" type="presParOf" srcId="{AFB6036B-4DC9-4DB8-8BC0-35666D5FE7BC}" destId="{4F6B26B2-6B60-4658-8529-0AADA861C65A}" srcOrd="0" destOrd="0" presId="urn:microsoft.com/office/officeart/2005/8/layout/vList3#2"/>
    <dgm:cxn modelId="{81BCA65C-261B-4380-B14C-65C71DBDF5A0}" type="presParOf" srcId="{AFB6036B-4DC9-4DB8-8BC0-35666D5FE7BC}" destId="{CB848D32-C71D-49AF-ADFA-2D18FA98A030}" srcOrd="1" destOrd="0" presId="urn:microsoft.com/office/officeart/2005/8/layout/vList3#2"/>
    <dgm:cxn modelId="{0093C90F-631C-4DAC-87CB-B59AD24878D8}" type="presParOf" srcId="{AE51D1B9-6EAB-4C1A-B965-53023F592790}" destId="{FC00BE93-64C5-4332-AFC1-BC7F5AAA1BEA}" srcOrd="11" destOrd="0" presId="urn:microsoft.com/office/officeart/2005/8/layout/vList3#2"/>
    <dgm:cxn modelId="{D4B47F53-E38C-4DD2-8D8E-FBC532FA7DB5}" type="presParOf" srcId="{AE51D1B9-6EAB-4C1A-B965-53023F592790}" destId="{30A8DF03-55D2-42E9-8D34-6CC6511EB045}" srcOrd="12" destOrd="0" presId="urn:microsoft.com/office/officeart/2005/8/layout/vList3#2"/>
    <dgm:cxn modelId="{56E4E4A7-D5E3-4592-A9C7-C2A4E263A571}" type="presParOf" srcId="{30A8DF03-55D2-42E9-8D34-6CC6511EB045}" destId="{A4D3C07A-42F5-4400-9CC3-4E9DBCE4128E}" srcOrd="0" destOrd="0" presId="urn:microsoft.com/office/officeart/2005/8/layout/vList3#2"/>
    <dgm:cxn modelId="{5CE06EF5-1DB6-443E-8CAC-FD8F6F6E1E63}" type="presParOf" srcId="{30A8DF03-55D2-42E9-8D34-6CC6511EB045}" destId="{9C00B52E-2C1E-4E5B-B435-7CD819289A6B}" srcOrd="1" destOrd="0" presId="urn:microsoft.com/office/officeart/2005/8/layout/vList3#2"/>
    <dgm:cxn modelId="{A5CB29B1-7B60-4380-B89F-03027CAB5101}" type="presParOf" srcId="{AE51D1B9-6EAB-4C1A-B965-53023F592790}" destId="{DADEF8A3-D231-4DB1-BA52-BF0F2085E2E7}" srcOrd="13" destOrd="0" presId="urn:microsoft.com/office/officeart/2005/8/layout/vList3#2"/>
    <dgm:cxn modelId="{C7311511-A3D6-42A4-BBCC-8C3FCEC58B24}" type="presParOf" srcId="{AE51D1B9-6EAB-4C1A-B965-53023F592790}" destId="{56CB8BDA-071F-491F-9581-479FD9C783E4}" srcOrd="14" destOrd="0" presId="urn:microsoft.com/office/officeart/2005/8/layout/vList3#2"/>
    <dgm:cxn modelId="{BF82C55C-60D1-486C-9CEE-E85A40193725}" type="presParOf" srcId="{56CB8BDA-071F-491F-9581-479FD9C783E4}" destId="{D65EDE18-8004-4281-A60A-D6BCFD92F33C}" srcOrd="0" destOrd="0" presId="urn:microsoft.com/office/officeart/2005/8/layout/vList3#2"/>
    <dgm:cxn modelId="{9B0B4CB2-0677-42A2-89C0-516AED5B5073}" type="presParOf" srcId="{56CB8BDA-071F-491F-9581-479FD9C783E4}" destId="{EF517397-449D-4FC3-AF0B-10A6DE6B1E9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5536F1-86FF-43A5-9949-F6D9003045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86486F-4AC1-4FD4-A7DD-9CE6D429855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baseline="0" dirty="0" smtClean="0">
              <a:solidFill>
                <a:srgbClr val="C00000"/>
              </a:solidFill>
            </a:rPr>
            <a:t>Виды и участники  инклюзивного процесса</a:t>
          </a:r>
          <a:endParaRPr lang="ru-RU" sz="3100" b="1" dirty="0">
            <a:solidFill>
              <a:srgbClr val="C00000"/>
            </a:solidFill>
          </a:endParaRPr>
        </a:p>
      </dgm:t>
    </dgm:pt>
    <dgm:pt modelId="{D6EA7BEF-866A-498B-829A-33DACBCD4C7F}" type="parTrans" cxnId="{DB0E4F5A-A3DD-4522-85DC-33800A189887}">
      <dgm:prSet/>
      <dgm:spPr/>
      <dgm:t>
        <a:bodyPr/>
        <a:lstStyle/>
        <a:p>
          <a:endParaRPr lang="ru-RU"/>
        </a:p>
      </dgm:t>
    </dgm:pt>
    <dgm:pt modelId="{3BD747D8-E728-4CC3-99C1-7E9E99E49F49}" type="sibTrans" cxnId="{DB0E4F5A-A3DD-4522-85DC-33800A189887}">
      <dgm:prSet/>
      <dgm:spPr/>
      <dgm:t>
        <a:bodyPr/>
        <a:lstStyle/>
        <a:p>
          <a:endParaRPr lang="ru-RU"/>
        </a:p>
      </dgm:t>
    </dgm:pt>
    <dgm:pt modelId="{86B64EDE-FE87-4EEA-9477-8489599C81AE}" type="pres">
      <dgm:prSet presAssocID="{EC5536F1-86FF-43A5-9949-F6D9003045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6788D-F398-43A2-9218-3D9263470671}" type="pres">
      <dgm:prSet presAssocID="{9686486F-4AC1-4FD4-A7DD-9CE6D4298556}" presName="parentText" presStyleLbl="node1" presStyleIdx="0" presStyleCnt="1" custScaleY="233904" custLinFactNeighborX="693" custLinFactNeighborY="-46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E4F5A-A3DD-4522-85DC-33800A189887}" srcId="{EC5536F1-86FF-43A5-9949-F6D900304559}" destId="{9686486F-4AC1-4FD4-A7DD-9CE6D4298556}" srcOrd="0" destOrd="0" parTransId="{D6EA7BEF-866A-498B-829A-33DACBCD4C7F}" sibTransId="{3BD747D8-E728-4CC3-99C1-7E9E99E49F49}"/>
    <dgm:cxn modelId="{A262663F-7D15-450A-A3AC-DC4BCF46B922}" type="presOf" srcId="{9686486F-4AC1-4FD4-A7DD-9CE6D4298556}" destId="{C2A6788D-F398-43A2-9218-3D9263470671}" srcOrd="0" destOrd="0" presId="urn:microsoft.com/office/officeart/2005/8/layout/vList2"/>
    <dgm:cxn modelId="{8CA5837D-79DF-4478-ADEB-2AB68CB6FE63}" type="presOf" srcId="{EC5536F1-86FF-43A5-9949-F6D900304559}" destId="{86B64EDE-FE87-4EEA-9477-8489599C81AE}" srcOrd="0" destOrd="0" presId="urn:microsoft.com/office/officeart/2005/8/layout/vList2"/>
    <dgm:cxn modelId="{09F0DCF6-1079-42B5-B82F-9F8D379BB52D}" type="presParOf" srcId="{86B64EDE-FE87-4EEA-9477-8489599C81AE}" destId="{C2A6788D-F398-43A2-9218-3D92634706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13EE1-6709-41B0-9808-1BE8897A0589}">
      <dsp:nvSpPr>
        <dsp:cNvPr id="0" name=""/>
        <dsp:cNvSpPr/>
      </dsp:nvSpPr>
      <dsp:spPr>
        <a:xfrm rot="10800000">
          <a:off x="596425" y="0"/>
          <a:ext cx="6777688" cy="1197985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bg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761" tIns="60960" rIns="113792" bIns="60960" numCol="1" spcCol="1270" anchor="ctr" anchorCtr="0">
          <a:noAutofit/>
          <a:sp3d extrusionH="57150">
            <a:bevelT w="114300" h="38100"/>
            <a:bevelB w="38100" h="38100" prst="slope"/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n>
              <a:noFill/>
            </a:ln>
            <a:solidFill>
              <a:schemeClr val="bg1"/>
            </a:solidFill>
            <a:effectLst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noFill/>
              </a:ln>
              <a:solidFill>
                <a:srgbClr val="002060"/>
              </a:solidFill>
              <a:effectLst/>
            </a:rPr>
            <a:t>Муниципальное дошкольное образовательное </a:t>
          </a:r>
          <a:br>
            <a:rPr lang="ru-RU" sz="1600" b="1" kern="1200" dirty="0" smtClean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kern="1200" dirty="0" smtClean="0">
              <a:ln>
                <a:noFill/>
              </a:ln>
              <a:solidFill>
                <a:srgbClr val="002060"/>
              </a:solidFill>
              <a:effectLst/>
            </a:rPr>
            <a:t>бюджетное учреждения </a:t>
          </a:r>
          <a:br>
            <a:rPr lang="ru-RU" sz="1600" b="1" kern="1200" dirty="0" smtClean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kern="1200" dirty="0" smtClean="0">
              <a:ln>
                <a:noFill/>
              </a:ln>
              <a:solidFill>
                <a:srgbClr val="002060"/>
              </a:solidFill>
              <a:effectLst/>
            </a:rPr>
            <a:t>детский сад комбинированного вида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noFill/>
              </a:ln>
              <a:solidFill>
                <a:srgbClr val="002060"/>
              </a:solidFill>
              <a:effectLst/>
            </a:rPr>
            <a:t>№125 г. Сочи</a:t>
          </a:r>
          <a:r>
            <a:rPr lang="ru-RU" sz="1800" b="1" kern="1200" dirty="0" smtClean="0">
              <a:solidFill>
                <a:srgbClr val="002060"/>
              </a:solidFill>
            </a:rPr>
            <a:t/>
          </a:r>
          <a:br>
            <a:rPr lang="ru-RU" sz="1800" b="1" kern="1200" dirty="0" smtClean="0">
              <a:solidFill>
                <a:srgbClr val="002060"/>
              </a:solidFill>
            </a:rPr>
          </a:b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95921" y="0"/>
        <a:ext cx="6478192" cy="1197985"/>
      </dsp:txXfrm>
    </dsp:sp>
    <dsp:sp modelId="{904FC333-D883-48F7-9790-953821139367}">
      <dsp:nvSpPr>
        <dsp:cNvPr id="0" name=""/>
        <dsp:cNvSpPr/>
      </dsp:nvSpPr>
      <dsp:spPr>
        <a:xfrm>
          <a:off x="906105" y="585"/>
          <a:ext cx="1196812" cy="1199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64CE-343F-4784-B516-C5D59DE6075E}">
      <dsp:nvSpPr>
        <dsp:cNvPr id="0" name=""/>
        <dsp:cNvSpPr/>
      </dsp:nvSpPr>
      <dsp:spPr>
        <a:xfrm>
          <a:off x="0" y="897942"/>
          <a:ext cx="2450662" cy="122533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70C0"/>
              </a:solidFill>
            </a:rPr>
            <a:t>ПОЛНАЯ ИНКЛЮЗИЯ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35889" y="933831"/>
        <a:ext cx="2378884" cy="1153553"/>
      </dsp:txXfrm>
    </dsp:sp>
    <dsp:sp modelId="{ED35B343-41A7-4CB6-AED7-7DE6A5D4E0DC}">
      <dsp:nvSpPr>
        <dsp:cNvPr id="0" name=""/>
        <dsp:cNvSpPr/>
      </dsp:nvSpPr>
      <dsp:spPr>
        <a:xfrm rot="19179216">
          <a:off x="2323328" y="1126669"/>
          <a:ext cx="1070686" cy="74707"/>
        </a:xfrm>
        <a:custGeom>
          <a:avLst/>
          <a:gdLst/>
          <a:ahLst/>
          <a:cxnLst/>
          <a:rect l="0" t="0" r="0" b="0"/>
          <a:pathLst>
            <a:path>
              <a:moveTo>
                <a:pt x="0" y="37353"/>
              </a:moveTo>
              <a:lnTo>
                <a:pt x="1070686" y="3735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31904" y="1137255"/>
        <a:ext cx="53534" cy="53534"/>
      </dsp:txXfrm>
    </dsp:sp>
    <dsp:sp modelId="{4DE80AB7-F4B1-4064-AE5E-52FE827B0CCA}">
      <dsp:nvSpPr>
        <dsp:cNvPr id="0" name=""/>
        <dsp:cNvSpPr/>
      </dsp:nvSpPr>
      <dsp:spPr>
        <a:xfrm>
          <a:off x="3266680" y="204772"/>
          <a:ext cx="2450662" cy="122533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Общеразвивающие </a:t>
          </a:r>
          <a:r>
            <a:rPr lang="ru-RU" sz="2100" b="1" kern="1200" dirty="0" smtClean="0"/>
            <a:t>группы</a:t>
          </a:r>
          <a:endParaRPr lang="ru-RU" sz="2100" kern="1200" dirty="0"/>
        </a:p>
      </dsp:txBody>
      <dsp:txXfrm>
        <a:off x="3302569" y="240661"/>
        <a:ext cx="2378884" cy="1153553"/>
      </dsp:txXfrm>
    </dsp:sp>
    <dsp:sp modelId="{656942A9-7594-4F8F-9E2F-E38AFE65D292}">
      <dsp:nvSpPr>
        <dsp:cNvPr id="0" name=""/>
        <dsp:cNvSpPr/>
      </dsp:nvSpPr>
      <dsp:spPr>
        <a:xfrm rot="2245035">
          <a:off x="2344956" y="1785395"/>
          <a:ext cx="1027430" cy="74707"/>
        </a:xfrm>
        <a:custGeom>
          <a:avLst/>
          <a:gdLst/>
          <a:ahLst/>
          <a:cxnLst/>
          <a:rect l="0" t="0" r="0" b="0"/>
          <a:pathLst>
            <a:path>
              <a:moveTo>
                <a:pt x="0" y="37353"/>
              </a:moveTo>
              <a:lnTo>
                <a:pt x="1027430" y="3735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32985" y="1797063"/>
        <a:ext cx="51371" cy="51371"/>
      </dsp:txXfrm>
    </dsp:sp>
    <dsp:sp modelId="{53AD1477-7E5F-42BC-9F04-9F405FB5966E}">
      <dsp:nvSpPr>
        <dsp:cNvPr id="0" name=""/>
        <dsp:cNvSpPr/>
      </dsp:nvSpPr>
      <dsp:spPr>
        <a:xfrm>
          <a:off x="3266680" y="1522224"/>
          <a:ext cx="2450662" cy="122533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Группы комбинированной направленности</a:t>
          </a:r>
          <a:endParaRPr lang="ru-RU" sz="2100" kern="1200" dirty="0"/>
        </a:p>
      </dsp:txBody>
      <dsp:txXfrm>
        <a:off x="3302569" y="1558113"/>
        <a:ext cx="2378884" cy="11535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C72BF-2B0A-44AC-93FF-96A4AD178AE2}">
      <dsp:nvSpPr>
        <dsp:cNvPr id="0" name=""/>
        <dsp:cNvSpPr/>
      </dsp:nvSpPr>
      <dsp:spPr>
        <a:xfrm>
          <a:off x="4069" y="1200"/>
          <a:ext cx="4426604" cy="78354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70C0"/>
              </a:solidFill>
            </a:rPr>
            <a:t>ЧАСТИЧНАЯ ИНКЛЮЗИЯ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27018" y="24149"/>
        <a:ext cx="4380706" cy="737645"/>
      </dsp:txXfrm>
    </dsp:sp>
    <dsp:sp modelId="{382BE31B-8732-47C9-8568-4B1724F5F2B6}">
      <dsp:nvSpPr>
        <dsp:cNvPr id="0" name=""/>
        <dsp:cNvSpPr/>
      </dsp:nvSpPr>
      <dsp:spPr>
        <a:xfrm>
          <a:off x="4069" y="1043056"/>
          <a:ext cx="1347196" cy="111598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ГКП «Особый ребенок»</a:t>
          </a:r>
          <a:endParaRPr lang="ru-RU" sz="1200" kern="1200" dirty="0"/>
        </a:p>
      </dsp:txBody>
      <dsp:txXfrm>
        <a:off x="36755" y="1075742"/>
        <a:ext cx="1281824" cy="1050611"/>
      </dsp:txXfrm>
    </dsp:sp>
    <dsp:sp modelId="{4545F6CC-644C-40F9-9B0E-49E6A1EEFCDA}">
      <dsp:nvSpPr>
        <dsp:cNvPr id="0" name=""/>
        <dsp:cNvSpPr/>
      </dsp:nvSpPr>
      <dsp:spPr>
        <a:xfrm>
          <a:off x="1464430" y="1043056"/>
          <a:ext cx="1417749" cy="111598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 компенсирующей направленности</a:t>
          </a:r>
          <a:endParaRPr lang="ru-RU" sz="1200" kern="1200" dirty="0"/>
        </a:p>
      </dsp:txBody>
      <dsp:txXfrm>
        <a:off x="1497116" y="1075742"/>
        <a:ext cx="1352377" cy="1050611"/>
      </dsp:txXfrm>
    </dsp:sp>
    <dsp:sp modelId="{469969E8-F9E9-4624-B944-273A92F297CA}">
      <dsp:nvSpPr>
        <dsp:cNvPr id="0" name=""/>
        <dsp:cNvSpPr/>
      </dsp:nvSpPr>
      <dsp:spPr>
        <a:xfrm>
          <a:off x="2995344" y="1043056"/>
          <a:ext cx="1435330" cy="111598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 комбинированной направленности</a:t>
          </a:r>
          <a:endParaRPr lang="ru-RU" sz="1200" kern="1200" dirty="0"/>
        </a:p>
      </dsp:txBody>
      <dsp:txXfrm>
        <a:off x="3028030" y="1075742"/>
        <a:ext cx="1369958" cy="1050611"/>
      </dsp:txXfrm>
    </dsp:sp>
    <dsp:sp modelId="{4ED1675E-A546-4C94-894E-C46280739EBE}">
      <dsp:nvSpPr>
        <dsp:cNvPr id="0" name=""/>
        <dsp:cNvSpPr/>
      </dsp:nvSpPr>
      <dsp:spPr>
        <a:xfrm>
          <a:off x="4657003" y="1200"/>
          <a:ext cx="4267918" cy="74741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ТОЧЕЧНАЯ ИНКЛЮЗИЯ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4678894" y="23091"/>
        <a:ext cx="4224136" cy="703636"/>
      </dsp:txXfrm>
    </dsp:sp>
    <dsp:sp modelId="{7E778A7E-68AE-4CA8-BEA1-54CC397FEA14}">
      <dsp:nvSpPr>
        <dsp:cNvPr id="0" name=""/>
        <dsp:cNvSpPr/>
      </dsp:nvSpPr>
      <dsp:spPr>
        <a:xfrm>
          <a:off x="4682371" y="1044256"/>
          <a:ext cx="1347196" cy="111598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Общеразвивающие группы</a:t>
          </a:r>
          <a:endParaRPr lang="ru-RU" sz="1200" kern="1200" dirty="0"/>
        </a:p>
      </dsp:txBody>
      <dsp:txXfrm>
        <a:off x="4715057" y="1076942"/>
        <a:ext cx="1281824" cy="1050611"/>
      </dsp:txXfrm>
    </dsp:sp>
    <dsp:sp modelId="{BD00B473-E3A5-4E73-8D75-DD344D3D058F}">
      <dsp:nvSpPr>
        <dsp:cNvPr id="0" name=""/>
        <dsp:cNvSpPr/>
      </dsp:nvSpPr>
      <dsp:spPr>
        <a:xfrm>
          <a:off x="6168086" y="1044256"/>
          <a:ext cx="1347196" cy="111598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Кружки дополнительного образования</a:t>
          </a:r>
          <a:endParaRPr lang="ru-RU" sz="1200" kern="1200" dirty="0"/>
        </a:p>
      </dsp:txBody>
      <dsp:txXfrm>
        <a:off x="6200772" y="1076942"/>
        <a:ext cx="1281824" cy="1050611"/>
      </dsp:txXfrm>
    </dsp:sp>
    <dsp:sp modelId="{D151227B-D48E-4EB2-A017-17584435A6A1}">
      <dsp:nvSpPr>
        <dsp:cNvPr id="0" name=""/>
        <dsp:cNvSpPr/>
      </dsp:nvSpPr>
      <dsp:spPr>
        <a:xfrm>
          <a:off x="7577725" y="1044256"/>
          <a:ext cx="1347196" cy="111598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партнеры</a:t>
          </a:r>
          <a:endParaRPr lang="ru-RU" sz="1200" kern="1200" dirty="0"/>
        </a:p>
      </dsp:txBody>
      <dsp:txXfrm>
        <a:off x="7610411" y="1076942"/>
        <a:ext cx="1281824" cy="10506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0" y="172260"/>
          <a:ext cx="2823313" cy="148942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ПОЛНАЯ  ИНКЛЮЗИЯ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43624" y="215884"/>
        <a:ext cx="2736065" cy="1402181"/>
      </dsp:txXfrm>
    </dsp:sp>
    <dsp:sp modelId="{2231C5E8-ADAF-48CE-A8F5-D500B8F03114}">
      <dsp:nvSpPr>
        <dsp:cNvPr id="0" name=""/>
        <dsp:cNvSpPr/>
      </dsp:nvSpPr>
      <dsp:spPr>
        <a:xfrm rot="21587168">
          <a:off x="3042785" y="602084"/>
          <a:ext cx="528737" cy="6156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042786" y="725506"/>
        <a:ext cx="370116" cy="369378"/>
      </dsp:txXfrm>
    </dsp:sp>
    <dsp:sp modelId="{4947EC1B-2AC5-4279-9B54-20E68044DFE1}">
      <dsp:nvSpPr>
        <dsp:cNvPr id="0" name=""/>
        <dsp:cNvSpPr/>
      </dsp:nvSpPr>
      <dsp:spPr>
        <a:xfrm>
          <a:off x="3820924" y="155385"/>
          <a:ext cx="4223252" cy="148942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виды деятельности в течение дня дети с ОВЗ, дети-инвалиды, дети возрастной нормы и одаренные дети проводят совместно (общеразвивающие и комбинированные группы)</a:t>
          </a:r>
          <a:endParaRPr lang="ru-RU" sz="1600" kern="1200" dirty="0"/>
        </a:p>
      </dsp:txBody>
      <dsp:txXfrm>
        <a:off x="3864548" y="199009"/>
        <a:ext cx="4136004" cy="14021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0" y="205570"/>
          <a:ext cx="2552978" cy="153178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ЧАСТИЧНАЯ ИНКЛЮЗИЯ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44865" y="250435"/>
        <a:ext cx="2463248" cy="1442057"/>
      </dsp:txXfrm>
    </dsp:sp>
    <dsp:sp modelId="{2231C5E8-ADAF-48CE-A8F5-D500B8F03114}">
      <dsp:nvSpPr>
        <dsp:cNvPr id="0" name=""/>
        <dsp:cNvSpPr/>
      </dsp:nvSpPr>
      <dsp:spPr>
        <a:xfrm rot="511">
          <a:off x="2778040" y="655158"/>
          <a:ext cx="542193" cy="63313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778040" y="781774"/>
        <a:ext cx="379535" cy="379882"/>
      </dsp:txXfrm>
    </dsp:sp>
    <dsp:sp modelId="{4947EC1B-2AC5-4279-9B54-20E68044DFE1}">
      <dsp:nvSpPr>
        <dsp:cNvPr id="0" name=""/>
        <dsp:cNvSpPr/>
      </dsp:nvSpPr>
      <dsp:spPr>
        <a:xfrm>
          <a:off x="3575985" y="206214"/>
          <a:ext cx="4056862" cy="153178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прогулки воспитанников ГКП «Особый ребенок»  с детьми общеразвивающих групп.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занятия всех детей  в рамках  дополнительного образования</a:t>
          </a:r>
          <a:endParaRPr lang="ru-RU" sz="1600" kern="1200" dirty="0"/>
        </a:p>
      </dsp:txBody>
      <dsp:txXfrm>
        <a:off x="3620850" y="251079"/>
        <a:ext cx="3967132" cy="14420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0" y="259"/>
          <a:ext cx="2015772" cy="1438433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ТОЧЕЧНАЯ ИНКЛЮЗИЯ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42130" y="42389"/>
        <a:ext cx="1931512" cy="1354173"/>
      </dsp:txXfrm>
    </dsp:sp>
    <dsp:sp modelId="{2231C5E8-ADAF-48CE-A8F5-D500B8F03114}">
      <dsp:nvSpPr>
        <dsp:cNvPr id="0" name=""/>
        <dsp:cNvSpPr/>
      </dsp:nvSpPr>
      <dsp:spPr>
        <a:xfrm rot="560">
          <a:off x="2255141" y="422449"/>
          <a:ext cx="576663" cy="59455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255141" y="541345"/>
        <a:ext cx="403664" cy="356732"/>
      </dsp:txXfrm>
    </dsp:sp>
    <dsp:sp modelId="{4947EC1B-2AC5-4279-9B54-20E68044DFE1}">
      <dsp:nvSpPr>
        <dsp:cNvPr id="0" name=""/>
        <dsp:cNvSpPr/>
      </dsp:nvSpPr>
      <dsp:spPr>
        <a:xfrm>
          <a:off x="3103815" y="863"/>
          <a:ext cx="3223313" cy="1438433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массовые событийные  и образовательные мероприятия</a:t>
          </a:r>
          <a:endParaRPr lang="ru-RU" sz="1600" kern="1200" dirty="0"/>
        </a:p>
      </dsp:txBody>
      <dsp:txXfrm>
        <a:off x="3145945" y="42993"/>
        <a:ext cx="3139053" cy="13541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8649-0216-44C5-B36D-4A87D4ED1423}">
      <dsp:nvSpPr>
        <dsp:cNvPr id="0" name=""/>
        <dsp:cNvSpPr/>
      </dsp:nvSpPr>
      <dsp:spPr>
        <a:xfrm>
          <a:off x="2595697" y="2482578"/>
          <a:ext cx="518439" cy="120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19" y="0"/>
              </a:lnTo>
              <a:lnTo>
                <a:pt x="259219" y="1205131"/>
              </a:lnTo>
              <a:lnTo>
                <a:pt x="518439" y="120513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B09CB-7034-4866-A586-48624C443B31}">
      <dsp:nvSpPr>
        <dsp:cNvPr id="0" name=""/>
        <dsp:cNvSpPr/>
      </dsp:nvSpPr>
      <dsp:spPr>
        <a:xfrm>
          <a:off x="5706335" y="2573065"/>
          <a:ext cx="518439" cy="189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19" y="0"/>
              </a:lnTo>
              <a:lnTo>
                <a:pt x="259219" y="1890688"/>
              </a:lnTo>
              <a:lnTo>
                <a:pt x="518439" y="189068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2103-4E25-4263-8567-759FFC2BC136}">
      <dsp:nvSpPr>
        <dsp:cNvPr id="0" name=""/>
        <dsp:cNvSpPr/>
      </dsp:nvSpPr>
      <dsp:spPr>
        <a:xfrm>
          <a:off x="5706335" y="2573065"/>
          <a:ext cx="518439" cy="58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19" y="0"/>
              </a:lnTo>
              <a:lnTo>
                <a:pt x="259219" y="588939"/>
              </a:lnTo>
              <a:lnTo>
                <a:pt x="518439" y="58893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3DF5C-331B-41A9-82DC-27B6D8545F35}">
      <dsp:nvSpPr>
        <dsp:cNvPr id="0" name=""/>
        <dsp:cNvSpPr/>
      </dsp:nvSpPr>
      <dsp:spPr>
        <a:xfrm>
          <a:off x="5706335" y="1902375"/>
          <a:ext cx="518439" cy="670689"/>
        </a:xfrm>
        <a:custGeom>
          <a:avLst/>
          <a:gdLst/>
          <a:ahLst/>
          <a:cxnLst/>
          <a:rect l="0" t="0" r="0" b="0"/>
          <a:pathLst>
            <a:path>
              <a:moveTo>
                <a:pt x="0" y="670689"/>
              </a:moveTo>
              <a:lnTo>
                <a:pt x="259219" y="670689"/>
              </a:lnTo>
              <a:lnTo>
                <a:pt x="259219" y="0"/>
              </a:lnTo>
              <a:lnTo>
                <a:pt x="518439" y="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B467A-E033-44EA-AE0B-30A62DD241C4}">
      <dsp:nvSpPr>
        <dsp:cNvPr id="0" name=""/>
        <dsp:cNvSpPr/>
      </dsp:nvSpPr>
      <dsp:spPr>
        <a:xfrm>
          <a:off x="5706335" y="646624"/>
          <a:ext cx="518439" cy="1926440"/>
        </a:xfrm>
        <a:custGeom>
          <a:avLst/>
          <a:gdLst/>
          <a:ahLst/>
          <a:cxnLst/>
          <a:rect l="0" t="0" r="0" b="0"/>
          <a:pathLst>
            <a:path>
              <a:moveTo>
                <a:pt x="0" y="1926440"/>
              </a:moveTo>
              <a:lnTo>
                <a:pt x="259219" y="1926440"/>
              </a:lnTo>
              <a:lnTo>
                <a:pt x="259219" y="0"/>
              </a:lnTo>
              <a:lnTo>
                <a:pt x="518439" y="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BF355-456D-4F11-BCAF-62A54DD3C6AA}">
      <dsp:nvSpPr>
        <dsp:cNvPr id="0" name=""/>
        <dsp:cNvSpPr/>
      </dsp:nvSpPr>
      <dsp:spPr>
        <a:xfrm>
          <a:off x="2595697" y="2436858"/>
          <a:ext cx="518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219" y="45720"/>
              </a:lnTo>
              <a:lnTo>
                <a:pt x="259219" y="136206"/>
              </a:lnTo>
              <a:lnTo>
                <a:pt x="518439" y="13620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021D5-F9B0-4064-9231-B044107ACF46}">
      <dsp:nvSpPr>
        <dsp:cNvPr id="0" name=""/>
        <dsp:cNvSpPr/>
      </dsp:nvSpPr>
      <dsp:spPr>
        <a:xfrm>
          <a:off x="2595697" y="1367933"/>
          <a:ext cx="518439" cy="1114645"/>
        </a:xfrm>
        <a:custGeom>
          <a:avLst/>
          <a:gdLst/>
          <a:ahLst/>
          <a:cxnLst/>
          <a:rect l="0" t="0" r="0" b="0"/>
          <a:pathLst>
            <a:path>
              <a:moveTo>
                <a:pt x="0" y="1114645"/>
              </a:moveTo>
              <a:lnTo>
                <a:pt x="259219" y="1114645"/>
              </a:lnTo>
              <a:lnTo>
                <a:pt x="259219" y="0"/>
              </a:lnTo>
              <a:lnTo>
                <a:pt x="518439" y="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876F3-0493-4621-BE98-1EB258B23995}">
      <dsp:nvSpPr>
        <dsp:cNvPr id="0" name=""/>
        <dsp:cNvSpPr/>
      </dsp:nvSpPr>
      <dsp:spPr>
        <a:xfrm>
          <a:off x="3499" y="2087268"/>
          <a:ext cx="2592198" cy="79062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solidFill>
            <a:srgbClr val="0070C0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17</a:t>
          </a:r>
          <a:r>
            <a:rPr lang="ru-RU" sz="3200" kern="1200" dirty="0" smtClean="0">
              <a:solidFill>
                <a:schemeClr val="tx1"/>
              </a:solidFill>
            </a:rPr>
            <a:t> </a:t>
          </a:r>
          <a:r>
            <a:rPr lang="ru-RU" sz="3200" b="1" kern="1200" dirty="0" smtClean="0">
              <a:solidFill>
                <a:schemeClr val="tx1"/>
              </a:solidFill>
            </a:rPr>
            <a:t>групп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499" y="2087268"/>
        <a:ext cx="2592198" cy="790620"/>
      </dsp:txXfrm>
    </dsp:sp>
    <dsp:sp modelId="{59961A19-8AFE-4CB7-9306-7C0CB440E8C3}">
      <dsp:nvSpPr>
        <dsp:cNvPr id="0" name=""/>
        <dsp:cNvSpPr/>
      </dsp:nvSpPr>
      <dsp:spPr>
        <a:xfrm>
          <a:off x="3114136" y="882136"/>
          <a:ext cx="2592198" cy="97159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</a:t>
          </a:r>
          <a:r>
            <a:rPr lang="ru-RU" sz="14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группы комбинированной направленности с включением детей с ЗПР и ТНР</a:t>
          </a:r>
          <a:endParaRPr lang="ru-RU" sz="1400" b="1" kern="1200" dirty="0"/>
        </a:p>
      </dsp:txBody>
      <dsp:txXfrm>
        <a:off x="3114136" y="882136"/>
        <a:ext cx="2592198" cy="971593"/>
      </dsp:txXfrm>
    </dsp:sp>
    <dsp:sp modelId="{561A4B48-72FC-475C-9496-36A20AAF7B43}">
      <dsp:nvSpPr>
        <dsp:cNvPr id="0" name=""/>
        <dsp:cNvSpPr/>
      </dsp:nvSpPr>
      <dsp:spPr>
        <a:xfrm>
          <a:off x="3114136" y="2177754"/>
          <a:ext cx="2592198" cy="79062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12</a:t>
          </a:r>
          <a:r>
            <a:rPr lang="ru-RU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групп компенсирующей направленности</a:t>
          </a:r>
          <a:endParaRPr lang="ru-RU" sz="1600" b="1" kern="1200" dirty="0"/>
        </a:p>
      </dsp:txBody>
      <dsp:txXfrm>
        <a:off x="3114136" y="2177754"/>
        <a:ext cx="2592198" cy="790620"/>
      </dsp:txXfrm>
    </dsp:sp>
    <dsp:sp modelId="{4116C82A-5A5C-4012-B76E-F2F8FBF89505}">
      <dsp:nvSpPr>
        <dsp:cNvPr id="0" name=""/>
        <dsp:cNvSpPr/>
      </dsp:nvSpPr>
      <dsp:spPr>
        <a:xfrm>
          <a:off x="6224774" y="177576"/>
          <a:ext cx="2592198" cy="938094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</a:t>
          </a: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/>
            <a:t>группы компенсирующей направленности для детей с ЗПР</a:t>
          </a:r>
          <a:endParaRPr lang="ru-RU" sz="1600" kern="1200" dirty="0"/>
        </a:p>
      </dsp:txBody>
      <dsp:txXfrm>
        <a:off x="6224774" y="177576"/>
        <a:ext cx="2592198" cy="938094"/>
      </dsp:txXfrm>
    </dsp:sp>
    <dsp:sp modelId="{260DAF1C-FF7F-479D-B2DA-E84D9B612743}">
      <dsp:nvSpPr>
        <dsp:cNvPr id="0" name=""/>
        <dsp:cNvSpPr/>
      </dsp:nvSpPr>
      <dsp:spPr>
        <a:xfrm>
          <a:off x="6224774" y="1439696"/>
          <a:ext cx="2592198" cy="925357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</a:t>
          </a: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группы компенсирующей направленности для детей с нарушением зрения</a:t>
          </a:r>
          <a:endParaRPr lang="ru-RU" sz="1600" kern="1200" dirty="0"/>
        </a:p>
      </dsp:txBody>
      <dsp:txXfrm>
        <a:off x="6224774" y="1439696"/>
        <a:ext cx="2592198" cy="925357"/>
      </dsp:txXfrm>
    </dsp:sp>
    <dsp:sp modelId="{E174E24E-1266-4336-A184-F5E6BD29990B}">
      <dsp:nvSpPr>
        <dsp:cNvPr id="0" name=""/>
        <dsp:cNvSpPr/>
      </dsp:nvSpPr>
      <dsp:spPr>
        <a:xfrm>
          <a:off x="6224774" y="2689079"/>
          <a:ext cx="2592198" cy="94585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5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 компенсирующей направленности для детей с  ТНР</a:t>
          </a:r>
          <a:endParaRPr lang="ru-RU" sz="1600" kern="1200" dirty="0"/>
        </a:p>
      </dsp:txBody>
      <dsp:txXfrm>
        <a:off x="6224774" y="2689079"/>
        <a:ext cx="2592198" cy="945850"/>
      </dsp:txXfrm>
    </dsp:sp>
    <dsp:sp modelId="{8F7913FC-CE02-4A1E-9FB3-918DF27B85C9}">
      <dsp:nvSpPr>
        <dsp:cNvPr id="0" name=""/>
        <dsp:cNvSpPr/>
      </dsp:nvSpPr>
      <dsp:spPr>
        <a:xfrm>
          <a:off x="6224774" y="3958954"/>
          <a:ext cx="2592198" cy="1009598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группы компенсирующей направленности для детей со сложным дефектом</a:t>
          </a:r>
          <a:endParaRPr lang="ru-RU" sz="1600" kern="1200" dirty="0"/>
        </a:p>
      </dsp:txBody>
      <dsp:txXfrm>
        <a:off x="6224774" y="3958954"/>
        <a:ext cx="2592198" cy="1009598"/>
      </dsp:txXfrm>
    </dsp:sp>
    <dsp:sp modelId="{8CACB720-25DB-4353-894F-3429CCFAF6EB}">
      <dsp:nvSpPr>
        <dsp:cNvPr id="0" name=""/>
        <dsp:cNvSpPr/>
      </dsp:nvSpPr>
      <dsp:spPr>
        <a:xfrm>
          <a:off x="3114136" y="3292399"/>
          <a:ext cx="2592198" cy="79062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Общеразвивающие группы</a:t>
          </a:r>
          <a:endParaRPr lang="ru-RU" sz="1600" b="1" kern="1200" dirty="0"/>
        </a:p>
      </dsp:txBody>
      <dsp:txXfrm>
        <a:off x="3114136" y="3292399"/>
        <a:ext cx="2592198" cy="790620"/>
      </dsp:txXfrm>
    </dsp:sp>
    <dsp:sp modelId="{4677FA67-A4E7-4126-BAA5-2DC9CE12C30A}">
      <dsp:nvSpPr>
        <dsp:cNvPr id="0" name=""/>
        <dsp:cNvSpPr/>
      </dsp:nvSpPr>
      <dsp:spPr>
        <a:xfrm>
          <a:off x="3131841" y="4277813"/>
          <a:ext cx="2592198" cy="79062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 ГКП «Особый ребенок»</a:t>
          </a:r>
        </a:p>
      </dsp:txBody>
      <dsp:txXfrm>
        <a:off x="3131841" y="4277813"/>
        <a:ext cx="2592198" cy="7906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80F4-ABE7-4D22-8650-63A746B2FA77}">
      <dsp:nvSpPr>
        <dsp:cNvPr id="0" name=""/>
        <dsp:cNvSpPr/>
      </dsp:nvSpPr>
      <dsp:spPr>
        <a:xfrm>
          <a:off x="0" y="0"/>
          <a:ext cx="5318483" cy="121679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smtClean="0">
              <a:solidFill>
                <a:srgbClr val="C00000"/>
              </a:solidFill>
            </a:rPr>
            <a:t>Комплектование групп  по направленностям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59399" y="59399"/>
        <a:ext cx="5199685" cy="1098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270D-1334-4776-A9B7-4BC269243457}">
      <dsp:nvSpPr>
        <dsp:cNvPr id="0" name=""/>
        <dsp:cNvSpPr/>
      </dsp:nvSpPr>
      <dsp:spPr>
        <a:xfrm>
          <a:off x="0" y="412"/>
          <a:ext cx="6534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FCE33-785B-49EB-BB1E-99F37452228F}">
      <dsp:nvSpPr>
        <dsp:cNvPr id="0" name=""/>
        <dsp:cNvSpPr/>
      </dsp:nvSpPr>
      <dsp:spPr>
        <a:xfrm>
          <a:off x="0" y="412"/>
          <a:ext cx="6528341" cy="84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u="sng" kern="1200" baseline="0" dirty="0" smtClean="0">
            <a:ln w="0">
              <a:noFill/>
            </a:ln>
            <a:solidFill>
              <a:schemeClr val="bg1"/>
            </a:solidFill>
            <a:effectLst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На 01.01.2021г.  всего -  237 детей  </a:t>
          </a:r>
          <a:r>
            <a:rPr lang="ru-RU" sz="2800" b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/>
          </a:r>
          <a:br>
            <a:rPr lang="ru-RU" sz="2800" b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</a:br>
          <a:r>
            <a:rPr lang="ru-RU" sz="2800" b="1" i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из них: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82%  - дети с ОВЗ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   18% детей без ОВЗ,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   </a:t>
          </a:r>
          <a:r>
            <a:rPr lang="ru-RU" sz="2400" b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34 </a:t>
          </a:r>
          <a:r>
            <a:rPr lang="ru-RU" sz="2400" b="1" kern="1200" baseline="0" dirty="0" smtClean="0">
              <a:ln w="0">
                <a:noFill/>
              </a:ln>
              <a:solidFill>
                <a:schemeClr val="tx1"/>
              </a:solidFill>
              <a:effectLst/>
            </a:rPr>
            <a:t>детей-инвалидов 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ln w="0">
                <a:noFill/>
              </a:ln>
              <a:solidFill>
                <a:schemeClr val="bg1"/>
              </a:solidFill>
              <a:effectLst/>
            </a:rPr>
            <a:t> </a:t>
          </a:r>
        </a:p>
      </dsp:txBody>
      <dsp:txXfrm>
        <a:off x="0" y="412"/>
        <a:ext cx="6528341" cy="8449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337A-01A9-4BDA-9280-67A9F942C943}">
      <dsp:nvSpPr>
        <dsp:cNvPr id="0" name=""/>
        <dsp:cNvSpPr/>
      </dsp:nvSpPr>
      <dsp:spPr>
        <a:xfrm>
          <a:off x="0" y="0"/>
          <a:ext cx="5616624" cy="706615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Создание  организационно-педагогических и специальных  условий для реализации инклюзивного образования в МДБОУ №125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4494" y="34494"/>
        <a:ext cx="5547636" cy="6376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E3C28-C287-418D-955C-43D0A8787F84}">
      <dsp:nvSpPr>
        <dsp:cNvPr id="0" name=""/>
        <dsp:cNvSpPr/>
      </dsp:nvSpPr>
      <dsp:spPr>
        <a:xfrm>
          <a:off x="2105" y="0"/>
          <a:ext cx="1459677" cy="266429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нормативно-правовых и локальных актов.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Программно-методическое обеспечение</a:t>
          </a:r>
          <a:endParaRPr lang="ru-RU" sz="1200" kern="1200" dirty="0"/>
        </a:p>
      </dsp:txBody>
      <dsp:txXfrm>
        <a:off x="2105" y="1065718"/>
        <a:ext cx="1459677" cy="1065718"/>
      </dsp:txXfrm>
    </dsp:sp>
    <dsp:sp modelId="{32EFE330-246B-4FE7-B320-D699B9CD9BF8}">
      <dsp:nvSpPr>
        <dsp:cNvPr id="0" name=""/>
        <dsp:cNvSpPr/>
      </dsp:nvSpPr>
      <dsp:spPr>
        <a:xfrm>
          <a:off x="288339" y="159857"/>
          <a:ext cx="887210" cy="8872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A9A64A-53AA-4172-866B-E2AD47C2EF05}">
      <dsp:nvSpPr>
        <dsp:cNvPr id="0" name=""/>
        <dsp:cNvSpPr/>
      </dsp:nvSpPr>
      <dsp:spPr>
        <a:xfrm>
          <a:off x="1505573" y="0"/>
          <a:ext cx="1543069" cy="266429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ДОУ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505573" y="1065718"/>
        <a:ext cx="1543069" cy="1065718"/>
      </dsp:txXfrm>
    </dsp:sp>
    <dsp:sp modelId="{7FDBF209-3385-4B2E-936A-C1D02AFF4B90}">
      <dsp:nvSpPr>
        <dsp:cNvPr id="0" name=""/>
        <dsp:cNvSpPr/>
      </dsp:nvSpPr>
      <dsp:spPr>
        <a:xfrm>
          <a:off x="1833503" y="159857"/>
          <a:ext cx="887210" cy="88721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000" t="7000" r="3000" b="5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C51898-0B5D-4BB6-9D67-0CBA920A7059}">
      <dsp:nvSpPr>
        <dsp:cNvPr id="0" name=""/>
        <dsp:cNvSpPr/>
      </dsp:nvSpPr>
      <dsp:spPr>
        <a:xfrm>
          <a:off x="3092433" y="0"/>
          <a:ext cx="1459677" cy="266429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предметно-пространственной среды с учетом   всех направлений коррекции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92433" y="1065718"/>
        <a:ext cx="1459677" cy="1065718"/>
      </dsp:txXfrm>
    </dsp:sp>
    <dsp:sp modelId="{FF645555-39D2-4EA6-96F4-5BE90519CB2E}">
      <dsp:nvSpPr>
        <dsp:cNvPr id="0" name=""/>
        <dsp:cNvSpPr/>
      </dsp:nvSpPr>
      <dsp:spPr>
        <a:xfrm>
          <a:off x="3378667" y="159857"/>
          <a:ext cx="887210" cy="8872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86FA2-03F4-4D00-8C75-08C59C8EFF48}">
      <dsp:nvSpPr>
        <dsp:cNvPr id="0" name=""/>
        <dsp:cNvSpPr/>
      </dsp:nvSpPr>
      <dsp:spPr>
        <a:xfrm>
          <a:off x="4595901" y="0"/>
          <a:ext cx="1523057" cy="266429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психолого-педагогического сопровождения детей с ОВЗ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95901" y="1065718"/>
        <a:ext cx="1523057" cy="1065718"/>
      </dsp:txXfrm>
    </dsp:sp>
    <dsp:sp modelId="{5D1BE3C1-9D6E-4E40-8FA6-F81EBEDA7ADE}">
      <dsp:nvSpPr>
        <dsp:cNvPr id="0" name=""/>
        <dsp:cNvSpPr/>
      </dsp:nvSpPr>
      <dsp:spPr>
        <a:xfrm>
          <a:off x="4913825" y="159857"/>
          <a:ext cx="887210" cy="88721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00" t="18000" r="18000" b="18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149E64-8B09-4FE5-A1DE-6FAFA2D69CE0}">
      <dsp:nvSpPr>
        <dsp:cNvPr id="0" name=""/>
        <dsp:cNvSpPr/>
      </dsp:nvSpPr>
      <dsp:spPr>
        <a:xfrm>
          <a:off x="6162749" y="0"/>
          <a:ext cx="1459677" cy="266429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Кадровое сопровождение образовательного процесса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62749" y="1065718"/>
        <a:ext cx="1459677" cy="1065718"/>
      </dsp:txXfrm>
    </dsp:sp>
    <dsp:sp modelId="{6DF68879-ECDB-4859-BF2F-2DD89CBEFBD0}">
      <dsp:nvSpPr>
        <dsp:cNvPr id="0" name=""/>
        <dsp:cNvSpPr/>
      </dsp:nvSpPr>
      <dsp:spPr>
        <a:xfrm>
          <a:off x="6448982" y="159857"/>
          <a:ext cx="887210" cy="88721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80FD8C-537F-4F77-AF06-C9247237DCF9}">
      <dsp:nvSpPr>
        <dsp:cNvPr id="0" name=""/>
        <dsp:cNvSpPr/>
      </dsp:nvSpPr>
      <dsp:spPr>
        <a:xfrm>
          <a:off x="7668323" y="0"/>
          <a:ext cx="1459677" cy="266429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инклюзивных практик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668323" y="1065718"/>
        <a:ext cx="1459677" cy="1065718"/>
      </dsp:txXfrm>
    </dsp:sp>
    <dsp:sp modelId="{B6F7FD99-1C85-45CC-B664-17784323A7B4}">
      <dsp:nvSpPr>
        <dsp:cNvPr id="0" name=""/>
        <dsp:cNvSpPr/>
      </dsp:nvSpPr>
      <dsp:spPr>
        <a:xfrm>
          <a:off x="7952451" y="159857"/>
          <a:ext cx="887210" cy="887210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00" t="9000" r="9000" b="9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2D7605-AF58-4D05-8931-5AF1B168CE44}">
      <dsp:nvSpPr>
        <dsp:cNvPr id="0" name=""/>
        <dsp:cNvSpPr/>
      </dsp:nvSpPr>
      <dsp:spPr>
        <a:xfrm>
          <a:off x="235542" y="0"/>
          <a:ext cx="8397760" cy="399644"/>
        </a:xfrm>
        <a:prstGeom prst="leftRightArrow">
          <a:avLst/>
        </a:prstGeom>
        <a:noFill/>
        <a:ln w="9525" cap="flat" cmpd="sng" algn="ctr">
          <a:noFill/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CC89-EF5E-4C76-8B6E-40575C73AF49}">
      <dsp:nvSpPr>
        <dsp:cNvPr id="0" name=""/>
        <dsp:cNvSpPr/>
      </dsp:nvSpPr>
      <dsp:spPr>
        <a:xfrm>
          <a:off x="0" y="0"/>
          <a:ext cx="8613024" cy="2228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1. Психолого-педагогическая поддержка инклюзивных процессов в ДОУ   с учетом  образовательных потребностей,  запросов воспитанников с ОВЗ.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2. Создание условий для профессионального роста педагогов и специалистов, осуществляющих коррекционно-развивающий процесс в условиях инклюзивной среды ДОУ.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3. Внедрение в образовательный процесс вариативных форм и технологий обучения, воспитания, социализации детей с ОВЗ и детей-инвалидов .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45432" y="0"/>
        <a:ext cx="6667592" cy="2228274"/>
      </dsp:txXfrm>
    </dsp:sp>
    <dsp:sp modelId="{A9DF4C75-BDCA-4435-9BAB-17DFCD27604C}">
      <dsp:nvSpPr>
        <dsp:cNvPr id="0" name=""/>
        <dsp:cNvSpPr/>
      </dsp:nvSpPr>
      <dsp:spPr>
        <a:xfrm>
          <a:off x="222827" y="222827"/>
          <a:ext cx="1722604" cy="17826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00" b="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FAE54-F9BE-40F4-97F1-E9AE086AC1AD}">
      <dsp:nvSpPr>
        <dsp:cNvPr id="0" name=""/>
        <dsp:cNvSpPr/>
      </dsp:nvSpPr>
      <dsp:spPr>
        <a:xfrm>
          <a:off x="0" y="2451102"/>
          <a:ext cx="8613024" cy="2228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4. Расширение сети социальных партнеров, разделяющих стремление к  формированию положительного отношения к проблеме обучения детей с ОВЗ и толерантности в окружающем социуме.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5. Создание системы работы и необходимых условий для достижения успеха в образовании всеми без исключения детьми, независимо от их индивидуальных особенностей, психических и физических возможностей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945432" y="2451102"/>
        <a:ext cx="6667592" cy="2228274"/>
      </dsp:txXfrm>
    </dsp:sp>
    <dsp:sp modelId="{85749855-2332-4596-A3FF-9063EAB06D18}">
      <dsp:nvSpPr>
        <dsp:cNvPr id="0" name=""/>
        <dsp:cNvSpPr/>
      </dsp:nvSpPr>
      <dsp:spPr>
        <a:xfrm>
          <a:off x="222827" y="2673929"/>
          <a:ext cx="1722604" cy="17826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4DC40-AC72-4C96-8F84-3BA0EA1EC4B1}">
      <dsp:nvSpPr>
        <dsp:cNvPr id="0" name=""/>
        <dsp:cNvSpPr/>
      </dsp:nvSpPr>
      <dsp:spPr>
        <a:xfrm>
          <a:off x="0" y="271931"/>
          <a:ext cx="4572000" cy="37439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Созданию специальных условий способствуют: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8277" y="290208"/>
        <a:ext cx="4535446" cy="33784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5DC5B-CFEE-411E-B984-F2623941B372}">
      <dsp:nvSpPr>
        <dsp:cNvPr id="0" name=""/>
        <dsp:cNvSpPr/>
      </dsp:nvSpPr>
      <dsp:spPr>
        <a:xfrm rot="10800000" flipH="1">
          <a:off x="35493" y="315"/>
          <a:ext cx="2844829" cy="645699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736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      </a:t>
          </a:r>
          <a:r>
            <a:rPr lang="ru-RU" sz="1100" b="1" kern="1200" dirty="0" smtClean="0"/>
            <a:t>Трансляция  и </a:t>
          </a:r>
          <a:br>
            <a:rPr lang="ru-RU" sz="1100" b="1" kern="1200" dirty="0" smtClean="0"/>
          </a:br>
          <a:r>
            <a:rPr lang="ru-RU" sz="1100" b="1" kern="1200" dirty="0" smtClean="0"/>
            <a:t>масштабирование опыта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работы по инклюзивному образованию</a:t>
          </a:r>
          <a:endParaRPr lang="ru-RU" sz="1100" kern="1200" dirty="0"/>
        </a:p>
      </dsp:txBody>
      <dsp:txXfrm rot="10800000">
        <a:off x="35493" y="315"/>
        <a:ext cx="2683404" cy="645699"/>
      </dsp:txXfrm>
    </dsp:sp>
    <dsp:sp modelId="{14D125D8-307C-4B89-86B2-58765C327BBF}">
      <dsp:nvSpPr>
        <dsp:cNvPr id="0" name=""/>
        <dsp:cNvSpPr/>
      </dsp:nvSpPr>
      <dsp:spPr>
        <a:xfrm>
          <a:off x="0" y="0"/>
          <a:ext cx="645699" cy="64569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0" t="10000" r="10000" b="10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5DC5B-CFEE-411E-B984-F2623941B372}">
      <dsp:nvSpPr>
        <dsp:cNvPr id="0" name=""/>
        <dsp:cNvSpPr/>
      </dsp:nvSpPr>
      <dsp:spPr>
        <a:xfrm rot="10800000" flipH="1">
          <a:off x="35493" y="315"/>
          <a:ext cx="2844829" cy="645699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736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Построение сетевого взаимодействия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 с внешними организациями</a:t>
          </a:r>
          <a:endParaRPr lang="ru-RU" sz="1100" b="1" kern="1200" dirty="0"/>
        </a:p>
      </dsp:txBody>
      <dsp:txXfrm rot="10800000">
        <a:off x="35493" y="315"/>
        <a:ext cx="2683404" cy="645699"/>
      </dsp:txXfrm>
    </dsp:sp>
    <dsp:sp modelId="{14D125D8-307C-4B89-86B2-58765C327BBF}">
      <dsp:nvSpPr>
        <dsp:cNvPr id="0" name=""/>
        <dsp:cNvSpPr/>
      </dsp:nvSpPr>
      <dsp:spPr>
        <a:xfrm>
          <a:off x="0" y="0"/>
          <a:ext cx="645699" cy="64569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00" t="6000" r="8000" b="6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5DC5B-CFEE-411E-B984-F2623941B372}">
      <dsp:nvSpPr>
        <dsp:cNvPr id="0" name=""/>
        <dsp:cNvSpPr/>
      </dsp:nvSpPr>
      <dsp:spPr>
        <a:xfrm rot="10800000" flipH="1">
          <a:off x="0" y="315"/>
          <a:ext cx="2915817" cy="645699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736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родителями воспитанников</a:t>
          </a:r>
          <a:endParaRPr lang="ru-RU" sz="1200" kern="1200" dirty="0">
            <a:solidFill>
              <a:schemeClr val="tx1"/>
            </a:solidFill>
          </a:endParaRPr>
        </a:p>
      </dsp:txBody>
      <dsp:txXfrm rot="10800000">
        <a:off x="0" y="315"/>
        <a:ext cx="2754392" cy="645699"/>
      </dsp:txXfrm>
    </dsp:sp>
    <dsp:sp modelId="{14D125D8-307C-4B89-86B2-58765C327BBF}">
      <dsp:nvSpPr>
        <dsp:cNvPr id="0" name=""/>
        <dsp:cNvSpPr/>
      </dsp:nvSpPr>
      <dsp:spPr>
        <a:xfrm>
          <a:off x="0" y="0"/>
          <a:ext cx="645699" cy="64569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b="5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7C7E3-C2C0-4384-9EC0-958B9C5949D2}">
      <dsp:nvSpPr>
        <dsp:cNvPr id="0" name=""/>
        <dsp:cNvSpPr/>
      </dsp:nvSpPr>
      <dsp:spPr>
        <a:xfrm>
          <a:off x="0" y="0"/>
          <a:ext cx="5814392" cy="77466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Организационно-педагогическое обеспечение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37816" y="37816"/>
        <a:ext cx="5738760" cy="6990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1B59-98A1-4B29-B3AD-F8EC4A088F5E}">
      <dsp:nvSpPr>
        <dsp:cNvPr id="0" name=""/>
        <dsp:cNvSpPr/>
      </dsp:nvSpPr>
      <dsp:spPr>
        <a:xfrm>
          <a:off x="0" y="15156"/>
          <a:ext cx="7920879" cy="617759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Создана нормативно-правовая база,</a:t>
          </a:r>
          <a:br>
            <a:rPr lang="ru-RU" sz="1600" b="1" kern="1200" dirty="0" smtClean="0">
              <a:solidFill>
                <a:srgbClr val="002060"/>
              </a:solidFill>
            </a:rPr>
          </a:br>
          <a:r>
            <a:rPr lang="ru-RU" sz="1600" b="1" kern="1200" dirty="0" smtClean="0">
              <a:solidFill>
                <a:srgbClr val="002060"/>
              </a:solidFill>
            </a:rPr>
            <a:t> регламентирующая  инклюзивное образование в ДОУ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0157" y="45313"/>
        <a:ext cx="7860565" cy="55744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4D0F-4EE6-4777-9CF3-2CC22349353C}">
      <dsp:nvSpPr>
        <dsp:cNvPr id="0" name=""/>
        <dsp:cNvSpPr/>
      </dsp:nvSpPr>
      <dsp:spPr>
        <a:xfrm>
          <a:off x="309586" y="98360"/>
          <a:ext cx="1706645" cy="611718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433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Положения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9586" y="98360"/>
        <a:ext cx="1706645" cy="611718"/>
      </dsp:txXfrm>
    </dsp:sp>
    <dsp:sp modelId="{39ACD64B-ABDD-446E-88E1-F2A00B941704}">
      <dsp:nvSpPr>
        <dsp:cNvPr id="0" name=""/>
        <dsp:cNvSpPr/>
      </dsp:nvSpPr>
      <dsp:spPr>
        <a:xfrm>
          <a:off x="93299" y="10001"/>
          <a:ext cx="428202" cy="642304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r="-22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4D0F-4EE6-4777-9CF3-2CC22349353C}">
      <dsp:nvSpPr>
        <dsp:cNvPr id="0" name=""/>
        <dsp:cNvSpPr/>
      </dsp:nvSpPr>
      <dsp:spPr>
        <a:xfrm>
          <a:off x="288027" y="93663"/>
          <a:ext cx="2448276" cy="626416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4293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Внесены изменения в Устав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88027" y="93663"/>
        <a:ext cx="2448276" cy="626416"/>
      </dsp:txXfrm>
    </dsp:sp>
    <dsp:sp modelId="{39ACD64B-ABDD-446E-88E1-F2A00B941704}">
      <dsp:nvSpPr>
        <dsp:cNvPr id="0" name=""/>
        <dsp:cNvSpPr/>
      </dsp:nvSpPr>
      <dsp:spPr>
        <a:xfrm>
          <a:off x="0" y="0"/>
          <a:ext cx="438491" cy="65773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4D0F-4EE6-4777-9CF3-2CC22349353C}">
      <dsp:nvSpPr>
        <dsp:cNvPr id="0" name=""/>
        <dsp:cNvSpPr/>
      </dsp:nvSpPr>
      <dsp:spPr>
        <a:xfrm>
          <a:off x="373496" y="101291"/>
          <a:ext cx="1545111" cy="604867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969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Изданы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73496" y="101291"/>
        <a:ext cx="1545111" cy="604867"/>
      </dsp:txXfrm>
    </dsp:sp>
    <dsp:sp modelId="{39ACD64B-ABDD-446E-88E1-F2A00B941704}">
      <dsp:nvSpPr>
        <dsp:cNvPr id="0" name=""/>
        <dsp:cNvSpPr/>
      </dsp:nvSpPr>
      <dsp:spPr>
        <a:xfrm>
          <a:off x="224667" y="13921"/>
          <a:ext cx="423407" cy="63511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3247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4D0F-4EE6-4777-9CF3-2CC22349353C}">
      <dsp:nvSpPr>
        <dsp:cNvPr id="0" name=""/>
        <dsp:cNvSpPr/>
      </dsp:nvSpPr>
      <dsp:spPr>
        <a:xfrm>
          <a:off x="448378" y="108361"/>
          <a:ext cx="1509192" cy="611718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433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Заключены Договора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48378" y="108361"/>
        <a:ext cx="1509192" cy="611718"/>
      </dsp:txXfrm>
    </dsp:sp>
    <dsp:sp modelId="{39ACD64B-ABDD-446E-88E1-F2A00B941704}">
      <dsp:nvSpPr>
        <dsp:cNvPr id="0" name=""/>
        <dsp:cNvSpPr/>
      </dsp:nvSpPr>
      <dsp:spPr>
        <a:xfrm>
          <a:off x="291878" y="10001"/>
          <a:ext cx="428202" cy="6423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FA46-475A-4722-929B-4517F3AF2837}">
      <dsp:nvSpPr>
        <dsp:cNvPr id="0" name=""/>
        <dsp:cNvSpPr/>
      </dsp:nvSpPr>
      <dsp:spPr>
        <a:xfrm>
          <a:off x="0" y="122"/>
          <a:ext cx="6120679" cy="118051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Приоритетные направления деятельности МДОБУ №125 </a:t>
          </a:r>
          <a:endParaRPr lang="ru-RU" sz="3100" b="1" kern="1200" dirty="0">
            <a:solidFill>
              <a:srgbClr val="C00000"/>
            </a:solidFill>
          </a:endParaRPr>
        </a:p>
      </dsp:txBody>
      <dsp:txXfrm>
        <a:off x="57628" y="57750"/>
        <a:ext cx="6005423" cy="106525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1B59-98A1-4B29-B3AD-F8EC4A088F5E}">
      <dsp:nvSpPr>
        <dsp:cNvPr id="0" name=""/>
        <dsp:cNvSpPr/>
      </dsp:nvSpPr>
      <dsp:spPr>
        <a:xfrm>
          <a:off x="0" y="5796"/>
          <a:ext cx="7920879" cy="636479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Создана структура управления инновационной деятельностью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1070" y="36866"/>
        <a:ext cx="7858739" cy="57433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4D0F-4EE6-4777-9CF3-2CC22349353C}">
      <dsp:nvSpPr>
        <dsp:cNvPr id="0" name=""/>
        <dsp:cNvSpPr/>
      </dsp:nvSpPr>
      <dsp:spPr>
        <a:xfrm>
          <a:off x="2668" y="92334"/>
          <a:ext cx="2733635" cy="625804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3878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Проектный совет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668" y="92334"/>
        <a:ext cx="2733635" cy="625804"/>
      </dsp:txXfrm>
    </dsp:sp>
    <dsp:sp modelId="{39ACD64B-ABDD-446E-88E1-F2A00B941704}">
      <dsp:nvSpPr>
        <dsp:cNvPr id="0" name=""/>
        <dsp:cNvSpPr/>
      </dsp:nvSpPr>
      <dsp:spPr>
        <a:xfrm>
          <a:off x="1334" y="62636"/>
          <a:ext cx="614291" cy="657095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4D0F-4EE6-4777-9CF3-2CC22349353C}">
      <dsp:nvSpPr>
        <dsp:cNvPr id="0" name=""/>
        <dsp:cNvSpPr/>
      </dsp:nvSpPr>
      <dsp:spPr>
        <a:xfrm>
          <a:off x="2668" y="87491"/>
          <a:ext cx="2733635" cy="625804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3878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Экспертная группа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668" y="87491"/>
        <a:ext cx="2733635" cy="625804"/>
      </dsp:txXfrm>
    </dsp:sp>
    <dsp:sp modelId="{39ACD64B-ABDD-446E-88E1-F2A00B941704}">
      <dsp:nvSpPr>
        <dsp:cNvPr id="0" name=""/>
        <dsp:cNvSpPr/>
      </dsp:nvSpPr>
      <dsp:spPr>
        <a:xfrm>
          <a:off x="1334" y="67479"/>
          <a:ext cx="569066" cy="637723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313A5-5B1E-4242-AA27-B2AC9F72546C}">
      <dsp:nvSpPr>
        <dsp:cNvPr id="0" name=""/>
        <dsp:cNvSpPr/>
      </dsp:nvSpPr>
      <dsp:spPr>
        <a:xfrm>
          <a:off x="0" y="0"/>
          <a:ext cx="3240360" cy="807863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Научно-методическая служба сопровождения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28858" y="0"/>
        <a:ext cx="2511501" cy="807863"/>
      </dsp:txXfrm>
    </dsp:sp>
    <dsp:sp modelId="{DEAEE71B-5689-469D-88E4-4DB1994FA031}">
      <dsp:nvSpPr>
        <dsp:cNvPr id="0" name=""/>
        <dsp:cNvSpPr/>
      </dsp:nvSpPr>
      <dsp:spPr>
        <a:xfrm>
          <a:off x="80786" y="80786"/>
          <a:ext cx="648071" cy="646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313A5-5B1E-4242-AA27-B2AC9F72546C}">
      <dsp:nvSpPr>
        <dsp:cNvPr id="0" name=""/>
        <dsp:cNvSpPr/>
      </dsp:nvSpPr>
      <dsp:spPr>
        <a:xfrm>
          <a:off x="0" y="0"/>
          <a:ext cx="3240360" cy="807863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группа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28858" y="0"/>
        <a:ext cx="2511501" cy="807863"/>
      </dsp:txXfrm>
    </dsp:sp>
    <dsp:sp modelId="{DEAEE71B-5689-469D-88E4-4DB1994FA031}">
      <dsp:nvSpPr>
        <dsp:cNvPr id="0" name=""/>
        <dsp:cNvSpPr/>
      </dsp:nvSpPr>
      <dsp:spPr>
        <a:xfrm>
          <a:off x="80786" y="80786"/>
          <a:ext cx="648071" cy="646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4D0F-4EE6-4777-9CF3-2CC22349353C}">
      <dsp:nvSpPr>
        <dsp:cNvPr id="0" name=""/>
        <dsp:cNvSpPr/>
      </dsp:nvSpPr>
      <dsp:spPr>
        <a:xfrm>
          <a:off x="2668" y="87491"/>
          <a:ext cx="2733635" cy="625804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3878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Административная группа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668" y="87491"/>
        <a:ext cx="2733635" cy="625804"/>
      </dsp:txXfrm>
    </dsp:sp>
    <dsp:sp modelId="{39ACD64B-ABDD-446E-88E1-F2A00B941704}">
      <dsp:nvSpPr>
        <dsp:cNvPr id="0" name=""/>
        <dsp:cNvSpPr/>
      </dsp:nvSpPr>
      <dsp:spPr>
        <a:xfrm>
          <a:off x="0" y="67479"/>
          <a:ext cx="581940" cy="637723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CF693-2491-4498-8061-3F7C46A7148B}">
      <dsp:nvSpPr>
        <dsp:cNvPr id="0" name=""/>
        <dsp:cNvSpPr/>
      </dsp:nvSpPr>
      <dsp:spPr>
        <a:xfrm>
          <a:off x="1299798" y="290"/>
          <a:ext cx="4676852" cy="791506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smtClean="0">
              <a:solidFill>
                <a:srgbClr val="C00000"/>
              </a:solidFill>
            </a:rPr>
            <a:t>Специальные условия 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1338436" y="38928"/>
        <a:ext cx="4599576" cy="71423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01A2C-C9FE-4965-9628-DDDEC606C718}">
      <dsp:nvSpPr>
        <dsp:cNvPr id="0" name=""/>
        <dsp:cNvSpPr/>
      </dsp:nvSpPr>
      <dsp:spPr>
        <a:xfrm>
          <a:off x="0" y="0"/>
          <a:ext cx="3392884" cy="1080120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Программно-методическое обеспечение  инклюзивного образования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786588" y="0"/>
        <a:ext cx="2606295" cy="1080120"/>
      </dsp:txXfrm>
    </dsp:sp>
    <dsp:sp modelId="{FEE90677-F485-4D99-969B-ECCC529D2582}">
      <dsp:nvSpPr>
        <dsp:cNvPr id="0" name=""/>
        <dsp:cNvSpPr/>
      </dsp:nvSpPr>
      <dsp:spPr>
        <a:xfrm>
          <a:off x="108011" y="170585"/>
          <a:ext cx="678577" cy="738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0BD6-5ECC-467E-B2B3-94BE77442F4D}">
      <dsp:nvSpPr>
        <dsp:cNvPr id="0" name=""/>
        <dsp:cNvSpPr/>
      </dsp:nvSpPr>
      <dsp:spPr>
        <a:xfrm>
          <a:off x="0" y="0"/>
          <a:ext cx="2759967" cy="1080120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ДОУ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60005" y="0"/>
        <a:ext cx="2099962" cy="1080120"/>
      </dsp:txXfrm>
    </dsp:sp>
    <dsp:sp modelId="{1EEC5786-D80D-4ED4-8113-1371C34523B1}">
      <dsp:nvSpPr>
        <dsp:cNvPr id="0" name=""/>
        <dsp:cNvSpPr/>
      </dsp:nvSpPr>
      <dsp:spPr>
        <a:xfrm>
          <a:off x="108011" y="216023"/>
          <a:ext cx="551993" cy="64807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t="8000" r="1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959CC-99FF-43E7-99CF-DD449EF160FA}">
      <dsp:nvSpPr>
        <dsp:cNvPr id="0" name=""/>
        <dsp:cNvSpPr/>
      </dsp:nvSpPr>
      <dsp:spPr>
        <a:xfrm>
          <a:off x="0" y="48655"/>
          <a:ext cx="2808312" cy="1103478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доступности архитектурной среды с  учетом потребностей  маломобильных категорий людей с ограниченными возможностями здоровья </a:t>
          </a:r>
        </a:p>
      </dsp:txBody>
      <dsp:txXfrm>
        <a:off x="692844" y="48655"/>
        <a:ext cx="2115467" cy="1103478"/>
      </dsp:txXfrm>
    </dsp:sp>
    <dsp:sp modelId="{EBD6806F-BB31-4D9C-A895-D74593C3FDEA}">
      <dsp:nvSpPr>
        <dsp:cNvPr id="0" name=""/>
        <dsp:cNvSpPr/>
      </dsp:nvSpPr>
      <dsp:spPr>
        <a:xfrm>
          <a:off x="131182" y="288031"/>
          <a:ext cx="561662" cy="527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7AE20-05BA-4B1D-9BD0-A0E75EF89E0B}">
      <dsp:nvSpPr>
        <dsp:cNvPr id="0" name=""/>
        <dsp:cNvSpPr/>
      </dsp:nvSpPr>
      <dsp:spPr>
        <a:xfrm>
          <a:off x="0" y="1234660"/>
          <a:ext cx="2808312" cy="131182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  помещений, согласно СанПиН  и ФГОС ДО для всех участников образовательного процесса</a:t>
          </a:r>
        </a:p>
      </dsp:txBody>
      <dsp:txXfrm>
        <a:off x="692844" y="1234660"/>
        <a:ext cx="2115467" cy="1311821"/>
      </dsp:txXfrm>
    </dsp:sp>
    <dsp:sp modelId="{412916DF-84A3-49C9-87B0-4323A42971F2}">
      <dsp:nvSpPr>
        <dsp:cNvPr id="0" name=""/>
        <dsp:cNvSpPr/>
      </dsp:nvSpPr>
      <dsp:spPr>
        <a:xfrm>
          <a:off x="131182" y="1584176"/>
          <a:ext cx="561662" cy="612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19F57-ABC2-4393-82A7-C22070D0D2D3}">
      <dsp:nvSpPr>
        <dsp:cNvPr id="0" name=""/>
        <dsp:cNvSpPr/>
      </dsp:nvSpPr>
      <dsp:spPr>
        <a:xfrm>
          <a:off x="0" y="2677663"/>
          <a:ext cx="2808312" cy="131182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специальной мебелью, техническими средствами , дидактическим,  игровым материалом с учетом специфики  коррекционного направления педагогической работы и сложностью дефектов у детей</a:t>
          </a:r>
        </a:p>
      </dsp:txBody>
      <dsp:txXfrm>
        <a:off x="692844" y="2677663"/>
        <a:ext cx="2115467" cy="1311821"/>
      </dsp:txXfrm>
    </dsp:sp>
    <dsp:sp modelId="{73090867-54B8-49EE-B224-4078C9CD1749}">
      <dsp:nvSpPr>
        <dsp:cNvPr id="0" name=""/>
        <dsp:cNvSpPr/>
      </dsp:nvSpPr>
      <dsp:spPr>
        <a:xfrm>
          <a:off x="131182" y="3024336"/>
          <a:ext cx="561662" cy="6184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CC89-EF5E-4C76-8B6E-40575C73AF49}">
      <dsp:nvSpPr>
        <dsp:cNvPr id="0" name=""/>
        <dsp:cNvSpPr/>
      </dsp:nvSpPr>
      <dsp:spPr>
        <a:xfrm>
          <a:off x="0" y="0"/>
          <a:ext cx="8613024" cy="2228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1. Психолого-педагогическая поддержка инклюзивных процессов с учетом  комплектования ДОУ,  при условии открытия дополнительных двух групп комбинированной направленности.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2. Профессиональный рост педагогов и специалистов через плановый,  учебный процесс (КПК, </a:t>
          </a:r>
          <a:r>
            <a:rPr lang="ru-RU" sz="1600" b="1" kern="1200" dirty="0" err="1" smtClean="0">
              <a:solidFill>
                <a:schemeClr val="tx1"/>
              </a:solidFill>
            </a:rPr>
            <a:t>профподготовка</a:t>
          </a:r>
          <a:r>
            <a:rPr lang="ru-RU" sz="1600" b="1" kern="1200" dirty="0" smtClean="0">
              <a:solidFill>
                <a:schemeClr val="tx1"/>
              </a:solidFill>
            </a:rPr>
            <a:t>, обучение в ВУЗах, магистратура и т.д.) и повышения процента аттестованных на высшую и первую категорию.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4. Расширение сети социальных партнеров на краевом, федеральном  уровнях (благотворительные фонды). </a:t>
          </a:r>
        </a:p>
      </dsp:txBody>
      <dsp:txXfrm>
        <a:off x="1945432" y="0"/>
        <a:ext cx="6667592" cy="2228274"/>
      </dsp:txXfrm>
    </dsp:sp>
    <dsp:sp modelId="{A9DF4C75-BDCA-4435-9BAB-17DFCD27604C}">
      <dsp:nvSpPr>
        <dsp:cNvPr id="0" name=""/>
        <dsp:cNvSpPr/>
      </dsp:nvSpPr>
      <dsp:spPr>
        <a:xfrm>
          <a:off x="251973" y="360044"/>
          <a:ext cx="1664312" cy="15081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FAE54-F9BE-40F4-97F1-E9AE086AC1AD}">
      <dsp:nvSpPr>
        <dsp:cNvPr id="0" name=""/>
        <dsp:cNvSpPr/>
      </dsp:nvSpPr>
      <dsp:spPr>
        <a:xfrm>
          <a:off x="0" y="2451102"/>
          <a:ext cx="8613024" cy="2228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3. Внедрение новых вариативных форм и технологий обучения, воспитания, социализации детей с ОВЗ и детей-инвалидов: центр оздоровительной физкультуры для детей с ОВЗ,  новые виды дополнительных образовательных услуг (шахматы, гончарное искусство) 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5. Создание системы работы и необходимых условий для одаренных детей  с ОВЗ и детей-инвалидов, транслирование их достижений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945432" y="2451102"/>
        <a:ext cx="6667592" cy="2228274"/>
      </dsp:txXfrm>
    </dsp:sp>
    <dsp:sp modelId="{85749855-2332-4596-A3FF-9063EAB06D18}">
      <dsp:nvSpPr>
        <dsp:cNvPr id="0" name=""/>
        <dsp:cNvSpPr/>
      </dsp:nvSpPr>
      <dsp:spPr>
        <a:xfrm>
          <a:off x="251973" y="2880321"/>
          <a:ext cx="1664312" cy="13698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EDA6-1F6E-4FB5-A1EF-BE2686ABC580}">
      <dsp:nvSpPr>
        <dsp:cNvPr id="0" name=""/>
        <dsp:cNvSpPr/>
      </dsp:nvSpPr>
      <dsp:spPr>
        <a:xfrm>
          <a:off x="0" y="0"/>
          <a:ext cx="2543944" cy="1080120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предметно-пространственной среды с учетом   всех направлений коррекции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16800" y="0"/>
        <a:ext cx="1927143" cy="1080120"/>
      </dsp:txXfrm>
    </dsp:sp>
    <dsp:sp modelId="{A8E90B18-EFCF-4036-BD5D-9D2B7E9E2F36}">
      <dsp:nvSpPr>
        <dsp:cNvPr id="0" name=""/>
        <dsp:cNvSpPr/>
      </dsp:nvSpPr>
      <dsp:spPr>
        <a:xfrm>
          <a:off x="108011" y="216023"/>
          <a:ext cx="508788" cy="64807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000" b="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A285D-68B5-459B-9824-514035017555}">
      <dsp:nvSpPr>
        <dsp:cNvPr id="0" name=""/>
        <dsp:cNvSpPr/>
      </dsp:nvSpPr>
      <dsp:spPr>
        <a:xfrm>
          <a:off x="0" y="0"/>
          <a:ext cx="2540446" cy="53621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Насыщенность</a:t>
          </a:r>
        </a:p>
      </dsp:txBody>
      <dsp:txXfrm>
        <a:off x="561710" y="0"/>
        <a:ext cx="1978735" cy="536217"/>
      </dsp:txXfrm>
    </dsp:sp>
    <dsp:sp modelId="{250A27D6-79CB-46D1-A6C1-B0D38F8F3F54}">
      <dsp:nvSpPr>
        <dsp:cNvPr id="0" name=""/>
        <dsp:cNvSpPr/>
      </dsp:nvSpPr>
      <dsp:spPr>
        <a:xfrm>
          <a:off x="53621" y="53621"/>
          <a:ext cx="508089" cy="4289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69955-CE43-42D1-BF45-522FBD25FF15}">
      <dsp:nvSpPr>
        <dsp:cNvPr id="0" name=""/>
        <dsp:cNvSpPr/>
      </dsp:nvSpPr>
      <dsp:spPr>
        <a:xfrm>
          <a:off x="0" y="589839"/>
          <a:ext cx="2540446" cy="53621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Транспортируемость</a:t>
          </a:r>
        </a:p>
      </dsp:txBody>
      <dsp:txXfrm>
        <a:off x="561710" y="589839"/>
        <a:ext cx="1978735" cy="536217"/>
      </dsp:txXfrm>
    </dsp:sp>
    <dsp:sp modelId="{A0ED652F-3BB5-43DB-B040-8DD232098DA2}">
      <dsp:nvSpPr>
        <dsp:cNvPr id="0" name=""/>
        <dsp:cNvSpPr/>
      </dsp:nvSpPr>
      <dsp:spPr>
        <a:xfrm>
          <a:off x="53621" y="643461"/>
          <a:ext cx="508089" cy="4289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40F0E-EE39-40E6-BB7F-8F1BC6D2DE65}">
      <dsp:nvSpPr>
        <dsp:cNvPr id="0" name=""/>
        <dsp:cNvSpPr/>
      </dsp:nvSpPr>
      <dsp:spPr>
        <a:xfrm>
          <a:off x="0" y="1179679"/>
          <a:ext cx="2540446" cy="53621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Полифункциональность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материалов</a:t>
          </a:r>
        </a:p>
      </dsp:txBody>
      <dsp:txXfrm>
        <a:off x="561710" y="1179679"/>
        <a:ext cx="1978735" cy="536217"/>
      </dsp:txXfrm>
    </dsp:sp>
    <dsp:sp modelId="{4CF25458-5106-4E6B-8532-922D453F1E59}">
      <dsp:nvSpPr>
        <dsp:cNvPr id="0" name=""/>
        <dsp:cNvSpPr/>
      </dsp:nvSpPr>
      <dsp:spPr>
        <a:xfrm>
          <a:off x="53621" y="1233301"/>
          <a:ext cx="508089" cy="4289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99814-F012-46B1-8D84-85DB26766001}">
      <dsp:nvSpPr>
        <dsp:cNvPr id="0" name=""/>
        <dsp:cNvSpPr/>
      </dsp:nvSpPr>
      <dsp:spPr>
        <a:xfrm>
          <a:off x="0" y="1769518"/>
          <a:ext cx="2540446" cy="53621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</a:t>
          </a:r>
        </a:p>
      </dsp:txBody>
      <dsp:txXfrm>
        <a:off x="561710" y="1769518"/>
        <a:ext cx="1978735" cy="536217"/>
      </dsp:txXfrm>
    </dsp:sp>
    <dsp:sp modelId="{D92B49D8-8F91-45DD-B96C-73799FADAED5}">
      <dsp:nvSpPr>
        <dsp:cNvPr id="0" name=""/>
        <dsp:cNvSpPr/>
      </dsp:nvSpPr>
      <dsp:spPr>
        <a:xfrm>
          <a:off x="92175" y="1831754"/>
          <a:ext cx="508089" cy="42897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000" t="3000" r="8000" b="2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66998-CB4A-479E-BD6C-96146363BCB3}">
      <dsp:nvSpPr>
        <dsp:cNvPr id="0" name=""/>
        <dsp:cNvSpPr/>
      </dsp:nvSpPr>
      <dsp:spPr>
        <a:xfrm>
          <a:off x="0" y="2359358"/>
          <a:ext cx="2540446" cy="53621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</a:p>
      </dsp:txBody>
      <dsp:txXfrm>
        <a:off x="561710" y="2359358"/>
        <a:ext cx="1978735" cy="536217"/>
      </dsp:txXfrm>
    </dsp:sp>
    <dsp:sp modelId="{1EC8AFE4-E4EB-4781-8CEC-8FB0A1135B04}">
      <dsp:nvSpPr>
        <dsp:cNvPr id="0" name=""/>
        <dsp:cNvSpPr/>
      </dsp:nvSpPr>
      <dsp:spPr>
        <a:xfrm>
          <a:off x="53621" y="2412980"/>
          <a:ext cx="508089" cy="4289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E4DD1-7E1F-45CC-B345-6EA932E4589F}">
      <dsp:nvSpPr>
        <dsp:cNvPr id="0" name=""/>
        <dsp:cNvSpPr/>
      </dsp:nvSpPr>
      <dsp:spPr>
        <a:xfrm>
          <a:off x="0" y="2949198"/>
          <a:ext cx="2540446" cy="53621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r>
            <a:rPr lang="ru-RU" sz="1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61710" y="2949198"/>
        <a:ext cx="1978735" cy="536217"/>
      </dsp:txXfrm>
    </dsp:sp>
    <dsp:sp modelId="{BF1EB78F-D652-415C-B3CF-D64BC8BA8D54}">
      <dsp:nvSpPr>
        <dsp:cNvPr id="0" name=""/>
        <dsp:cNvSpPr/>
      </dsp:nvSpPr>
      <dsp:spPr>
        <a:xfrm>
          <a:off x="53621" y="3002820"/>
          <a:ext cx="508089" cy="42897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00" t="5000" r="3000" b="-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1FFC4-E2EB-45ED-BDDB-B511C96842F0}">
      <dsp:nvSpPr>
        <dsp:cNvPr id="0" name=""/>
        <dsp:cNvSpPr/>
      </dsp:nvSpPr>
      <dsp:spPr>
        <a:xfrm>
          <a:off x="0" y="3539037"/>
          <a:ext cx="2540446" cy="926745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учетом индивидуализации образовательного процесса , особенностями коррекции и недостатков развития детей с ОВЗ</a:t>
          </a:r>
        </a:p>
      </dsp:txBody>
      <dsp:txXfrm>
        <a:off x="561710" y="3539037"/>
        <a:ext cx="1978735" cy="926745"/>
      </dsp:txXfrm>
    </dsp:sp>
    <dsp:sp modelId="{F2EBCA7C-5A1F-4087-865A-4EE106D486A5}">
      <dsp:nvSpPr>
        <dsp:cNvPr id="0" name=""/>
        <dsp:cNvSpPr/>
      </dsp:nvSpPr>
      <dsp:spPr>
        <a:xfrm>
          <a:off x="53621" y="3787923"/>
          <a:ext cx="508089" cy="4289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9BD20-40CD-48A5-B4FE-542DF896A6EF}">
      <dsp:nvSpPr>
        <dsp:cNvPr id="0" name=""/>
        <dsp:cNvSpPr/>
      </dsp:nvSpPr>
      <dsp:spPr>
        <a:xfrm>
          <a:off x="0" y="2924"/>
          <a:ext cx="4748848" cy="78623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smtClean="0">
              <a:solidFill>
                <a:srgbClr val="C00000"/>
              </a:solidFill>
            </a:rPr>
            <a:t>Специальные условия 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38381" y="41305"/>
        <a:ext cx="4672086" cy="70947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08CF9-241F-4173-82B1-668E4B5045D1}">
      <dsp:nvSpPr>
        <dsp:cNvPr id="0" name=""/>
        <dsp:cNvSpPr/>
      </dsp:nvSpPr>
      <dsp:spPr>
        <a:xfrm>
          <a:off x="0" y="0"/>
          <a:ext cx="2759967" cy="879014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психолого-педагогического сопровождения детей с ОВЗ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39808" y="0"/>
        <a:ext cx="2120159" cy="879014"/>
      </dsp:txXfrm>
    </dsp:sp>
    <dsp:sp modelId="{F6286EEF-3717-4D5F-BE41-E8FE9C0D4D23}">
      <dsp:nvSpPr>
        <dsp:cNvPr id="0" name=""/>
        <dsp:cNvSpPr/>
      </dsp:nvSpPr>
      <dsp:spPr>
        <a:xfrm>
          <a:off x="87815" y="88245"/>
          <a:ext cx="551993" cy="70252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1000" b="11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9166-60B1-4B9C-AE36-C438B4CD4566}">
      <dsp:nvSpPr>
        <dsp:cNvPr id="0" name=""/>
        <dsp:cNvSpPr/>
      </dsp:nvSpPr>
      <dsp:spPr>
        <a:xfrm>
          <a:off x="0" y="0"/>
          <a:ext cx="2736304" cy="464136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Комплектование кадров</a:t>
          </a:r>
        </a:p>
      </dsp:txBody>
      <dsp:txXfrm>
        <a:off x="600146" y="0"/>
        <a:ext cx="2136157" cy="464136"/>
      </dsp:txXfrm>
    </dsp:sp>
    <dsp:sp modelId="{412AB1C7-125A-45AF-ACFD-4A41F2AFD37F}">
      <dsp:nvSpPr>
        <dsp:cNvPr id="0" name=""/>
        <dsp:cNvSpPr/>
      </dsp:nvSpPr>
      <dsp:spPr>
        <a:xfrm>
          <a:off x="52885" y="20527"/>
          <a:ext cx="547260" cy="4230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00" r="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99F7E-C1A0-45BE-9D07-3F948F873F7C}">
      <dsp:nvSpPr>
        <dsp:cNvPr id="0" name=""/>
        <dsp:cNvSpPr/>
      </dsp:nvSpPr>
      <dsp:spPr>
        <a:xfrm>
          <a:off x="0" y="517022"/>
          <a:ext cx="2736304" cy="52553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ПМП Консилиум ДОУ</a:t>
          </a:r>
        </a:p>
      </dsp:txBody>
      <dsp:txXfrm>
        <a:off x="600146" y="517022"/>
        <a:ext cx="2136157" cy="525531"/>
      </dsp:txXfrm>
    </dsp:sp>
    <dsp:sp modelId="{8581584F-BE0C-4415-9FC1-70906C736479}">
      <dsp:nvSpPr>
        <dsp:cNvPr id="0" name=""/>
        <dsp:cNvSpPr/>
      </dsp:nvSpPr>
      <dsp:spPr>
        <a:xfrm>
          <a:off x="52885" y="568246"/>
          <a:ext cx="547260" cy="423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138A4-29A3-4506-8CEF-24638E330DB0}">
      <dsp:nvSpPr>
        <dsp:cNvPr id="0" name=""/>
        <dsp:cNvSpPr/>
      </dsp:nvSpPr>
      <dsp:spPr>
        <a:xfrm>
          <a:off x="0" y="1095439"/>
          <a:ext cx="2736304" cy="5288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Программно-методическое сопровождение</a:t>
          </a:r>
        </a:p>
      </dsp:txBody>
      <dsp:txXfrm>
        <a:off x="600146" y="1095439"/>
        <a:ext cx="2136157" cy="528852"/>
      </dsp:txXfrm>
    </dsp:sp>
    <dsp:sp modelId="{07606322-13C7-4033-B499-968D5D80203E}">
      <dsp:nvSpPr>
        <dsp:cNvPr id="0" name=""/>
        <dsp:cNvSpPr/>
      </dsp:nvSpPr>
      <dsp:spPr>
        <a:xfrm>
          <a:off x="52885" y="1148324"/>
          <a:ext cx="547260" cy="4230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7BB9A-7333-4BB1-B809-7BF2913D51FE}">
      <dsp:nvSpPr>
        <dsp:cNvPr id="0" name=""/>
        <dsp:cNvSpPr/>
      </dsp:nvSpPr>
      <dsp:spPr>
        <a:xfrm>
          <a:off x="0" y="1677177"/>
          <a:ext cx="2736304" cy="5288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Библиотека инклюзивного образования</a:t>
          </a:r>
        </a:p>
      </dsp:txBody>
      <dsp:txXfrm>
        <a:off x="600146" y="1677177"/>
        <a:ext cx="2136157" cy="528852"/>
      </dsp:txXfrm>
    </dsp:sp>
    <dsp:sp modelId="{F8EF9ADC-F78A-4546-A1E5-8C3B2DFB8913}">
      <dsp:nvSpPr>
        <dsp:cNvPr id="0" name=""/>
        <dsp:cNvSpPr/>
      </dsp:nvSpPr>
      <dsp:spPr>
        <a:xfrm>
          <a:off x="52885" y="1730062"/>
          <a:ext cx="547260" cy="4230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7B608-9F82-416A-8DB6-DAA9AAF1DFB0}">
      <dsp:nvSpPr>
        <dsp:cNvPr id="0" name=""/>
        <dsp:cNvSpPr/>
      </dsp:nvSpPr>
      <dsp:spPr>
        <a:xfrm>
          <a:off x="0" y="2258914"/>
          <a:ext cx="2736304" cy="5288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Консультационная площадка</a:t>
          </a:r>
        </a:p>
      </dsp:txBody>
      <dsp:txXfrm>
        <a:off x="600146" y="2258914"/>
        <a:ext cx="2136157" cy="528852"/>
      </dsp:txXfrm>
    </dsp:sp>
    <dsp:sp modelId="{32A06E0A-6A12-4C1F-B96B-EF513253D456}">
      <dsp:nvSpPr>
        <dsp:cNvPr id="0" name=""/>
        <dsp:cNvSpPr/>
      </dsp:nvSpPr>
      <dsp:spPr>
        <a:xfrm>
          <a:off x="52885" y="2311800"/>
          <a:ext cx="547260" cy="4230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207FC-490F-44BE-99C6-84499ABE8B34}">
      <dsp:nvSpPr>
        <dsp:cNvPr id="0" name=""/>
        <dsp:cNvSpPr/>
      </dsp:nvSpPr>
      <dsp:spPr>
        <a:xfrm>
          <a:off x="0" y="2840652"/>
          <a:ext cx="2736304" cy="5288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членов ПМПК г. Сочи на базе МДОБУ №125 (в составе комиссии Краснодарского края</a:t>
          </a: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146" y="2840652"/>
        <a:ext cx="2136157" cy="528852"/>
      </dsp:txXfrm>
    </dsp:sp>
    <dsp:sp modelId="{0E2005C6-C4A1-4782-A238-A2FA40BCD469}">
      <dsp:nvSpPr>
        <dsp:cNvPr id="0" name=""/>
        <dsp:cNvSpPr/>
      </dsp:nvSpPr>
      <dsp:spPr>
        <a:xfrm>
          <a:off x="52885" y="2893538"/>
          <a:ext cx="547260" cy="4230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6FE3B-486B-41F0-896A-8E04A7BD1BBE}">
      <dsp:nvSpPr>
        <dsp:cNvPr id="0" name=""/>
        <dsp:cNvSpPr/>
      </dsp:nvSpPr>
      <dsp:spPr>
        <a:xfrm>
          <a:off x="0" y="3422390"/>
          <a:ext cx="2736304" cy="5288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</a:t>
          </a:r>
        </a:p>
      </dsp:txBody>
      <dsp:txXfrm>
        <a:off x="600146" y="3422390"/>
        <a:ext cx="2136157" cy="528852"/>
      </dsp:txXfrm>
    </dsp:sp>
    <dsp:sp modelId="{63D3BA59-5EFC-4827-9CF0-2E8E3F0861BB}">
      <dsp:nvSpPr>
        <dsp:cNvPr id="0" name=""/>
        <dsp:cNvSpPr/>
      </dsp:nvSpPr>
      <dsp:spPr>
        <a:xfrm>
          <a:off x="52885" y="3475276"/>
          <a:ext cx="547260" cy="4230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7A734-4AC0-4A5B-9691-DDB999D84CB4}">
      <dsp:nvSpPr>
        <dsp:cNvPr id="0" name=""/>
        <dsp:cNvSpPr/>
      </dsp:nvSpPr>
      <dsp:spPr>
        <a:xfrm>
          <a:off x="0" y="4004128"/>
          <a:ext cx="2736304" cy="5288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Тьюторское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сопровождение детей с ОВЗ</a:t>
          </a:r>
        </a:p>
      </dsp:txBody>
      <dsp:txXfrm>
        <a:off x="600146" y="4004128"/>
        <a:ext cx="2136157" cy="528852"/>
      </dsp:txXfrm>
    </dsp:sp>
    <dsp:sp modelId="{AC2594CC-8678-4C97-A79A-DF42CB141437}">
      <dsp:nvSpPr>
        <dsp:cNvPr id="0" name=""/>
        <dsp:cNvSpPr/>
      </dsp:nvSpPr>
      <dsp:spPr>
        <a:xfrm>
          <a:off x="52885" y="4057014"/>
          <a:ext cx="547260" cy="4230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A1FFA-8188-4C62-8493-031BF69D77FE}">
      <dsp:nvSpPr>
        <dsp:cNvPr id="0" name=""/>
        <dsp:cNvSpPr/>
      </dsp:nvSpPr>
      <dsp:spPr>
        <a:xfrm>
          <a:off x="0" y="0"/>
          <a:ext cx="3960439" cy="864095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Кадровое сопровождение образовательного процесса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878497" y="0"/>
        <a:ext cx="3081942" cy="864095"/>
      </dsp:txXfrm>
    </dsp:sp>
    <dsp:sp modelId="{73AE8C04-DAFE-4350-9DA2-25CDF6890D14}">
      <dsp:nvSpPr>
        <dsp:cNvPr id="0" name=""/>
        <dsp:cNvSpPr/>
      </dsp:nvSpPr>
      <dsp:spPr>
        <a:xfrm>
          <a:off x="86409" y="86409"/>
          <a:ext cx="792087" cy="6912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B0023-80E3-4A7C-B681-930F93C1F78A}">
      <dsp:nvSpPr>
        <dsp:cNvPr id="0" name=""/>
        <dsp:cNvSpPr/>
      </dsp:nvSpPr>
      <dsp:spPr>
        <a:xfrm>
          <a:off x="0" y="0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 </a:t>
          </a:r>
          <a:r>
            <a:rPr lang="ru-RU" sz="12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   </a:t>
          </a:r>
          <a:r>
            <a:rPr lang="ru-RU" sz="12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ПЕДАГОГА</a:t>
          </a:r>
        </a:p>
      </dsp:txBody>
      <dsp:txXfrm>
        <a:off x="818561" y="0"/>
        <a:ext cx="3141878" cy="264730"/>
      </dsp:txXfrm>
    </dsp:sp>
    <dsp:sp modelId="{BF229C56-63E2-4BC2-A989-8C5D8EF1B549}">
      <dsp:nvSpPr>
        <dsp:cNvPr id="0" name=""/>
        <dsp:cNvSpPr/>
      </dsp:nvSpPr>
      <dsp:spPr>
        <a:xfrm>
          <a:off x="267818" y="7339"/>
          <a:ext cx="309397" cy="2500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6F4FE-74CC-4606-86EB-90352B2E5610}">
      <dsp:nvSpPr>
        <dsp:cNvPr id="0" name=""/>
        <dsp:cNvSpPr/>
      </dsp:nvSpPr>
      <dsp:spPr>
        <a:xfrm>
          <a:off x="0" y="293339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Учителей-логопедов</a:t>
          </a:r>
        </a:p>
      </dsp:txBody>
      <dsp:txXfrm>
        <a:off x="818561" y="293339"/>
        <a:ext cx="3141878" cy="264730"/>
      </dsp:txXfrm>
    </dsp:sp>
    <dsp:sp modelId="{698D8B66-171F-429F-BA35-7F00C49DCD54}">
      <dsp:nvSpPr>
        <dsp:cNvPr id="0" name=""/>
        <dsp:cNvSpPr/>
      </dsp:nvSpPr>
      <dsp:spPr>
        <a:xfrm>
          <a:off x="267846" y="291203"/>
          <a:ext cx="309342" cy="26900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86B52-5B60-4137-A467-44F1BEBF7A19}">
      <dsp:nvSpPr>
        <dsp:cNvPr id="0" name=""/>
        <dsp:cNvSpPr/>
      </dsp:nvSpPr>
      <dsp:spPr>
        <a:xfrm>
          <a:off x="0" y="587411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 Учителей-дефектологов</a:t>
          </a:r>
        </a:p>
      </dsp:txBody>
      <dsp:txXfrm>
        <a:off x="818561" y="587411"/>
        <a:ext cx="3141878" cy="264730"/>
      </dsp:txXfrm>
    </dsp:sp>
    <dsp:sp modelId="{A67C499C-3DC3-4FD5-A599-646B7040059D}">
      <dsp:nvSpPr>
        <dsp:cNvPr id="0" name=""/>
        <dsp:cNvSpPr/>
      </dsp:nvSpPr>
      <dsp:spPr>
        <a:xfrm flipV="1">
          <a:off x="268174" y="586678"/>
          <a:ext cx="308684" cy="2661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90701-6B90-4F22-9577-28E6AB2D9849}">
      <dsp:nvSpPr>
        <dsp:cNvPr id="0" name=""/>
        <dsp:cNvSpPr/>
      </dsp:nvSpPr>
      <dsp:spPr>
        <a:xfrm>
          <a:off x="0" y="907681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 Педагога-психолога</a:t>
          </a:r>
        </a:p>
      </dsp:txBody>
      <dsp:txXfrm>
        <a:off x="818561" y="907681"/>
        <a:ext cx="3141878" cy="264730"/>
      </dsp:txXfrm>
    </dsp:sp>
    <dsp:sp modelId="{82E96605-0F34-464A-96B8-93A01BBDBCB9}">
      <dsp:nvSpPr>
        <dsp:cNvPr id="0" name=""/>
        <dsp:cNvSpPr/>
      </dsp:nvSpPr>
      <dsp:spPr>
        <a:xfrm>
          <a:off x="268147" y="879348"/>
          <a:ext cx="308740" cy="3213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3453F-DAEA-4571-A297-24DE142B837A}">
      <dsp:nvSpPr>
        <dsp:cNvPr id="0" name=""/>
        <dsp:cNvSpPr/>
      </dsp:nvSpPr>
      <dsp:spPr>
        <a:xfrm>
          <a:off x="0" y="1227218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музыкальных руководителя</a:t>
          </a:r>
        </a:p>
      </dsp:txBody>
      <dsp:txXfrm>
        <a:off x="818561" y="1227218"/>
        <a:ext cx="3141878" cy="264730"/>
      </dsp:txXfrm>
    </dsp:sp>
    <dsp:sp modelId="{87306B74-53E6-4997-A25A-53AB6A1332D9}">
      <dsp:nvSpPr>
        <dsp:cNvPr id="0" name=""/>
        <dsp:cNvSpPr/>
      </dsp:nvSpPr>
      <dsp:spPr>
        <a:xfrm>
          <a:off x="267846" y="1239023"/>
          <a:ext cx="309342" cy="24112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E0403-8EF7-4396-954F-2A8953F013AF}">
      <dsp:nvSpPr>
        <dsp:cNvPr id="0" name=""/>
        <dsp:cNvSpPr/>
      </dsp:nvSpPr>
      <dsp:spPr>
        <a:xfrm>
          <a:off x="0" y="1518422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 инструктора по физической культуре</a:t>
          </a:r>
        </a:p>
      </dsp:txBody>
      <dsp:txXfrm>
        <a:off x="818561" y="1518422"/>
        <a:ext cx="3141878" cy="264730"/>
      </dsp:txXfrm>
    </dsp:sp>
    <dsp:sp modelId="{713889B0-AE92-47A1-9F60-4DDC610854E5}">
      <dsp:nvSpPr>
        <dsp:cNvPr id="0" name=""/>
        <dsp:cNvSpPr/>
      </dsp:nvSpPr>
      <dsp:spPr>
        <a:xfrm>
          <a:off x="267818" y="1538492"/>
          <a:ext cx="309397" cy="22459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7FA80-048E-4B04-9FC0-AFD4F9FE03CA}">
      <dsp:nvSpPr>
        <dsp:cNvPr id="0" name=""/>
        <dsp:cNvSpPr/>
      </dsp:nvSpPr>
      <dsp:spPr>
        <a:xfrm>
          <a:off x="0" y="1809626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тьюторов</a:t>
          </a: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61" y="1809626"/>
        <a:ext cx="3141878" cy="264730"/>
      </dsp:txXfrm>
    </dsp:sp>
    <dsp:sp modelId="{FB0A363B-A3AD-486C-B4DF-DBC6AA81EB15}">
      <dsp:nvSpPr>
        <dsp:cNvPr id="0" name=""/>
        <dsp:cNvSpPr/>
      </dsp:nvSpPr>
      <dsp:spPr>
        <a:xfrm>
          <a:off x="267818" y="1819761"/>
          <a:ext cx="309397" cy="2444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50A07-2806-48B3-82EA-42272BF6C898}">
      <dsp:nvSpPr>
        <dsp:cNvPr id="0" name=""/>
        <dsp:cNvSpPr/>
      </dsp:nvSpPr>
      <dsp:spPr>
        <a:xfrm>
          <a:off x="0" y="2100829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воспитателей</a:t>
          </a:r>
        </a:p>
      </dsp:txBody>
      <dsp:txXfrm>
        <a:off x="818561" y="2100829"/>
        <a:ext cx="3141878" cy="264730"/>
      </dsp:txXfrm>
    </dsp:sp>
    <dsp:sp modelId="{7B1C1DC0-E81E-40A4-8444-F94657843EBB}">
      <dsp:nvSpPr>
        <dsp:cNvPr id="0" name=""/>
        <dsp:cNvSpPr/>
      </dsp:nvSpPr>
      <dsp:spPr>
        <a:xfrm>
          <a:off x="267818" y="2101029"/>
          <a:ext cx="309397" cy="26433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78F06-4097-4292-B5C5-F29C4323B75C}">
      <dsp:nvSpPr>
        <dsp:cNvPr id="0" name=""/>
        <dsp:cNvSpPr/>
      </dsp:nvSpPr>
      <dsp:spPr>
        <a:xfrm>
          <a:off x="0" y="2402386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9%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–высшая категория</a:t>
          </a:r>
        </a:p>
      </dsp:txBody>
      <dsp:txXfrm>
        <a:off x="818561" y="2402386"/>
        <a:ext cx="3141878" cy="264730"/>
      </dsp:txXfrm>
    </dsp:sp>
    <dsp:sp modelId="{26BEB03E-AFEB-4A02-B6B1-2A436CEA6634}">
      <dsp:nvSpPr>
        <dsp:cNvPr id="0" name=""/>
        <dsp:cNvSpPr/>
      </dsp:nvSpPr>
      <dsp:spPr>
        <a:xfrm>
          <a:off x="267818" y="2392033"/>
          <a:ext cx="309397" cy="2854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32F59-4B86-4A28-868C-5E9791982E89}">
      <dsp:nvSpPr>
        <dsp:cNvPr id="0" name=""/>
        <dsp:cNvSpPr/>
      </dsp:nvSpPr>
      <dsp:spPr>
        <a:xfrm>
          <a:off x="0" y="2716613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25%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первая категория</a:t>
          </a:r>
        </a:p>
      </dsp:txBody>
      <dsp:txXfrm>
        <a:off x="818561" y="2716613"/>
        <a:ext cx="3141878" cy="264730"/>
      </dsp:txXfrm>
    </dsp:sp>
    <dsp:sp modelId="{A5E32D42-75A0-437A-B71D-2BEB08FC7F6D}">
      <dsp:nvSpPr>
        <dsp:cNvPr id="0" name=""/>
        <dsp:cNvSpPr/>
      </dsp:nvSpPr>
      <dsp:spPr>
        <a:xfrm>
          <a:off x="267707" y="2703943"/>
          <a:ext cx="309619" cy="29007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D47BB-A94B-42F7-ADEB-DD8A085B1509}">
      <dsp:nvSpPr>
        <dsp:cNvPr id="0" name=""/>
        <dsp:cNvSpPr/>
      </dsp:nvSpPr>
      <dsp:spPr>
        <a:xfrm>
          <a:off x="0" y="3037211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56% - соответствие занимаемой должности</a:t>
          </a:r>
        </a:p>
      </dsp:txBody>
      <dsp:txXfrm>
        <a:off x="818561" y="3037211"/>
        <a:ext cx="3141878" cy="264730"/>
      </dsp:txXfrm>
    </dsp:sp>
    <dsp:sp modelId="{EFED5D71-CBD0-4E46-85A2-20555502AEB8}">
      <dsp:nvSpPr>
        <dsp:cNvPr id="0" name=""/>
        <dsp:cNvSpPr/>
      </dsp:nvSpPr>
      <dsp:spPr>
        <a:xfrm>
          <a:off x="267568" y="3020487"/>
          <a:ext cx="309896" cy="29817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196DF-12CC-44B9-9F84-B053D35DF010}">
      <dsp:nvSpPr>
        <dsp:cNvPr id="0" name=""/>
        <dsp:cNvSpPr/>
      </dsp:nvSpPr>
      <dsp:spPr>
        <a:xfrm>
          <a:off x="0" y="3345139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100% охват курсами ФГОС ДО</a:t>
          </a:r>
        </a:p>
      </dsp:txBody>
      <dsp:txXfrm>
        <a:off x="818561" y="3345139"/>
        <a:ext cx="3141878" cy="264730"/>
      </dsp:txXfrm>
    </dsp:sp>
    <dsp:sp modelId="{BB85B99F-DF13-4FA3-95E0-A25E7103C32A}">
      <dsp:nvSpPr>
        <dsp:cNvPr id="0" name=""/>
        <dsp:cNvSpPr/>
      </dsp:nvSpPr>
      <dsp:spPr>
        <a:xfrm>
          <a:off x="266800" y="3353865"/>
          <a:ext cx="311433" cy="24727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40A73-CDEC-4990-9548-5B147B027937}">
      <dsp:nvSpPr>
        <dsp:cNvPr id="0" name=""/>
        <dsp:cNvSpPr/>
      </dsp:nvSpPr>
      <dsp:spPr>
        <a:xfrm>
          <a:off x="0" y="3636343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5%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педагогов прошли проф. переподготовку</a:t>
          </a:r>
        </a:p>
      </dsp:txBody>
      <dsp:txXfrm>
        <a:off x="818561" y="3636343"/>
        <a:ext cx="3141878" cy="264730"/>
      </dsp:txXfrm>
    </dsp:sp>
    <dsp:sp modelId="{31A8F39B-D799-4C1E-A870-E6E21B1D852D}">
      <dsp:nvSpPr>
        <dsp:cNvPr id="0" name=""/>
        <dsp:cNvSpPr/>
      </dsp:nvSpPr>
      <dsp:spPr>
        <a:xfrm>
          <a:off x="267184" y="3667745"/>
          <a:ext cx="310664" cy="20192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5CE31-F9D9-4DCB-B0DB-5BCC37ED7309}">
      <dsp:nvSpPr>
        <dsp:cNvPr id="0" name=""/>
        <dsp:cNvSpPr/>
      </dsp:nvSpPr>
      <dsp:spPr>
        <a:xfrm>
          <a:off x="0" y="3927547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5%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педагогов учатся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закончили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ВУЗах</a:t>
          </a:r>
        </a:p>
      </dsp:txBody>
      <dsp:txXfrm>
        <a:off x="818561" y="3927547"/>
        <a:ext cx="3141878" cy="264730"/>
      </dsp:txXfrm>
    </dsp:sp>
    <dsp:sp modelId="{F98CAD81-791C-4487-88F7-77E5142B1A0D}">
      <dsp:nvSpPr>
        <dsp:cNvPr id="0" name=""/>
        <dsp:cNvSpPr/>
      </dsp:nvSpPr>
      <dsp:spPr>
        <a:xfrm>
          <a:off x="267184" y="3941319"/>
          <a:ext cx="310664" cy="23718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AA2A4-3CFA-4FBF-BC36-9989352F354B}">
      <dsp:nvSpPr>
        <dsp:cNvPr id="0" name=""/>
        <dsp:cNvSpPr/>
      </dsp:nvSpPr>
      <dsp:spPr>
        <a:xfrm>
          <a:off x="0" y="4222762"/>
          <a:ext cx="3960439" cy="264730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 педагоги активно повышают квалификацию на профильных курсах</a:t>
          </a:r>
        </a:p>
      </dsp:txBody>
      <dsp:txXfrm>
        <a:off x="818561" y="4222762"/>
        <a:ext cx="3141878" cy="264730"/>
      </dsp:txXfrm>
    </dsp:sp>
    <dsp:sp modelId="{731DB7EA-DE0B-4904-9430-6FB0BD901FB9}">
      <dsp:nvSpPr>
        <dsp:cNvPr id="0" name=""/>
        <dsp:cNvSpPr/>
      </dsp:nvSpPr>
      <dsp:spPr>
        <a:xfrm>
          <a:off x="267184" y="4218750"/>
          <a:ext cx="310664" cy="27275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29098-0A40-46E2-B5C6-F2C881B14AC6}">
      <dsp:nvSpPr>
        <dsp:cNvPr id="0" name=""/>
        <dsp:cNvSpPr/>
      </dsp:nvSpPr>
      <dsp:spPr>
        <a:xfrm>
          <a:off x="0" y="0"/>
          <a:ext cx="2039887" cy="864095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инклюзивных практик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94387" y="0"/>
        <a:ext cx="1545500" cy="864095"/>
      </dsp:txXfrm>
    </dsp:sp>
    <dsp:sp modelId="{453E558F-2A15-439E-BCD8-195947A3AD15}">
      <dsp:nvSpPr>
        <dsp:cNvPr id="0" name=""/>
        <dsp:cNvSpPr/>
      </dsp:nvSpPr>
      <dsp:spPr>
        <a:xfrm>
          <a:off x="86409" y="144013"/>
          <a:ext cx="407977" cy="5760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000" b="1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76C97-68ED-4623-BFEA-007FCC3865FA}">
      <dsp:nvSpPr>
        <dsp:cNvPr id="0" name=""/>
        <dsp:cNvSpPr/>
      </dsp:nvSpPr>
      <dsp:spPr>
        <a:xfrm>
          <a:off x="0" y="80377"/>
          <a:ext cx="2088232" cy="2068559"/>
        </a:xfrm>
        <a:prstGeom prst="round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БЮДЖЕТНЫЕ СРЕДСТВА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sz="13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 - </a:t>
          </a:r>
          <a:r>
            <a:rPr lang="ru-RU" sz="13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 на ремонт фасада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год-  1 000 500 рублей на ремонт фасада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Детского сада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00979" y="181356"/>
        <a:ext cx="1886274" cy="1866601"/>
      </dsp:txXfrm>
    </dsp:sp>
    <dsp:sp modelId="{2BAD60F5-97F0-417C-B0EF-9BEAA9A25DB0}">
      <dsp:nvSpPr>
        <dsp:cNvPr id="0" name=""/>
        <dsp:cNvSpPr/>
      </dsp:nvSpPr>
      <dsp:spPr>
        <a:xfrm>
          <a:off x="0" y="2186377"/>
          <a:ext cx="2088232" cy="2269748"/>
        </a:xfrm>
        <a:prstGeom prst="round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ШЕФСКАЯ ПОМОЩЬ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3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Ремонтные работы </a:t>
          </a:r>
          <a:b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 №13, №8 медицинского блока.)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 «Дельфинарий», «Морская звезда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ИП </a:t>
          </a:r>
          <a:endParaRPr lang="ru-RU" sz="13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500 000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01939" y="2288316"/>
        <a:ext cx="1884354" cy="206587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65681-D0E6-4ECA-B28B-9B461C489EA4}">
      <dsp:nvSpPr>
        <dsp:cNvPr id="0" name=""/>
        <dsp:cNvSpPr/>
      </dsp:nvSpPr>
      <dsp:spPr>
        <a:xfrm>
          <a:off x="877768" y="1054"/>
          <a:ext cx="7029439" cy="107906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smtClean="0">
              <a:solidFill>
                <a:srgbClr val="C00000"/>
              </a:solidFill>
            </a:rPr>
            <a:t>Созданию специальных условий способствуют: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930444" y="53730"/>
        <a:ext cx="6924087" cy="973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FA46-475A-4722-929B-4517F3AF2837}">
      <dsp:nvSpPr>
        <dsp:cNvPr id="0" name=""/>
        <dsp:cNvSpPr/>
      </dsp:nvSpPr>
      <dsp:spPr>
        <a:xfrm>
          <a:off x="0" y="265"/>
          <a:ext cx="6120679" cy="118036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Перспективы развития МДОБУ №125 </a:t>
          </a:r>
          <a:endParaRPr lang="ru-RU" sz="3100" b="1" kern="1200" dirty="0">
            <a:solidFill>
              <a:srgbClr val="C00000"/>
            </a:solidFill>
          </a:endParaRPr>
        </a:p>
      </dsp:txBody>
      <dsp:txXfrm>
        <a:off x="57621" y="57886"/>
        <a:ext cx="6005437" cy="106512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6F06-E5A9-4727-AD53-65253B8FEFA1}">
      <dsp:nvSpPr>
        <dsp:cNvPr id="0" name=""/>
        <dsp:cNvSpPr/>
      </dsp:nvSpPr>
      <dsp:spPr>
        <a:xfrm>
          <a:off x="0" y="0"/>
          <a:ext cx="2880320" cy="864096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и масштабирование опыта работы по инклюзивному образованию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62473" y="0"/>
        <a:ext cx="2217846" cy="864096"/>
      </dsp:txXfrm>
    </dsp:sp>
    <dsp:sp modelId="{7FEB1C59-DFB5-4423-AAF1-67FECD556E55}">
      <dsp:nvSpPr>
        <dsp:cNvPr id="0" name=""/>
        <dsp:cNvSpPr/>
      </dsp:nvSpPr>
      <dsp:spPr>
        <a:xfrm>
          <a:off x="86409" y="86409"/>
          <a:ext cx="576064" cy="69127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9565A-E7B4-482A-B7FC-2CAF114D796C}">
      <dsp:nvSpPr>
        <dsp:cNvPr id="0" name=""/>
        <dsp:cNvSpPr/>
      </dsp:nvSpPr>
      <dsp:spPr>
        <a:xfrm>
          <a:off x="0" y="0"/>
          <a:ext cx="2880320" cy="424847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Публикации в печатных изданиях: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2020 году педагогами детского сада были опубликованы 15 методических разработок и статей в научных изданиях и  на образовательных порталах в СМИ</a:t>
          </a:r>
          <a:r>
            <a:rPr lang="ru-RU" sz="1200" kern="1200" dirty="0" smtClean="0"/>
            <a:t>.</a:t>
          </a:r>
          <a:endParaRPr lang="ru-RU" sz="12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99388"/>
        <a:ext cx="2880320" cy="1699388"/>
      </dsp:txXfrm>
    </dsp:sp>
    <dsp:sp modelId="{1AC5FB91-4F44-47A5-AE0A-5F2DAE6BDAE8}">
      <dsp:nvSpPr>
        <dsp:cNvPr id="0" name=""/>
        <dsp:cNvSpPr/>
      </dsp:nvSpPr>
      <dsp:spPr>
        <a:xfrm>
          <a:off x="792088" y="72010"/>
          <a:ext cx="1296143" cy="98267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00" t="7000" r="7000" b="7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2FAF5-AFEB-46CA-BFE6-26302B5E7746}">
      <dsp:nvSpPr>
        <dsp:cNvPr id="0" name=""/>
        <dsp:cNvSpPr/>
      </dsp:nvSpPr>
      <dsp:spPr>
        <a:xfrm>
          <a:off x="115212" y="3398777"/>
          <a:ext cx="2649894" cy="63727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6F06-E5A9-4727-AD53-65253B8FEFA1}">
      <dsp:nvSpPr>
        <dsp:cNvPr id="0" name=""/>
        <dsp:cNvSpPr/>
      </dsp:nvSpPr>
      <dsp:spPr>
        <a:xfrm>
          <a:off x="0" y="0"/>
          <a:ext cx="2880320" cy="864096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сетевого взаимодействия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62473" y="0"/>
        <a:ext cx="2217846" cy="864096"/>
      </dsp:txXfrm>
    </dsp:sp>
    <dsp:sp modelId="{7FEB1C59-DFB5-4423-AAF1-67FECD556E55}">
      <dsp:nvSpPr>
        <dsp:cNvPr id="0" name=""/>
        <dsp:cNvSpPr/>
      </dsp:nvSpPr>
      <dsp:spPr>
        <a:xfrm>
          <a:off x="86409" y="86409"/>
          <a:ext cx="576064" cy="69127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4000" r="3000" b="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9565A-E7B4-482A-B7FC-2CAF114D796C}">
      <dsp:nvSpPr>
        <dsp:cNvPr id="0" name=""/>
        <dsp:cNvSpPr/>
      </dsp:nvSpPr>
      <dsp:spPr>
        <a:xfrm>
          <a:off x="0" y="0"/>
          <a:ext cx="2880320" cy="424847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Заключены договоры с 30 социальными партнерами: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</a:t>
          </a:r>
          <a:r>
            <a:rPr lang="ru-RU" sz="1200" b="1" kern="1200" dirty="0" smtClean="0"/>
            <a:t>14  </a:t>
          </a:r>
          <a:r>
            <a:rPr lang="ru-RU" sz="1200" b="1" kern="1200" dirty="0" smtClean="0"/>
            <a:t>детских садов России;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</a:t>
          </a:r>
          <a:r>
            <a:rPr lang="ru-RU" sz="1200" b="1" kern="1200" dirty="0" smtClean="0"/>
            <a:t>4 </a:t>
          </a:r>
          <a:r>
            <a:rPr lang="ru-RU" sz="1200" b="1" kern="1200" dirty="0" smtClean="0"/>
            <a:t>СОШ п. Лазаревское;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</a:t>
          </a:r>
          <a:r>
            <a:rPr lang="ru-RU" sz="1200" b="1" kern="1200" dirty="0" smtClean="0"/>
            <a:t>4 </a:t>
          </a:r>
          <a:r>
            <a:rPr lang="ru-RU" sz="1200" b="1" kern="1200" dirty="0" smtClean="0"/>
            <a:t>ВУЗа и 1 колледж  Краснодарского края;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ГБУ «Центр диагностики и консультирования» КК;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МБУК г. Сочи;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Театр, музей, центр национальных культур, музыкальная школа Лазаревского района;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Шефские организации;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 общество инвалидов «Возрождение»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0" y="1699388"/>
        <a:ext cx="2880320" cy="1699388"/>
      </dsp:txXfrm>
    </dsp:sp>
    <dsp:sp modelId="{1AC5FB91-4F44-47A5-AE0A-5F2DAE6BDAE8}">
      <dsp:nvSpPr>
        <dsp:cNvPr id="0" name=""/>
        <dsp:cNvSpPr/>
      </dsp:nvSpPr>
      <dsp:spPr>
        <a:xfrm>
          <a:off x="936101" y="0"/>
          <a:ext cx="1008116" cy="103352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000" t="12000" b="12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2FAF5-AFEB-46CA-BFE6-26302B5E7746}">
      <dsp:nvSpPr>
        <dsp:cNvPr id="0" name=""/>
        <dsp:cNvSpPr/>
      </dsp:nvSpPr>
      <dsp:spPr>
        <a:xfrm>
          <a:off x="115212" y="3398777"/>
          <a:ext cx="2649894" cy="63727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6F06-E5A9-4727-AD53-65253B8FEFA1}">
      <dsp:nvSpPr>
        <dsp:cNvPr id="0" name=""/>
        <dsp:cNvSpPr/>
      </dsp:nvSpPr>
      <dsp:spPr>
        <a:xfrm>
          <a:off x="0" y="0"/>
          <a:ext cx="2880320" cy="864096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родителями воспитанников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62473" y="0"/>
        <a:ext cx="2217846" cy="864096"/>
      </dsp:txXfrm>
    </dsp:sp>
    <dsp:sp modelId="{7FEB1C59-DFB5-4423-AAF1-67FECD556E55}">
      <dsp:nvSpPr>
        <dsp:cNvPr id="0" name=""/>
        <dsp:cNvSpPr/>
      </dsp:nvSpPr>
      <dsp:spPr>
        <a:xfrm>
          <a:off x="86409" y="86409"/>
          <a:ext cx="576064" cy="6912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9565A-E7B4-482A-B7FC-2CAF114D796C}">
      <dsp:nvSpPr>
        <dsp:cNvPr id="0" name=""/>
        <dsp:cNvSpPr/>
      </dsp:nvSpPr>
      <dsp:spPr>
        <a:xfrm>
          <a:off x="0" y="0"/>
          <a:ext cx="2880320" cy="424847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работы Консультативного центра: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Реализованы проекты «Виртуальный детский сад», «Служба ранней помощи».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Семьи воспитанников вовлечены в  образовательную деятельность (совместные проекты)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Проведены совместные мероприятия с родителями: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праздники, благотворительные акции, субботники, ремонтные работы, походы, экскурсии, конференции, общие и групповые родительские собрания.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0" y="1699388"/>
        <a:ext cx="2880320" cy="1699388"/>
      </dsp:txXfrm>
    </dsp:sp>
    <dsp:sp modelId="{1AC5FB91-4F44-47A5-AE0A-5F2DAE6BDAE8}">
      <dsp:nvSpPr>
        <dsp:cNvPr id="0" name=""/>
        <dsp:cNvSpPr/>
      </dsp:nvSpPr>
      <dsp:spPr>
        <a:xfrm>
          <a:off x="936101" y="72003"/>
          <a:ext cx="1008116" cy="8895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2FAF5-AFEB-46CA-BFE6-26302B5E7746}">
      <dsp:nvSpPr>
        <dsp:cNvPr id="0" name=""/>
        <dsp:cNvSpPr/>
      </dsp:nvSpPr>
      <dsp:spPr>
        <a:xfrm>
          <a:off x="115212" y="3398777"/>
          <a:ext cx="2649894" cy="63727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64558-8338-49A8-8A57-14BD352CE2A7}">
      <dsp:nvSpPr>
        <dsp:cNvPr id="0" name=""/>
        <dsp:cNvSpPr/>
      </dsp:nvSpPr>
      <dsp:spPr>
        <a:xfrm rot="10800000">
          <a:off x="1146268" y="33033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«Ресурсный центр»</a:t>
          </a:r>
          <a:endParaRPr lang="ru-RU" sz="1400" b="1" kern="1200" dirty="0"/>
        </a:p>
      </dsp:txBody>
      <dsp:txXfrm rot="10800000">
        <a:off x="1291446" y="33033"/>
        <a:ext cx="3829303" cy="580711"/>
      </dsp:txXfrm>
    </dsp:sp>
    <dsp:sp modelId="{C609380B-7E67-486A-927F-D5C96C509AF5}">
      <dsp:nvSpPr>
        <dsp:cNvPr id="0" name=""/>
        <dsp:cNvSpPr/>
      </dsp:nvSpPr>
      <dsp:spPr>
        <a:xfrm>
          <a:off x="855913" y="3283"/>
          <a:ext cx="580711" cy="5807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EAAAEA-CF9E-4E36-8FD5-703A0F2768B5}">
      <dsp:nvSpPr>
        <dsp:cNvPr id="0" name=""/>
        <dsp:cNvSpPr/>
      </dsp:nvSpPr>
      <dsp:spPr>
        <a:xfrm rot="10800000">
          <a:off x="1146268" y="757341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 волонтерского движения «Добровольцы-детям»</a:t>
          </a:r>
          <a:endParaRPr lang="ru-RU" sz="1400" b="1" kern="1200" dirty="0"/>
        </a:p>
      </dsp:txBody>
      <dsp:txXfrm rot="10800000">
        <a:off x="1291446" y="757341"/>
        <a:ext cx="3829303" cy="580711"/>
      </dsp:txXfrm>
    </dsp:sp>
    <dsp:sp modelId="{03B462A3-F0D8-4BE3-AF65-7F04C553B98F}">
      <dsp:nvSpPr>
        <dsp:cNvPr id="0" name=""/>
        <dsp:cNvSpPr/>
      </dsp:nvSpPr>
      <dsp:spPr>
        <a:xfrm>
          <a:off x="855913" y="757341"/>
          <a:ext cx="580711" cy="5807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ECB4A7-5621-45B8-A622-1C958CD67F5E}">
      <dsp:nvSpPr>
        <dsp:cNvPr id="0" name=""/>
        <dsp:cNvSpPr/>
      </dsp:nvSpPr>
      <dsp:spPr>
        <a:xfrm rot="10800000">
          <a:off x="1146268" y="1511398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Виртуальный детский сад</a:t>
          </a:r>
          <a:endParaRPr lang="ru-RU" sz="1400" b="1" kern="1200" dirty="0"/>
        </a:p>
      </dsp:txBody>
      <dsp:txXfrm rot="10800000">
        <a:off x="1291446" y="1511398"/>
        <a:ext cx="3829303" cy="580711"/>
      </dsp:txXfrm>
    </dsp:sp>
    <dsp:sp modelId="{E80D8CE6-94B3-48E0-8336-51130AEB1840}">
      <dsp:nvSpPr>
        <dsp:cNvPr id="0" name=""/>
        <dsp:cNvSpPr/>
      </dsp:nvSpPr>
      <dsp:spPr>
        <a:xfrm>
          <a:off x="855913" y="1511398"/>
          <a:ext cx="580711" cy="58071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D5A1A2-F4F3-4E71-A92E-F2EAD1F128B5}">
      <dsp:nvSpPr>
        <dsp:cNvPr id="0" name=""/>
        <dsp:cNvSpPr/>
      </dsp:nvSpPr>
      <dsp:spPr>
        <a:xfrm rot="10800000">
          <a:off x="1146268" y="2265456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Консультационный  центр</a:t>
          </a:r>
          <a:endParaRPr lang="ru-RU" sz="1400" b="1" kern="1200" dirty="0"/>
        </a:p>
      </dsp:txBody>
      <dsp:txXfrm rot="10800000">
        <a:off x="1291446" y="2265456"/>
        <a:ext cx="3829303" cy="580711"/>
      </dsp:txXfrm>
    </dsp:sp>
    <dsp:sp modelId="{8A353F7A-CD20-4C80-A547-3E3E9544EB0E}">
      <dsp:nvSpPr>
        <dsp:cNvPr id="0" name=""/>
        <dsp:cNvSpPr/>
      </dsp:nvSpPr>
      <dsp:spPr>
        <a:xfrm>
          <a:off x="855913" y="2265456"/>
          <a:ext cx="580711" cy="58071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8259CF-10C8-4027-912D-17E14B4FBDF2}">
      <dsp:nvSpPr>
        <dsp:cNvPr id="0" name=""/>
        <dsp:cNvSpPr/>
      </dsp:nvSpPr>
      <dsp:spPr>
        <a:xfrm rot="10800000">
          <a:off x="1146268" y="3019514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ПМП консилиум ДОУ  </a:t>
          </a:r>
          <a:endParaRPr lang="ru-RU" sz="1400" b="1" kern="1200" dirty="0"/>
        </a:p>
      </dsp:txBody>
      <dsp:txXfrm rot="10800000">
        <a:off x="1291446" y="3019514"/>
        <a:ext cx="3829303" cy="580711"/>
      </dsp:txXfrm>
    </dsp:sp>
    <dsp:sp modelId="{1CA17F76-09EA-4032-9152-9014D1D1B1AA}">
      <dsp:nvSpPr>
        <dsp:cNvPr id="0" name=""/>
        <dsp:cNvSpPr/>
      </dsp:nvSpPr>
      <dsp:spPr>
        <a:xfrm>
          <a:off x="855913" y="3019514"/>
          <a:ext cx="580711" cy="58071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F700A7-BFB1-470D-8F48-FF81A7DC2564}">
      <dsp:nvSpPr>
        <dsp:cNvPr id="0" name=""/>
        <dsp:cNvSpPr/>
      </dsp:nvSpPr>
      <dsp:spPr>
        <a:xfrm rot="10800000">
          <a:off x="1146268" y="3773572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Наставничество</a:t>
          </a:r>
          <a:endParaRPr lang="ru-RU" sz="1400" b="1" kern="1200" dirty="0"/>
        </a:p>
      </dsp:txBody>
      <dsp:txXfrm rot="10800000">
        <a:off x="1291446" y="3773572"/>
        <a:ext cx="3829303" cy="580711"/>
      </dsp:txXfrm>
    </dsp:sp>
    <dsp:sp modelId="{AB3BE71E-EF12-4352-B792-98434B456D13}">
      <dsp:nvSpPr>
        <dsp:cNvPr id="0" name=""/>
        <dsp:cNvSpPr/>
      </dsp:nvSpPr>
      <dsp:spPr>
        <a:xfrm>
          <a:off x="855913" y="3773572"/>
          <a:ext cx="580711" cy="58071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D0D29B-4E7E-49B3-8167-F883F9FE379A}">
      <dsp:nvSpPr>
        <dsp:cNvPr id="0" name=""/>
        <dsp:cNvSpPr/>
      </dsp:nvSpPr>
      <dsp:spPr>
        <a:xfrm rot="10800000">
          <a:off x="1146268" y="4527629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Служба Ранней помощи</a:t>
          </a:r>
          <a:endParaRPr lang="ru-RU" sz="1400" b="1" kern="1200" dirty="0"/>
        </a:p>
      </dsp:txBody>
      <dsp:txXfrm rot="10800000">
        <a:off x="1291446" y="4527629"/>
        <a:ext cx="3829303" cy="580711"/>
      </dsp:txXfrm>
    </dsp:sp>
    <dsp:sp modelId="{FD23F6F2-B54E-4A82-9870-565CA053929D}">
      <dsp:nvSpPr>
        <dsp:cNvPr id="0" name=""/>
        <dsp:cNvSpPr/>
      </dsp:nvSpPr>
      <dsp:spPr>
        <a:xfrm>
          <a:off x="855913" y="4527629"/>
          <a:ext cx="580711" cy="58071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C1A9BC-E804-4BA1-9BDF-0C0BBFD3F76F}">
      <dsp:nvSpPr>
        <dsp:cNvPr id="0" name=""/>
        <dsp:cNvSpPr/>
      </dsp:nvSpPr>
      <dsp:spPr>
        <a:xfrm rot="10800000">
          <a:off x="1146268" y="5281687"/>
          <a:ext cx="3974481" cy="580711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7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Тьюторское</a:t>
          </a:r>
          <a:r>
            <a:rPr lang="ru-RU" sz="1400" b="1" kern="1200" dirty="0" smtClean="0"/>
            <a:t> сопровождение детей с ОВЗ</a:t>
          </a:r>
          <a:endParaRPr lang="ru-RU" sz="1400" b="1" kern="1200" dirty="0"/>
        </a:p>
      </dsp:txBody>
      <dsp:txXfrm rot="10800000">
        <a:off x="1291446" y="5281687"/>
        <a:ext cx="3829303" cy="580711"/>
      </dsp:txXfrm>
    </dsp:sp>
    <dsp:sp modelId="{F99AB00A-E5B2-4A16-ABEA-1F9FCE18C477}">
      <dsp:nvSpPr>
        <dsp:cNvPr id="0" name=""/>
        <dsp:cNvSpPr/>
      </dsp:nvSpPr>
      <dsp:spPr>
        <a:xfrm>
          <a:off x="855913" y="5281687"/>
          <a:ext cx="580711" cy="580711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4ED17-A94B-4245-91A3-A85BE848BD0F}">
      <dsp:nvSpPr>
        <dsp:cNvPr id="0" name=""/>
        <dsp:cNvSpPr/>
      </dsp:nvSpPr>
      <dsp:spPr>
        <a:xfrm>
          <a:off x="0" y="0"/>
          <a:ext cx="5617966" cy="78623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Вариативные формы работы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38381" y="38381"/>
        <a:ext cx="5541204" cy="70947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23D5-396E-4172-B2BD-6C7277078391}">
      <dsp:nvSpPr>
        <dsp:cNvPr id="0" name=""/>
        <dsp:cNvSpPr/>
      </dsp:nvSpPr>
      <dsp:spPr>
        <a:xfrm>
          <a:off x="4580" y="132109"/>
          <a:ext cx="2614664" cy="199772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«Ресурсный центр»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63091" y="190620"/>
        <a:ext cx="2497642" cy="1880698"/>
      </dsp:txXfrm>
    </dsp:sp>
    <dsp:sp modelId="{C00F7C74-57C0-422F-B2CE-9D11E6354046}">
      <dsp:nvSpPr>
        <dsp:cNvPr id="0" name=""/>
        <dsp:cNvSpPr/>
      </dsp:nvSpPr>
      <dsp:spPr>
        <a:xfrm>
          <a:off x="2853653" y="840302"/>
          <a:ext cx="496946" cy="58133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853653" y="956569"/>
        <a:ext cx="347862" cy="348799"/>
      </dsp:txXfrm>
    </dsp:sp>
    <dsp:sp modelId="{9D84EC34-F94C-43EB-8BA3-F719F480E897}">
      <dsp:nvSpPr>
        <dsp:cNvPr id="0" name=""/>
        <dsp:cNvSpPr/>
      </dsp:nvSpPr>
      <dsp:spPr>
        <a:xfrm>
          <a:off x="3556879" y="0"/>
          <a:ext cx="5223515" cy="226193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педагогов повысили квалификацию согласно требований ФГОС ДО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71%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педагогов прошли различные формы обучения и повышения квалификации по направлениям инклюзивного образования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2020году 12 педагогов приняли участие в 5 открытых мероприятиях международного, всероссийского, регионального направления.</a:t>
          </a:r>
          <a:r>
            <a:rPr lang="ru-RU" sz="1400" b="1" kern="1200" dirty="0" smtClean="0"/>
            <a:t>15</a:t>
          </a:r>
          <a:r>
            <a:rPr lang="ru-RU" sz="1400" kern="1200" dirty="0" smtClean="0"/>
            <a:t> </a:t>
          </a:r>
          <a:r>
            <a:rPr lang="ru-RU" sz="1400" b="1" kern="1200" dirty="0" smtClean="0"/>
            <a:t>педагогов повысили свою профессиональную квалификацию  участием в 12 курсовых программах  по различным направлениям педагогического образования 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3129" y="66250"/>
        <a:ext cx="5091015" cy="212943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23D5-396E-4172-B2BD-6C7277078391}">
      <dsp:nvSpPr>
        <dsp:cNvPr id="0" name=""/>
        <dsp:cNvSpPr/>
      </dsp:nvSpPr>
      <dsp:spPr>
        <a:xfrm>
          <a:off x="11783" y="0"/>
          <a:ext cx="2607263" cy="1440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«Консультационный центр»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3964" y="42181"/>
        <a:ext cx="2522901" cy="1355798"/>
      </dsp:txXfrm>
    </dsp:sp>
    <dsp:sp modelId="{C00F7C74-57C0-422F-B2CE-9D11E6354046}">
      <dsp:nvSpPr>
        <dsp:cNvPr id="0" name=""/>
        <dsp:cNvSpPr/>
      </dsp:nvSpPr>
      <dsp:spPr>
        <a:xfrm>
          <a:off x="2855973" y="429944"/>
          <a:ext cx="502283" cy="58027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855973" y="545998"/>
        <a:ext cx="351598" cy="348162"/>
      </dsp:txXfrm>
    </dsp:sp>
    <dsp:sp modelId="{9D84EC34-F94C-43EB-8BA3-F719F480E897}">
      <dsp:nvSpPr>
        <dsp:cNvPr id="0" name=""/>
        <dsp:cNvSpPr/>
      </dsp:nvSpPr>
      <dsp:spPr>
        <a:xfrm>
          <a:off x="3566751" y="0"/>
          <a:ext cx="5218224" cy="1440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Ежегодно педагоги проводят более 300 консультаций на базе детского сада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60 выездных консультаций  на базах детских садов , поликлиник  п Лазаревское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данной работе задействованы: воспитатели, учителя-дефектологи, учителя-логопеды, педагоги-психологи и медицинские работники</a:t>
          </a:r>
          <a:endParaRPr lang="ru-RU" sz="1400" kern="1200" dirty="0">
            <a:solidFill>
              <a:srgbClr val="0070C0"/>
            </a:solidFill>
          </a:endParaRPr>
        </a:p>
      </dsp:txBody>
      <dsp:txXfrm>
        <a:off x="3608932" y="42181"/>
        <a:ext cx="5133862" cy="1355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72F4E-C937-41FE-B585-A68F3FCFEB48}">
      <dsp:nvSpPr>
        <dsp:cNvPr id="0" name=""/>
        <dsp:cNvSpPr/>
      </dsp:nvSpPr>
      <dsp:spPr>
        <a:xfrm>
          <a:off x="0" y="138870"/>
          <a:ext cx="7014418" cy="72539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Задачи инновационной деятельности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35411" y="174281"/>
        <a:ext cx="6943596" cy="6545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23D5-396E-4172-B2BD-6C7277078391}">
      <dsp:nvSpPr>
        <dsp:cNvPr id="0" name=""/>
        <dsp:cNvSpPr/>
      </dsp:nvSpPr>
      <dsp:spPr>
        <a:xfrm>
          <a:off x="0" y="0"/>
          <a:ext cx="2585754" cy="1440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«Наставничество»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2181" y="42181"/>
        <a:ext cx="2501392" cy="1355798"/>
      </dsp:txXfrm>
    </dsp:sp>
    <dsp:sp modelId="{C00F7C74-57C0-422F-B2CE-9D11E6354046}">
      <dsp:nvSpPr>
        <dsp:cNvPr id="0" name=""/>
        <dsp:cNvSpPr/>
      </dsp:nvSpPr>
      <dsp:spPr>
        <a:xfrm>
          <a:off x="2840645" y="407025"/>
          <a:ext cx="540368" cy="62610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840645" y="532247"/>
        <a:ext cx="378258" cy="375665"/>
      </dsp:txXfrm>
    </dsp:sp>
    <dsp:sp modelId="{9D84EC34-F94C-43EB-8BA3-F719F480E897}">
      <dsp:nvSpPr>
        <dsp:cNvPr id="0" name=""/>
        <dsp:cNvSpPr/>
      </dsp:nvSpPr>
      <dsp:spPr>
        <a:xfrm>
          <a:off x="3605317" y="0"/>
          <a:ext cx="5097941" cy="1440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педагогов  являются наставниками для молодых специалистов и студентов Вузов и колледжей Краснодарского края: ФГБОУ ВО «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КубГУ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БПОУ КК «Туапсинский социально-педагогический колледж ФГБОУ ВО «Сочинский государственный университет», педагоги детских садов г. Сочи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3647498" y="42181"/>
        <a:ext cx="5013579" cy="135579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23D5-396E-4172-B2BD-6C7277078391}">
      <dsp:nvSpPr>
        <dsp:cNvPr id="0" name=""/>
        <dsp:cNvSpPr/>
      </dsp:nvSpPr>
      <dsp:spPr>
        <a:xfrm>
          <a:off x="10710" y="224022"/>
          <a:ext cx="2752478" cy="1280147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«Служба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ранней помощи»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8204" y="261516"/>
        <a:ext cx="2677490" cy="1205159"/>
      </dsp:txXfrm>
    </dsp:sp>
    <dsp:sp modelId="{C00F7C74-57C0-422F-B2CE-9D11E6354046}">
      <dsp:nvSpPr>
        <dsp:cNvPr id="0" name=""/>
        <dsp:cNvSpPr/>
      </dsp:nvSpPr>
      <dsp:spPr>
        <a:xfrm>
          <a:off x="2995715" y="575763"/>
          <a:ext cx="492954" cy="57666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995715" y="691096"/>
        <a:ext cx="345068" cy="345998"/>
      </dsp:txXfrm>
    </dsp:sp>
    <dsp:sp modelId="{9D84EC34-F94C-43EB-8BA3-F719F480E897}">
      <dsp:nvSpPr>
        <dsp:cNvPr id="0" name=""/>
        <dsp:cNvSpPr/>
      </dsp:nvSpPr>
      <dsp:spPr>
        <a:xfrm>
          <a:off x="3693293" y="220524"/>
          <a:ext cx="4792940" cy="128714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Охват детей от 1.6  до 3-х лет -  8 детей в 2020 году. Провели  22 консультации для родителей, воспитывающих детей раннего возраста. 4 ребенка зачислены в ДОУ №125 с сентября 2020 г.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730992" y="258223"/>
        <a:ext cx="4717542" cy="121174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23D5-396E-4172-B2BD-6C7277078391}">
      <dsp:nvSpPr>
        <dsp:cNvPr id="0" name=""/>
        <dsp:cNvSpPr/>
      </dsp:nvSpPr>
      <dsp:spPr>
        <a:xfrm>
          <a:off x="10488" y="79907"/>
          <a:ext cx="2648239" cy="1208337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«Виртуальный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сад»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5879" y="115298"/>
        <a:ext cx="2577457" cy="1137555"/>
      </dsp:txXfrm>
    </dsp:sp>
    <dsp:sp modelId="{C00F7C74-57C0-422F-B2CE-9D11E6354046}">
      <dsp:nvSpPr>
        <dsp:cNvPr id="0" name=""/>
        <dsp:cNvSpPr/>
      </dsp:nvSpPr>
      <dsp:spPr>
        <a:xfrm>
          <a:off x="2915491" y="368939"/>
          <a:ext cx="544340" cy="63027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915491" y="494993"/>
        <a:ext cx="381038" cy="378164"/>
      </dsp:txXfrm>
    </dsp:sp>
    <dsp:sp modelId="{9D84EC34-F94C-43EB-8BA3-F719F480E897}">
      <dsp:nvSpPr>
        <dsp:cNvPr id="0" name=""/>
        <dsp:cNvSpPr/>
      </dsp:nvSpPr>
      <dsp:spPr>
        <a:xfrm>
          <a:off x="3685784" y="0"/>
          <a:ext cx="4883167" cy="136815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данной работе задействованы 100%педагоги ДОУ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83% семей наших воспитанников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 видео и аудио записи занятий, игр литературных произведений, экскурсий, опытов и т.д.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bg1"/>
            </a:solidFill>
          </a:endParaRPr>
        </a:p>
      </dsp:txBody>
      <dsp:txXfrm>
        <a:off x="3725856" y="40072"/>
        <a:ext cx="4803023" cy="128800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23D5-396E-4172-B2BD-6C7277078391}">
      <dsp:nvSpPr>
        <dsp:cNvPr id="0" name=""/>
        <dsp:cNvSpPr/>
      </dsp:nvSpPr>
      <dsp:spPr>
        <a:xfrm>
          <a:off x="10064" y="0"/>
          <a:ext cx="2639383" cy="1656184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«Добровольцы детям»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8572" y="48508"/>
        <a:ext cx="2542367" cy="1559168"/>
      </dsp:txXfrm>
    </dsp:sp>
    <dsp:sp modelId="{C00F7C74-57C0-422F-B2CE-9D11E6354046}">
      <dsp:nvSpPr>
        <dsp:cNvPr id="0" name=""/>
        <dsp:cNvSpPr/>
      </dsp:nvSpPr>
      <dsp:spPr>
        <a:xfrm>
          <a:off x="2906524" y="512437"/>
          <a:ext cx="545002" cy="63130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906524" y="638699"/>
        <a:ext cx="381501" cy="378785"/>
      </dsp:txXfrm>
    </dsp:sp>
    <dsp:sp modelId="{9D84EC34-F94C-43EB-8BA3-F719F480E897}">
      <dsp:nvSpPr>
        <dsp:cNvPr id="0" name=""/>
        <dsp:cNvSpPr/>
      </dsp:nvSpPr>
      <dsp:spPr>
        <a:xfrm>
          <a:off x="3677753" y="0"/>
          <a:ext cx="4891198" cy="1656184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Заключены  30 договоров сотрудничества  с социальными партнерами.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Участники:  шефские организации, социальные партнеры, школьники, родители, члены семей сотрудников ДОУ индивидуальные предприниматели.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Привлечено более 2 миллионов рублей для ремонтных работ, субботников, благотворительных акций и т.д.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6261" y="48508"/>
        <a:ext cx="4794182" cy="155916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AF0C9-16E6-4621-9F53-91A29C292B9D}">
      <dsp:nvSpPr>
        <dsp:cNvPr id="0" name=""/>
        <dsp:cNvSpPr/>
      </dsp:nvSpPr>
      <dsp:spPr>
        <a:xfrm>
          <a:off x="0" y="210"/>
          <a:ext cx="5770983" cy="114257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smtClean="0">
              <a:solidFill>
                <a:srgbClr val="C00000"/>
              </a:solidFill>
            </a:rPr>
            <a:t>Мониторинг</a:t>
          </a:r>
          <a:br>
            <a:rPr lang="ru-RU" sz="3100" b="1" kern="1200" baseline="0" dirty="0" smtClean="0">
              <a:solidFill>
                <a:srgbClr val="C00000"/>
              </a:solidFill>
            </a:rPr>
          </a:br>
          <a:r>
            <a:rPr lang="ru-RU" sz="3100" b="1" kern="1200" baseline="0" dirty="0" smtClean="0">
              <a:solidFill>
                <a:srgbClr val="C00000"/>
              </a:solidFill>
            </a:rPr>
            <a:t> образовательного процесса</a:t>
          </a:r>
          <a:endParaRPr lang="ru-RU" sz="3100" b="1" kern="1200" dirty="0">
            <a:solidFill>
              <a:srgbClr val="C00000"/>
            </a:solidFill>
          </a:endParaRPr>
        </a:p>
      </dsp:txBody>
      <dsp:txXfrm>
        <a:off x="55776" y="55986"/>
        <a:ext cx="5659431" cy="103102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993CE-838B-4020-B758-2D753DEEACF3}">
      <dsp:nvSpPr>
        <dsp:cNvPr id="0" name=""/>
        <dsp:cNvSpPr/>
      </dsp:nvSpPr>
      <dsp:spPr>
        <a:xfrm>
          <a:off x="0" y="0"/>
          <a:ext cx="8064895" cy="1004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EC6CFD95-3554-4B96-AE2E-5EFF05A9745B}">
      <dsp:nvSpPr>
        <dsp:cNvPr id="0" name=""/>
        <dsp:cNvSpPr/>
      </dsp:nvSpPr>
      <dsp:spPr>
        <a:xfrm>
          <a:off x="711494" y="133934"/>
          <a:ext cx="1074494" cy="736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0" r="10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5AD34-B5B4-459A-8D2C-6053D6A76146}">
      <dsp:nvSpPr>
        <dsp:cNvPr id="0" name=""/>
        <dsp:cNvSpPr/>
      </dsp:nvSpPr>
      <dsp:spPr>
        <a:xfrm rot="10800000">
          <a:off x="245591" y="1004511"/>
          <a:ext cx="2006300" cy="122773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Успешность реализации индивидуальных образовательных маршрутов и АООП для детей с ОВЗ</a:t>
          </a:r>
          <a:endParaRPr lang="ru-RU" alt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3348" y="1004511"/>
        <a:ext cx="1930786" cy="1189979"/>
      </dsp:txXfrm>
    </dsp:sp>
    <dsp:sp modelId="{938A1C8C-773F-4DC1-8831-CC0CFA2B78DB}">
      <dsp:nvSpPr>
        <dsp:cNvPr id="0" name=""/>
        <dsp:cNvSpPr/>
      </dsp:nvSpPr>
      <dsp:spPr>
        <a:xfrm>
          <a:off x="2906838" y="133934"/>
          <a:ext cx="1097667" cy="736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 r="20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7FF0B-0DCE-400A-B49A-5586B819E421}">
      <dsp:nvSpPr>
        <dsp:cNvPr id="0" name=""/>
        <dsp:cNvSpPr/>
      </dsp:nvSpPr>
      <dsp:spPr>
        <a:xfrm rot="10800000">
          <a:off x="2485434" y="1004511"/>
          <a:ext cx="1923259" cy="122773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Удовлетворенность инклюзивным процессом у его участников</a:t>
          </a:r>
          <a:endParaRPr lang="ru-RU" alt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23191" y="1004511"/>
        <a:ext cx="1847745" cy="1189979"/>
      </dsp:txXfrm>
    </dsp:sp>
    <dsp:sp modelId="{C56DAFDA-1242-408E-809B-59CC840115C2}">
      <dsp:nvSpPr>
        <dsp:cNvPr id="0" name=""/>
        <dsp:cNvSpPr/>
      </dsp:nvSpPr>
      <dsp:spPr>
        <a:xfrm>
          <a:off x="5719179" y="133934"/>
          <a:ext cx="998876" cy="736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000" t="3000" r="18000" b="3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5E6E-1B11-45D2-B4A5-90A0A76BD1B9}">
      <dsp:nvSpPr>
        <dsp:cNvPr id="0" name=""/>
        <dsp:cNvSpPr/>
      </dsp:nvSpPr>
      <dsp:spPr>
        <a:xfrm rot="10800000">
          <a:off x="4714294" y="1004511"/>
          <a:ext cx="3201373" cy="122773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Понижение числа выпускников с ОВЗ, продолживших  индивидуальный образовательный маршрут специальной  (коррекционной) школе или классе</a:t>
          </a:r>
        </a:p>
      </dsp:txBody>
      <dsp:txXfrm rot="10800000">
        <a:off x="4752051" y="1004511"/>
        <a:ext cx="3125859" cy="118997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CB6D1-8F7F-4713-A124-3CA4E9D8D219}">
      <dsp:nvSpPr>
        <dsp:cNvPr id="0" name=""/>
        <dsp:cNvSpPr/>
      </dsp:nvSpPr>
      <dsp:spPr>
        <a:xfrm>
          <a:off x="0" y="40437"/>
          <a:ext cx="8229599" cy="9781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b="1" kern="1200" baseline="0" dirty="0" smtClean="0">
            <a:solidFill>
              <a:srgbClr val="C00000"/>
            </a:solidFill>
          </a:endParaRP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smtClean="0">
              <a:solidFill>
                <a:srgbClr val="C00000"/>
              </a:solidFill>
            </a:rPr>
            <a:t>Модель инклюзивного образования в МДОБУ №125</a:t>
          </a:r>
          <a:br>
            <a:rPr lang="ru-RU" sz="3100" b="1" kern="1200" baseline="0" dirty="0" smtClean="0">
              <a:solidFill>
                <a:srgbClr val="C00000"/>
              </a:solidFill>
            </a:rPr>
          </a:br>
          <a:r>
            <a:rPr lang="ru-RU" sz="3100" b="1" kern="1200" baseline="0" dirty="0" smtClean="0">
              <a:solidFill>
                <a:srgbClr val="C00000"/>
              </a:solidFill>
            </a:rPr>
            <a:t> </a:t>
          </a:r>
          <a:endParaRPr lang="ru-RU" sz="3100" kern="1200" dirty="0">
            <a:ln>
              <a:solidFill>
                <a:schemeClr val="bg1"/>
              </a:solidFill>
            </a:ln>
            <a:solidFill>
              <a:srgbClr val="FF0000"/>
            </a:solidFill>
          </a:endParaRPr>
        </a:p>
      </dsp:txBody>
      <dsp:txXfrm>
        <a:off x="47751" y="88188"/>
        <a:ext cx="8134097" cy="882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2FAC4-5208-474B-AE6E-EBBBF329BA6C}">
      <dsp:nvSpPr>
        <dsp:cNvPr id="0" name=""/>
        <dsp:cNvSpPr/>
      </dsp:nvSpPr>
      <dsp:spPr>
        <a:xfrm>
          <a:off x="1145331" y="-159466"/>
          <a:ext cx="6141122" cy="6141122"/>
        </a:xfrm>
        <a:prstGeom prst="circularArrow">
          <a:avLst>
            <a:gd name="adj1" fmla="val 5544"/>
            <a:gd name="adj2" fmla="val 330680"/>
            <a:gd name="adj3" fmla="val 14112255"/>
            <a:gd name="adj4" fmla="val 1718449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7DD267-71A9-4407-BBED-77A35FF4A0F1}">
      <dsp:nvSpPr>
        <dsp:cNvPr id="0" name=""/>
        <dsp:cNvSpPr/>
      </dsp:nvSpPr>
      <dsp:spPr>
        <a:xfrm>
          <a:off x="2991751" y="9176"/>
          <a:ext cx="2448282" cy="93791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современной модели инклюзивного образования</a:t>
          </a:r>
          <a:endParaRPr lang="ru-RU" sz="1400" kern="1200" dirty="0"/>
        </a:p>
      </dsp:txBody>
      <dsp:txXfrm>
        <a:off x="3037536" y="54961"/>
        <a:ext cx="2356712" cy="846344"/>
      </dsp:txXfrm>
    </dsp:sp>
    <dsp:sp modelId="{7A81E97A-DF61-45A5-8AEC-BB6183AC19A5}">
      <dsp:nvSpPr>
        <dsp:cNvPr id="0" name=""/>
        <dsp:cNvSpPr/>
      </dsp:nvSpPr>
      <dsp:spPr>
        <a:xfrm>
          <a:off x="5342492" y="1080118"/>
          <a:ext cx="1933246" cy="9666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профессиональной компетенции педагогов</a:t>
          </a:r>
          <a:endParaRPr lang="ru-RU" sz="1400" kern="1200" dirty="0"/>
        </a:p>
      </dsp:txBody>
      <dsp:txXfrm>
        <a:off x="5389679" y="1127305"/>
        <a:ext cx="1838872" cy="872249"/>
      </dsp:txXfrm>
    </dsp:sp>
    <dsp:sp modelId="{FB4C0F3D-492C-4C78-A1B5-4BBF16972992}">
      <dsp:nvSpPr>
        <dsp:cNvPr id="0" name=""/>
        <dsp:cNvSpPr/>
      </dsp:nvSpPr>
      <dsp:spPr>
        <a:xfrm>
          <a:off x="5809535" y="2592290"/>
          <a:ext cx="2092603" cy="96736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сети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социальных партнеров</a:t>
          </a:r>
          <a:endParaRPr lang="ru-RU" sz="1400" kern="1200" dirty="0"/>
        </a:p>
      </dsp:txBody>
      <dsp:txXfrm>
        <a:off x="5856758" y="2639513"/>
        <a:ext cx="1998157" cy="872921"/>
      </dsp:txXfrm>
    </dsp:sp>
    <dsp:sp modelId="{328BB02E-C0DB-4A13-87A7-280F533C6EA3}">
      <dsp:nvSpPr>
        <dsp:cNvPr id="0" name=""/>
        <dsp:cNvSpPr/>
      </dsp:nvSpPr>
      <dsp:spPr>
        <a:xfrm>
          <a:off x="4948136" y="3816426"/>
          <a:ext cx="2476004" cy="96736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толерантного отношения общества к детям с ОВЗ</a:t>
          </a:r>
          <a:endParaRPr lang="ru-RU" sz="1400" kern="1200" dirty="0"/>
        </a:p>
      </dsp:txBody>
      <dsp:txXfrm>
        <a:off x="4995359" y="3863649"/>
        <a:ext cx="2381558" cy="872921"/>
      </dsp:txXfrm>
    </dsp:sp>
    <dsp:sp modelId="{8416E3E5-599D-4B63-9F31-3E63EA77E39A}">
      <dsp:nvSpPr>
        <dsp:cNvPr id="0" name=""/>
        <dsp:cNvSpPr/>
      </dsp:nvSpPr>
      <dsp:spPr>
        <a:xfrm>
          <a:off x="1203722" y="4608503"/>
          <a:ext cx="3196081" cy="96736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 технологии организации образовательного пространства ДОУ для детей с ОВЗ </a:t>
          </a:r>
          <a:endParaRPr lang="ru-RU" sz="1400" kern="1200" dirty="0"/>
        </a:p>
      </dsp:txBody>
      <dsp:txXfrm>
        <a:off x="1250945" y="4655726"/>
        <a:ext cx="3101635" cy="872921"/>
      </dsp:txXfrm>
    </dsp:sp>
    <dsp:sp modelId="{AD32C92E-07B6-4B10-B1EC-515CBB70DEE3}">
      <dsp:nvSpPr>
        <dsp:cNvPr id="0" name=""/>
        <dsp:cNvSpPr/>
      </dsp:nvSpPr>
      <dsp:spPr>
        <a:xfrm>
          <a:off x="448444" y="3024329"/>
          <a:ext cx="2250317" cy="96736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вариативных форм инклюзивного образования</a:t>
          </a:r>
          <a:endParaRPr lang="ru-RU" sz="1400" kern="1200" dirty="0"/>
        </a:p>
      </dsp:txBody>
      <dsp:txXfrm>
        <a:off x="495667" y="3071552"/>
        <a:ext cx="2155871" cy="872921"/>
      </dsp:txXfrm>
    </dsp:sp>
    <dsp:sp modelId="{3CDC7700-9E1B-4D85-8D40-0059A86490D2}">
      <dsp:nvSpPr>
        <dsp:cNvPr id="0" name=""/>
        <dsp:cNvSpPr/>
      </dsp:nvSpPr>
      <dsp:spPr>
        <a:xfrm>
          <a:off x="88444" y="1368148"/>
          <a:ext cx="2719864" cy="96736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целевых аспектов психолого-медико-педагогической поддержки</a:t>
          </a:r>
          <a:endParaRPr lang="ru-RU" sz="1400" kern="1200" dirty="0"/>
        </a:p>
      </dsp:txBody>
      <dsp:txXfrm>
        <a:off x="135667" y="1415371"/>
        <a:ext cx="2625418" cy="8729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506A5-CD03-4CDB-9AF5-0BEA37B5E183}">
      <dsp:nvSpPr>
        <dsp:cNvPr id="0" name=""/>
        <dsp:cNvSpPr/>
      </dsp:nvSpPr>
      <dsp:spPr>
        <a:xfrm rot="10800000">
          <a:off x="1825005" y="4119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адаптированной образовательной среды</a:t>
          </a:r>
          <a:endParaRPr lang="ru-RU" sz="1600" kern="1200" dirty="0"/>
        </a:p>
      </dsp:txBody>
      <dsp:txXfrm rot="10800000">
        <a:off x="1967538" y="4119"/>
        <a:ext cx="6537131" cy="570134"/>
      </dsp:txXfrm>
    </dsp:sp>
    <dsp:sp modelId="{702FF5CA-698A-4469-B4B6-18302ADE7621}">
      <dsp:nvSpPr>
        <dsp:cNvPr id="0" name=""/>
        <dsp:cNvSpPr/>
      </dsp:nvSpPr>
      <dsp:spPr>
        <a:xfrm>
          <a:off x="1539938" y="4119"/>
          <a:ext cx="570134" cy="5701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FA3474-1DE3-49D3-BAE2-5A83209459D5}">
      <dsp:nvSpPr>
        <dsp:cNvPr id="0" name=""/>
        <dsp:cNvSpPr/>
      </dsp:nvSpPr>
      <dsp:spPr>
        <a:xfrm rot="10800000">
          <a:off x="1825005" y="744442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Научное и методическое обеспечение деятельности педагогического коллектива </a:t>
          </a:r>
          <a:endParaRPr lang="ru-RU" sz="1600" kern="1200" dirty="0"/>
        </a:p>
      </dsp:txBody>
      <dsp:txXfrm rot="10800000">
        <a:off x="1967538" y="744442"/>
        <a:ext cx="6537131" cy="570134"/>
      </dsp:txXfrm>
    </dsp:sp>
    <dsp:sp modelId="{533EA3A9-FA5B-47DD-8121-0F1F56F24597}">
      <dsp:nvSpPr>
        <dsp:cNvPr id="0" name=""/>
        <dsp:cNvSpPr/>
      </dsp:nvSpPr>
      <dsp:spPr>
        <a:xfrm>
          <a:off x="1539938" y="744442"/>
          <a:ext cx="570134" cy="57013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0E9613-55DB-40CB-A460-5820DC79A80A}">
      <dsp:nvSpPr>
        <dsp:cNvPr id="0" name=""/>
        <dsp:cNvSpPr/>
      </dsp:nvSpPr>
      <dsp:spPr>
        <a:xfrm rot="10800000">
          <a:off x="1825005" y="1484766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процессов взаимодействия различных уровней образовательной системы</a:t>
          </a:r>
          <a:endParaRPr lang="ru-RU" sz="1600" kern="1200" dirty="0"/>
        </a:p>
      </dsp:txBody>
      <dsp:txXfrm rot="10800000">
        <a:off x="1967538" y="1484766"/>
        <a:ext cx="6537131" cy="570134"/>
      </dsp:txXfrm>
    </dsp:sp>
    <dsp:sp modelId="{56D95262-F55B-4265-9B64-2440AFC4B51C}">
      <dsp:nvSpPr>
        <dsp:cNvPr id="0" name=""/>
        <dsp:cNvSpPr/>
      </dsp:nvSpPr>
      <dsp:spPr>
        <a:xfrm>
          <a:off x="1539938" y="1484766"/>
          <a:ext cx="570134" cy="57013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61605A-5963-4008-A370-E822ED2CF347}">
      <dsp:nvSpPr>
        <dsp:cNvPr id="0" name=""/>
        <dsp:cNvSpPr/>
      </dsp:nvSpPr>
      <dsp:spPr>
        <a:xfrm rot="10800000">
          <a:off x="1825005" y="2225090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Психолого-педагогическое сопровождение всех  участников инклюзивных процессов</a:t>
          </a:r>
          <a:endParaRPr lang="ru-RU" sz="1600" kern="1200" dirty="0"/>
        </a:p>
      </dsp:txBody>
      <dsp:txXfrm rot="10800000">
        <a:off x="1967538" y="2225090"/>
        <a:ext cx="6537131" cy="570134"/>
      </dsp:txXfrm>
    </dsp:sp>
    <dsp:sp modelId="{31EABCDE-5605-4760-AB02-AFBE676EA0CE}">
      <dsp:nvSpPr>
        <dsp:cNvPr id="0" name=""/>
        <dsp:cNvSpPr/>
      </dsp:nvSpPr>
      <dsp:spPr>
        <a:xfrm>
          <a:off x="1539938" y="2225090"/>
          <a:ext cx="570134" cy="57013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5200BA-4FD0-48E7-9391-4E584CE14F58}">
      <dsp:nvSpPr>
        <dsp:cNvPr id="0" name=""/>
        <dsp:cNvSpPr/>
      </dsp:nvSpPr>
      <dsp:spPr>
        <a:xfrm rot="10800000">
          <a:off x="1825005" y="2965414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Квалифицированная коррекция отклонений в физическом или психическом развитии воспитанников</a:t>
          </a:r>
          <a:endParaRPr lang="ru-RU" sz="1600" kern="1200" dirty="0"/>
        </a:p>
      </dsp:txBody>
      <dsp:txXfrm rot="10800000">
        <a:off x="1967538" y="2965414"/>
        <a:ext cx="6537131" cy="570134"/>
      </dsp:txXfrm>
    </dsp:sp>
    <dsp:sp modelId="{FC6A4A76-01B9-4B6F-94FA-3DB2FF0A96A0}">
      <dsp:nvSpPr>
        <dsp:cNvPr id="0" name=""/>
        <dsp:cNvSpPr/>
      </dsp:nvSpPr>
      <dsp:spPr>
        <a:xfrm>
          <a:off x="1539938" y="2965414"/>
          <a:ext cx="570134" cy="57013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848D32-C71D-49AF-ADFA-2D18FA98A030}">
      <dsp:nvSpPr>
        <dsp:cNvPr id="0" name=""/>
        <dsp:cNvSpPr/>
      </dsp:nvSpPr>
      <dsp:spPr>
        <a:xfrm rot="10800000">
          <a:off x="1825005" y="3705738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детей с ограниченными возможностями здоровья в единое образовательное пространство</a:t>
          </a:r>
          <a:endParaRPr lang="ru-RU" sz="1600" kern="1200" dirty="0"/>
        </a:p>
      </dsp:txBody>
      <dsp:txXfrm rot="10800000">
        <a:off x="1967538" y="3705738"/>
        <a:ext cx="6537131" cy="570134"/>
      </dsp:txXfrm>
    </dsp:sp>
    <dsp:sp modelId="{4F6B26B2-6B60-4658-8529-0AADA861C65A}">
      <dsp:nvSpPr>
        <dsp:cNvPr id="0" name=""/>
        <dsp:cNvSpPr/>
      </dsp:nvSpPr>
      <dsp:spPr>
        <a:xfrm>
          <a:off x="1539938" y="3705738"/>
          <a:ext cx="570134" cy="57013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00B52E-2C1E-4E5B-B435-7CD819289A6B}">
      <dsp:nvSpPr>
        <dsp:cNvPr id="0" name=""/>
        <dsp:cNvSpPr/>
      </dsp:nvSpPr>
      <dsp:spPr>
        <a:xfrm rot="10800000">
          <a:off x="1825005" y="4446062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индивидуального подхода к ребенку с ОВЗ</a:t>
          </a:r>
          <a:endParaRPr lang="ru-RU" sz="1600" kern="1200" dirty="0"/>
        </a:p>
      </dsp:txBody>
      <dsp:txXfrm rot="10800000">
        <a:off x="1967538" y="4446062"/>
        <a:ext cx="6537131" cy="570134"/>
      </dsp:txXfrm>
    </dsp:sp>
    <dsp:sp modelId="{A4D3C07A-42F5-4400-9CC3-4E9DBCE4128E}">
      <dsp:nvSpPr>
        <dsp:cNvPr id="0" name=""/>
        <dsp:cNvSpPr/>
      </dsp:nvSpPr>
      <dsp:spPr>
        <a:xfrm>
          <a:off x="1539938" y="4446062"/>
          <a:ext cx="570134" cy="57013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517397-449D-4FC3-AF0B-10A6DE6B1E99}">
      <dsp:nvSpPr>
        <dsp:cNvPr id="0" name=""/>
        <dsp:cNvSpPr/>
      </dsp:nvSpPr>
      <dsp:spPr>
        <a:xfrm rot="10800000">
          <a:off x="1825005" y="5186386"/>
          <a:ext cx="6679664" cy="570134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1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инклюзивного образования</a:t>
          </a:r>
          <a:endParaRPr lang="ru-RU" sz="1600" kern="1200" dirty="0"/>
        </a:p>
      </dsp:txBody>
      <dsp:txXfrm rot="10800000">
        <a:off x="1967538" y="5186386"/>
        <a:ext cx="6537131" cy="570134"/>
      </dsp:txXfrm>
    </dsp:sp>
    <dsp:sp modelId="{D65EDE18-8004-4281-A60A-D6BCFD92F33C}">
      <dsp:nvSpPr>
        <dsp:cNvPr id="0" name=""/>
        <dsp:cNvSpPr/>
      </dsp:nvSpPr>
      <dsp:spPr>
        <a:xfrm>
          <a:off x="1539938" y="5186386"/>
          <a:ext cx="570134" cy="57013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C0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6788D-F398-43A2-9218-3D9263470671}">
      <dsp:nvSpPr>
        <dsp:cNvPr id="0" name=""/>
        <dsp:cNvSpPr/>
      </dsp:nvSpPr>
      <dsp:spPr>
        <a:xfrm>
          <a:off x="0" y="0"/>
          <a:ext cx="6408711" cy="79131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bg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smtClean="0">
              <a:solidFill>
                <a:srgbClr val="C00000"/>
              </a:solidFill>
            </a:rPr>
            <a:t>Виды и участники  инклюзивного процесса</a:t>
          </a:r>
          <a:endParaRPr lang="ru-RU" sz="3100" b="1" kern="1200" dirty="0">
            <a:solidFill>
              <a:srgbClr val="C00000"/>
            </a:solidFill>
          </a:endParaRPr>
        </a:p>
      </dsp:txBody>
      <dsp:txXfrm>
        <a:off x="38629" y="38629"/>
        <a:ext cx="6331453" cy="71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4#1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4#1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4#1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4#1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4#1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4#1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0.84298</cdr:x>
      <cdr:y>0.21267</cdr:y>
    </cdr:from>
    <cdr:to>
      <cdr:x>0.94792</cdr:x>
      <cdr:y>0.42041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44816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AA3A-0E1C-43E6-B8A8-96EE46E36437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87AF-86A5-4ABD-A4B1-983861884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3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87AF-86A5-4ABD-A4B1-9838618848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1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87AF-86A5-4ABD-A4B1-9838618848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1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image" Target="../media/image28.jpeg"/><Relationship Id="rId7" Type="http://schemas.openxmlformats.org/officeDocument/2006/relationships/diagramData" Target="../diagrams/data1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diagramDrawing" Target="../diagrams/drawing17.xml"/><Relationship Id="rId5" Type="http://schemas.openxmlformats.org/officeDocument/2006/relationships/image" Target="../media/image2.jpeg"/><Relationship Id="rId10" Type="http://schemas.openxmlformats.org/officeDocument/2006/relationships/diagramColors" Target="../diagrams/colors17.xml"/><Relationship Id="rId4" Type="http://schemas.openxmlformats.org/officeDocument/2006/relationships/chart" Target="../charts/chart1.xml"/><Relationship Id="rId9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18" Type="http://schemas.openxmlformats.org/officeDocument/2006/relationships/image" Target="../media/image3.png"/><Relationship Id="rId26" Type="http://schemas.openxmlformats.org/officeDocument/2006/relationships/diagramQuickStyle" Target="../diagrams/quickStyle22.xml"/><Relationship Id="rId3" Type="http://schemas.openxmlformats.org/officeDocument/2006/relationships/diagramData" Target="../diagrams/data18.xml"/><Relationship Id="rId21" Type="http://schemas.openxmlformats.org/officeDocument/2006/relationships/diagramQuickStyle" Target="../diagrams/quickStyle21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5" Type="http://schemas.openxmlformats.org/officeDocument/2006/relationships/diagramLayout" Target="../diagrams/layout22.xml"/><Relationship Id="rId33" Type="http://schemas.microsoft.com/office/2007/relationships/diagramDrawing" Target="../diagrams/drawing2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20.xml"/><Relationship Id="rId20" Type="http://schemas.openxmlformats.org/officeDocument/2006/relationships/diagramLayout" Target="../diagrams/layout21.xml"/><Relationship Id="rId29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24" Type="http://schemas.openxmlformats.org/officeDocument/2006/relationships/diagramData" Target="../diagrams/data22.xml"/><Relationship Id="rId32" Type="http://schemas.openxmlformats.org/officeDocument/2006/relationships/diagramColors" Target="../diagrams/colors23.xml"/><Relationship Id="rId5" Type="http://schemas.openxmlformats.org/officeDocument/2006/relationships/diagramQuickStyle" Target="../diagrams/quickStyle18.xml"/><Relationship Id="rId15" Type="http://schemas.openxmlformats.org/officeDocument/2006/relationships/diagramQuickStyle" Target="../diagrams/quickStyle20.xml"/><Relationship Id="rId23" Type="http://schemas.microsoft.com/office/2007/relationships/diagramDrawing" Target="../diagrams/drawing21.xml"/><Relationship Id="rId28" Type="http://schemas.microsoft.com/office/2007/relationships/diagramDrawing" Target="../diagrams/drawing22.xml"/><Relationship Id="rId10" Type="http://schemas.openxmlformats.org/officeDocument/2006/relationships/diagramQuickStyle" Target="../diagrams/quickStyle19.xml"/><Relationship Id="rId19" Type="http://schemas.openxmlformats.org/officeDocument/2006/relationships/diagramData" Target="../diagrams/data21.xml"/><Relationship Id="rId31" Type="http://schemas.openxmlformats.org/officeDocument/2006/relationships/diagramQuickStyle" Target="../diagrams/quickStyle23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Relationship Id="rId22" Type="http://schemas.openxmlformats.org/officeDocument/2006/relationships/diagramColors" Target="../diagrams/colors21.xml"/><Relationship Id="rId27" Type="http://schemas.openxmlformats.org/officeDocument/2006/relationships/diagramColors" Target="../diagrams/colors22.xml"/><Relationship Id="rId30" Type="http://schemas.openxmlformats.org/officeDocument/2006/relationships/diagramLayout" Target="../diagrams/layout2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6.xml"/><Relationship Id="rId18" Type="http://schemas.openxmlformats.org/officeDocument/2006/relationships/diagramLayout" Target="../diagrams/layout27.xml"/><Relationship Id="rId26" Type="http://schemas.microsoft.com/office/2007/relationships/diagramDrawing" Target="../diagrams/drawing28.xml"/><Relationship Id="rId39" Type="http://schemas.openxmlformats.org/officeDocument/2006/relationships/diagramQuickStyle" Target="../diagrams/quickStyle31.xml"/><Relationship Id="rId21" Type="http://schemas.microsoft.com/office/2007/relationships/diagramDrawing" Target="../diagrams/drawing27.xml"/><Relationship Id="rId34" Type="http://schemas.openxmlformats.org/officeDocument/2006/relationships/diagramQuickStyle" Target="../diagrams/quickStyle30.xml"/><Relationship Id="rId42" Type="http://schemas.openxmlformats.org/officeDocument/2006/relationships/diagramData" Target="../diagrams/data32.xml"/><Relationship Id="rId47" Type="http://schemas.openxmlformats.org/officeDocument/2006/relationships/diagramData" Target="../diagrams/data33.xml"/><Relationship Id="rId50" Type="http://schemas.openxmlformats.org/officeDocument/2006/relationships/diagramColors" Target="../diagrams/colors33.xml"/><Relationship Id="rId55" Type="http://schemas.openxmlformats.org/officeDocument/2006/relationships/diagramColors" Target="../diagrams/colors3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20" Type="http://schemas.openxmlformats.org/officeDocument/2006/relationships/diagramColors" Target="../diagrams/colors27.xml"/><Relationship Id="rId29" Type="http://schemas.openxmlformats.org/officeDocument/2006/relationships/diagramQuickStyle" Target="../diagrams/quickStyle29.xml"/><Relationship Id="rId41" Type="http://schemas.microsoft.com/office/2007/relationships/diagramDrawing" Target="../diagrams/drawing31.xml"/><Relationship Id="rId54" Type="http://schemas.openxmlformats.org/officeDocument/2006/relationships/diagramQuickStyle" Target="../diagrams/quickStyle34.xml"/><Relationship Id="rId62" Type="http://schemas.microsoft.com/office/2007/relationships/diagramDrawing" Target="../diagrams/drawing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24" Type="http://schemas.openxmlformats.org/officeDocument/2006/relationships/diagramQuickStyle" Target="../diagrams/quickStyle28.xml"/><Relationship Id="rId32" Type="http://schemas.openxmlformats.org/officeDocument/2006/relationships/diagramData" Target="../diagrams/data30.xml"/><Relationship Id="rId37" Type="http://schemas.openxmlformats.org/officeDocument/2006/relationships/diagramData" Target="../diagrams/data31.xml"/><Relationship Id="rId40" Type="http://schemas.openxmlformats.org/officeDocument/2006/relationships/diagramColors" Target="../diagrams/colors31.xml"/><Relationship Id="rId45" Type="http://schemas.openxmlformats.org/officeDocument/2006/relationships/diagramColors" Target="../diagrams/colors32.xml"/><Relationship Id="rId53" Type="http://schemas.openxmlformats.org/officeDocument/2006/relationships/diagramLayout" Target="../diagrams/layout34.xml"/><Relationship Id="rId58" Type="http://schemas.openxmlformats.org/officeDocument/2006/relationships/diagramData" Target="../diagrams/data3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23" Type="http://schemas.openxmlformats.org/officeDocument/2006/relationships/diagramLayout" Target="../diagrams/layout28.xml"/><Relationship Id="rId28" Type="http://schemas.openxmlformats.org/officeDocument/2006/relationships/diagramLayout" Target="../diagrams/layout29.xml"/><Relationship Id="rId36" Type="http://schemas.microsoft.com/office/2007/relationships/diagramDrawing" Target="../diagrams/drawing30.xml"/><Relationship Id="rId49" Type="http://schemas.openxmlformats.org/officeDocument/2006/relationships/diagramQuickStyle" Target="../diagrams/quickStyle33.xml"/><Relationship Id="rId57" Type="http://schemas.openxmlformats.org/officeDocument/2006/relationships/image" Target="../media/image3.png"/><Relationship Id="rId61" Type="http://schemas.openxmlformats.org/officeDocument/2006/relationships/diagramColors" Target="../diagrams/colors35.xml"/><Relationship Id="rId10" Type="http://schemas.openxmlformats.org/officeDocument/2006/relationships/diagramColors" Target="../diagrams/colors25.xml"/><Relationship Id="rId19" Type="http://schemas.openxmlformats.org/officeDocument/2006/relationships/diagramQuickStyle" Target="../diagrams/quickStyle27.xml"/><Relationship Id="rId31" Type="http://schemas.microsoft.com/office/2007/relationships/diagramDrawing" Target="../diagrams/drawing29.xml"/><Relationship Id="rId44" Type="http://schemas.openxmlformats.org/officeDocument/2006/relationships/diagramQuickStyle" Target="../diagrams/quickStyle32.xml"/><Relationship Id="rId52" Type="http://schemas.openxmlformats.org/officeDocument/2006/relationships/diagramData" Target="../diagrams/data34.xml"/><Relationship Id="rId60" Type="http://schemas.openxmlformats.org/officeDocument/2006/relationships/diagramQuickStyle" Target="../diagrams/quickStyle3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Relationship Id="rId22" Type="http://schemas.openxmlformats.org/officeDocument/2006/relationships/diagramData" Target="../diagrams/data28.xml"/><Relationship Id="rId27" Type="http://schemas.openxmlformats.org/officeDocument/2006/relationships/diagramData" Target="../diagrams/data29.xml"/><Relationship Id="rId30" Type="http://schemas.openxmlformats.org/officeDocument/2006/relationships/diagramColors" Target="../diagrams/colors29.xml"/><Relationship Id="rId35" Type="http://schemas.openxmlformats.org/officeDocument/2006/relationships/diagramColors" Target="../diagrams/colors30.xml"/><Relationship Id="rId43" Type="http://schemas.openxmlformats.org/officeDocument/2006/relationships/diagramLayout" Target="../diagrams/layout32.xml"/><Relationship Id="rId48" Type="http://schemas.openxmlformats.org/officeDocument/2006/relationships/diagramLayout" Target="../diagrams/layout33.xml"/><Relationship Id="rId56" Type="http://schemas.microsoft.com/office/2007/relationships/diagramDrawing" Target="../diagrams/drawing34.xml"/><Relationship Id="rId8" Type="http://schemas.openxmlformats.org/officeDocument/2006/relationships/diagramLayout" Target="../diagrams/layout25.xml"/><Relationship Id="rId51" Type="http://schemas.microsoft.com/office/2007/relationships/diagramDrawing" Target="../diagrams/drawing33.xml"/><Relationship Id="rId3" Type="http://schemas.openxmlformats.org/officeDocument/2006/relationships/diagramLayout" Target="../diagrams/layout24.xml"/><Relationship Id="rId12" Type="http://schemas.openxmlformats.org/officeDocument/2006/relationships/diagramData" Target="../diagrams/data26.xml"/><Relationship Id="rId17" Type="http://schemas.openxmlformats.org/officeDocument/2006/relationships/diagramData" Target="../diagrams/data27.xml"/><Relationship Id="rId25" Type="http://schemas.openxmlformats.org/officeDocument/2006/relationships/diagramColors" Target="../diagrams/colors28.xml"/><Relationship Id="rId33" Type="http://schemas.openxmlformats.org/officeDocument/2006/relationships/diagramLayout" Target="../diagrams/layout30.xml"/><Relationship Id="rId38" Type="http://schemas.openxmlformats.org/officeDocument/2006/relationships/diagramLayout" Target="../diagrams/layout31.xml"/><Relationship Id="rId46" Type="http://schemas.microsoft.com/office/2007/relationships/diagramDrawing" Target="../diagrams/drawing32.xml"/><Relationship Id="rId59" Type="http://schemas.openxmlformats.org/officeDocument/2006/relationships/diagramLayout" Target="../diagrams/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diagramData" Target="../diagrams/data38.xml"/><Relationship Id="rId18" Type="http://schemas.openxmlformats.org/officeDocument/2006/relationships/diagramData" Target="../diagrams/data39.xml"/><Relationship Id="rId26" Type="http://schemas.openxmlformats.org/officeDocument/2006/relationships/diagramColors" Target="../diagrams/colors40.xml"/><Relationship Id="rId3" Type="http://schemas.openxmlformats.org/officeDocument/2006/relationships/diagramData" Target="../diagrams/data36.xml"/><Relationship Id="rId21" Type="http://schemas.openxmlformats.org/officeDocument/2006/relationships/diagramColors" Target="../diagrams/colors39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17" Type="http://schemas.microsoft.com/office/2007/relationships/diagramDrawing" Target="../diagrams/drawing38.xml"/><Relationship Id="rId25" Type="http://schemas.openxmlformats.org/officeDocument/2006/relationships/diagramQuickStyle" Target="../diagrams/quickStyle40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8.xml"/><Relationship Id="rId20" Type="http://schemas.openxmlformats.org/officeDocument/2006/relationships/diagramQuickStyle" Target="../diagrams/quickStyle39.xml"/><Relationship Id="rId29" Type="http://schemas.openxmlformats.org/officeDocument/2006/relationships/diagramLayout" Target="../diagrams/layout4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24" Type="http://schemas.openxmlformats.org/officeDocument/2006/relationships/diagramLayout" Target="../diagrams/layout40.xml"/><Relationship Id="rId32" Type="http://schemas.microsoft.com/office/2007/relationships/diagramDrawing" Target="../diagrams/drawing41.xml"/><Relationship Id="rId5" Type="http://schemas.openxmlformats.org/officeDocument/2006/relationships/diagramQuickStyle" Target="../diagrams/quickStyle36.xml"/><Relationship Id="rId15" Type="http://schemas.openxmlformats.org/officeDocument/2006/relationships/diagramQuickStyle" Target="../diagrams/quickStyle38.xml"/><Relationship Id="rId23" Type="http://schemas.openxmlformats.org/officeDocument/2006/relationships/diagramData" Target="../diagrams/data40.xml"/><Relationship Id="rId28" Type="http://schemas.openxmlformats.org/officeDocument/2006/relationships/diagramData" Target="../diagrams/data41.xml"/><Relationship Id="rId10" Type="http://schemas.openxmlformats.org/officeDocument/2006/relationships/diagramQuickStyle" Target="../diagrams/quickStyle37.xml"/><Relationship Id="rId19" Type="http://schemas.openxmlformats.org/officeDocument/2006/relationships/diagramLayout" Target="../diagrams/layout39.xml"/><Relationship Id="rId31" Type="http://schemas.openxmlformats.org/officeDocument/2006/relationships/diagramColors" Target="../diagrams/colors41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Relationship Id="rId14" Type="http://schemas.openxmlformats.org/officeDocument/2006/relationships/diagramLayout" Target="../diagrams/layout38.xml"/><Relationship Id="rId22" Type="http://schemas.microsoft.com/office/2007/relationships/diagramDrawing" Target="../diagrams/drawing39.xml"/><Relationship Id="rId27" Type="http://schemas.microsoft.com/office/2007/relationships/diagramDrawing" Target="../diagrams/drawing40.xml"/><Relationship Id="rId30" Type="http://schemas.openxmlformats.org/officeDocument/2006/relationships/diagramQuickStyle" Target="../diagrams/quickStyle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13" Type="http://schemas.openxmlformats.org/officeDocument/2006/relationships/diagramData" Target="../diagrams/data44.xml"/><Relationship Id="rId18" Type="http://schemas.openxmlformats.org/officeDocument/2006/relationships/diagramData" Target="../diagrams/data45.xml"/><Relationship Id="rId26" Type="http://schemas.openxmlformats.org/officeDocument/2006/relationships/diagramColors" Target="../diagrams/colors46.xml"/><Relationship Id="rId3" Type="http://schemas.openxmlformats.org/officeDocument/2006/relationships/diagramData" Target="../diagrams/data42.xml"/><Relationship Id="rId21" Type="http://schemas.openxmlformats.org/officeDocument/2006/relationships/diagramColors" Target="../diagrams/colors45.xml"/><Relationship Id="rId34" Type="http://schemas.openxmlformats.org/officeDocument/2006/relationships/diagramLayout" Target="../diagrams/layout48.xml"/><Relationship Id="rId7" Type="http://schemas.microsoft.com/office/2007/relationships/diagramDrawing" Target="../diagrams/drawing42.xml"/><Relationship Id="rId12" Type="http://schemas.microsoft.com/office/2007/relationships/diagramDrawing" Target="../diagrams/drawing43.xml"/><Relationship Id="rId17" Type="http://schemas.microsoft.com/office/2007/relationships/diagramDrawing" Target="../diagrams/drawing44.xml"/><Relationship Id="rId25" Type="http://schemas.openxmlformats.org/officeDocument/2006/relationships/diagramQuickStyle" Target="../diagrams/quickStyle46.xml"/><Relationship Id="rId33" Type="http://schemas.openxmlformats.org/officeDocument/2006/relationships/diagramData" Target="../diagrams/data48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4.xml"/><Relationship Id="rId20" Type="http://schemas.openxmlformats.org/officeDocument/2006/relationships/diagramQuickStyle" Target="../diagrams/quickStyle45.xml"/><Relationship Id="rId29" Type="http://schemas.openxmlformats.org/officeDocument/2006/relationships/diagramLayout" Target="../diagrams/layout4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2.xml"/><Relationship Id="rId11" Type="http://schemas.openxmlformats.org/officeDocument/2006/relationships/diagramColors" Target="../diagrams/colors43.xml"/><Relationship Id="rId24" Type="http://schemas.openxmlformats.org/officeDocument/2006/relationships/diagramLayout" Target="../diagrams/layout46.xml"/><Relationship Id="rId32" Type="http://schemas.microsoft.com/office/2007/relationships/diagramDrawing" Target="../diagrams/drawing47.xml"/><Relationship Id="rId37" Type="http://schemas.microsoft.com/office/2007/relationships/diagramDrawing" Target="../diagrams/drawing48.xml"/><Relationship Id="rId5" Type="http://schemas.openxmlformats.org/officeDocument/2006/relationships/diagramQuickStyle" Target="../diagrams/quickStyle42.xml"/><Relationship Id="rId15" Type="http://schemas.openxmlformats.org/officeDocument/2006/relationships/diagramQuickStyle" Target="../diagrams/quickStyle44.xml"/><Relationship Id="rId23" Type="http://schemas.openxmlformats.org/officeDocument/2006/relationships/diagramData" Target="../diagrams/data46.xml"/><Relationship Id="rId28" Type="http://schemas.openxmlformats.org/officeDocument/2006/relationships/diagramData" Target="../diagrams/data47.xml"/><Relationship Id="rId36" Type="http://schemas.openxmlformats.org/officeDocument/2006/relationships/diagramColors" Target="../diagrams/colors48.xml"/><Relationship Id="rId10" Type="http://schemas.openxmlformats.org/officeDocument/2006/relationships/diagramQuickStyle" Target="../diagrams/quickStyle43.xml"/><Relationship Id="rId19" Type="http://schemas.openxmlformats.org/officeDocument/2006/relationships/diagramLayout" Target="../diagrams/layout45.xml"/><Relationship Id="rId31" Type="http://schemas.openxmlformats.org/officeDocument/2006/relationships/diagramColors" Target="../diagrams/colors47.xml"/><Relationship Id="rId4" Type="http://schemas.openxmlformats.org/officeDocument/2006/relationships/diagramLayout" Target="../diagrams/layout42.xml"/><Relationship Id="rId9" Type="http://schemas.openxmlformats.org/officeDocument/2006/relationships/diagramLayout" Target="../diagrams/layout43.xml"/><Relationship Id="rId14" Type="http://schemas.openxmlformats.org/officeDocument/2006/relationships/diagramLayout" Target="../diagrams/layout44.xml"/><Relationship Id="rId22" Type="http://schemas.microsoft.com/office/2007/relationships/diagramDrawing" Target="../diagrams/drawing45.xml"/><Relationship Id="rId27" Type="http://schemas.microsoft.com/office/2007/relationships/diagramDrawing" Target="../diagrams/drawing46.xml"/><Relationship Id="rId30" Type="http://schemas.openxmlformats.org/officeDocument/2006/relationships/diagramQuickStyle" Target="../diagrams/quickStyle47.xml"/><Relationship Id="rId35" Type="http://schemas.openxmlformats.org/officeDocument/2006/relationships/diagramQuickStyle" Target="../diagrams/quickStyle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18" Type="http://schemas.openxmlformats.org/officeDocument/2006/relationships/diagramLayout" Target="../diagrams/layout52.xml"/><Relationship Id="rId26" Type="http://schemas.microsoft.com/office/2007/relationships/diagramDrawing" Target="../diagrams/drawing53.xml"/><Relationship Id="rId3" Type="http://schemas.openxmlformats.org/officeDocument/2006/relationships/diagramLayout" Target="../diagrams/layout49.xml"/><Relationship Id="rId21" Type="http://schemas.microsoft.com/office/2007/relationships/diagramDrawing" Target="../diagrams/drawing52.xml"/><Relationship Id="rId34" Type="http://schemas.openxmlformats.org/officeDocument/2006/relationships/diagramQuickStyle" Target="../diagrams/quickStyle55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17" Type="http://schemas.openxmlformats.org/officeDocument/2006/relationships/diagramData" Target="../diagrams/data52.xml"/><Relationship Id="rId25" Type="http://schemas.openxmlformats.org/officeDocument/2006/relationships/diagramColors" Target="../diagrams/colors53.xml"/><Relationship Id="rId33" Type="http://schemas.openxmlformats.org/officeDocument/2006/relationships/diagramLayout" Target="../diagrams/layout55.xml"/><Relationship Id="rId2" Type="http://schemas.openxmlformats.org/officeDocument/2006/relationships/diagramData" Target="../diagrams/data49.xml"/><Relationship Id="rId16" Type="http://schemas.microsoft.com/office/2007/relationships/diagramDrawing" Target="../diagrams/drawing51.xml"/><Relationship Id="rId20" Type="http://schemas.openxmlformats.org/officeDocument/2006/relationships/diagramColors" Target="../diagrams/colors52.xml"/><Relationship Id="rId29" Type="http://schemas.openxmlformats.org/officeDocument/2006/relationships/diagramQuickStyle" Target="../diagrams/quickStyle5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24" Type="http://schemas.openxmlformats.org/officeDocument/2006/relationships/diagramQuickStyle" Target="../diagrams/quickStyle53.xml"/><Relationship Id="rId32" Type="http://schemas.openxmlformats.org/officeDocument/2006/relationships/diagramData" Target="../diagrams/data55.xml"/><Relationship Id="rId37" Type="http://schemas.openxmlformats.org/officeDocument/2006/relationships/image" Target="../media/image3.png"/><Relationship Id="rId5" Type="http://schemas.openxmlformats.org/officeDocument/2006/relationships/diagramColors" Target="../diagrams/colors49.xml"/><Relationship Id="rId15" Type="http://schemas.openxmlformats.org/officeDocument/2006/relationships/diagramColors" Target="../diagrams/colors51.xml"/><Relationship Id="rId23" Type="http://schemas.openxmlformats.org/officeDocument/2006/relationships/diagramLayout" Target="../diagrams/layout53.xml"/><Relationship Id="rId28" Type="http://schemas.openxmlformats.org/officeDocument/2006/relationships/diagramLayout" Target="../diagrams/layout54.xml"/><Relationship Id="rId36" Type="http://schemas.microsoft.com/office/2007/relationships/diagramDrawing" Target="../diagrams/drawing55.xml"/><Relationship Id="rId10" Type="http://schemas.openxmlformats.org/officeDocument/2006/relationships/diagramColors" Target="../diagrams/colors50.xml"/><Relationship Id="rId19" Type="http://schemas.openxmlformats.org/officeDocument/2006/relationships/diagramQuickStyle" Target="../diagrams/quickStyle52.xml"/><Relationship Id="rId31" Type="http://schemas.microsoft.com/office/2007/relationships/diagramDrawing" Target="../diagrams/drawing54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Relationship Id="rId22" Type="http://schemas.openxmlformats.org/officeDocument/2006/relationships/diagramData" Target="../diagrams/data53.xml"/><Relationship Id="rId27" Type="http://schemas.openxmlformats.org/officeDocument/2006/relationships/diagramData" Target="../diagrams/data54.xml"/><Relationship Id="rId30" Type="http://schemas.openxmlformats.org/officeDocument/2006/relationships/diagramColors" Target="../diagrams/colors54.xml"/><Relationship Id="rId35" Type="http://schemas.openxmlformats.org/officeDocument/2006/relationships/diagramColors" Target="../diagrams/colors5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13" Type="http://schemas.microsoft.com/office/2007/relationships/diagramDrawing" Target="../diagrams/drawing57.xml"/><Relationship Id="rId3" Type="http://schemas.openxmlformats.org/officeDocument/2006/relationships/image" Target="../media/image79.jpeg"/><Relationship Id="rId7" Type="http://schemas.openxmlformats.org/officeDocument/2006/relationships/diagramColors" Target="../diagrams/colors56.xml"/><Relationship Id="rId12" Type="http://schemas.openxmlformats.org/officeDocument/2006/relationships/diagramColors" Target="../diagrams/colors5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6.xml"/><Relationship Id="rId11" Type="http://schemas.openxmlformats.org/officeDocument/2006/relationships/diagramQuickStyle" Target="../diagrams/quickStyle57.xml"/><Relationship Id="rId5" Type="http://schemas.openxmlformats.org/officeDocument/2006/relationships/diagramLayout" Target="../diagrams/layout56.xml"/><Relationship Id="rId10" Type="http://schemas.openxmlformats.org/officeDocument/2006/relationships/diagramLayout" Target="../diagrams/layout57.xml"/><Relationship Id="rId4" Type="http://schemas.openxmlformats.org/officeDocument/2006/relationships/diagramData" Target="../diagrams/data56.xml"/><Relationship Id="rId9" Type="http://schemas.openxmlformats.org/officeDocument/2006/relationships/diagramData" Target="../diagrams/data57.xml"/><Relationship Id="rId14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9.xml"/><Relationship Id="rId13" Type="http://schemas.openxmlformats.org/officeDocument/2006/relationships/diagramData" Target="../diagrams/data60.xml"/><Relationship Id="rId18" Type="http://schemas.openxmlformats.org/officeDocument/2006/relationships/image" Target="../media/image3.png"/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12" Type="http://schemas.microsoft.com/office/2007/relationships/diagramDrawing" Target="../diagrams/drawing59.xml"/><Relationship Id="rId17" Type="http://schemas.microsoft.com/office/2007/relationships/diagramDrawing" Target="../diagrams/drawing60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6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8.xml"/><Relationship Id="rId11" Type="http://schemas.openxmlformats.org/officeDocument/2006/relationships/diagramColors" Target="../diagrams/colors59.xml"/><Relationship Id="rId5" Type="http://schemas.openxmlformats.org/officeDocument/2006/relationships/diagramQuickStyle" Target="../diagrams/quickStyle58.xml"/><Relationship Id="rId15" Type="http://schemas.openxmlformats.org/officeDocument/2006/relationships/diagramQuickStyle" Target="../diagrams/quickStyle60.xml"/><Relationship Id="rId10" Type="http://schemas.openxmlformats.org/officeDocument/2006/relationships/diagramQuickStyle" Target="../diagrams/quickStyle59.xml"/><Relationship Id="rId4" Type="http://schemas.openxmlformats.org/officeDocument/2006/relationships/diagramLayout" Target="../diagrams/layout58.xml"/><Relationship Id="rId9" Type="http://schemas.openxmlformats.org/officeDocument/2006/relationships/diagramLayout" Target="../diagrams/layout59.xml"/><Relationship Id="rId14" Type="http://schemas.openxmlformats.org/officeDocument/2006/relationships/diagramLayout" Target="../diagrams/layout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2.xml"/><Relationship Id="rId13" Type="http://schemas.openxmlformats.org/officeDocument/2006/relationships/diagramData" Target="../diagrams/data63.xml"/><Relationship Id="rId18" Type="http://schemas.openxmlformats.org/officeDocument/2006/relationships/image" Target="../media/image3.png"/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12" Type="http://schemas.microsoft.com/office/2007/relationships/diagramDrawing" Target="../diagrams/drawing62.xml"/><Relationship Id="rId17" Type="http://schemas.microsoft.com/office/2007/relationships/diagramDrawing" Target="../diagrams/drawing6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6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1.xml"/><Relationship Id="rId11" Type="http://schemas.openxmlformats.org/officeDocument/2006/relationships/diagramColors" Target="../diagrams/colors62.xml"/><Relationship Id="rId5" Type="http://schemas.openxmlformats.org/officeDocument/2006/relationships/diagramQuickStyle" Target="../diagrams/quickStyle61.xml"/><Relationship Id="rId15" Type="http://schemas.openxmlformats.org/officeDocument/2006/relationships/diagramQuickStyle" Target="../diagrams/quickStyle63.xml"/><Relationship Id="rId10" Type="http://schemas.openxmlformats.org/officeDocument/2006/relationships/diagramQuickStyle" Target="../diagrams/quickStyle62.xml"/><Relationship Id="rId4" Type="http://schemas.openxmlformats.org/officeDocument/2006/relationships/diagramLayout" Target="../diagrams/layout61.xml"/><Relationship Id="rId9" Type="http://schemas.openxmlformats.org/officeDocument/2006/relationships/diagramLayout" Target="../diagrams/layout62.xml"/><Relationship Id="rId14" Type="http://schemas.openxmlformats.org/officeDocument/2006/relationships/diagramLayout" Target="../diagrams/layout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5.xml"/><Relationship Id="rId13" Type="http://schemas.openxmlformats.org/officeDocument/2006/relationships/image" Target="../media/image3.png"/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12" Type="http://schemas.microsoft.com/office/2007/relationships/diagramDrawing" Target="../diagrams/drawing6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4.xml"/><Relationship Id="rId11" Type="http://schemas.openxmlformats.org/officeDocument/2006/relationships/diagramColors" Target="../diagrams/colors65.xml"/><Relationship Id="rId5" Type="http://schemas.openxmlformats.org/officeDocument/2006/relationships/diagramQuickStyle" Target="../diagrams/quickStyle64.xml"/><Relationship Id="rId10" Type="http://schemas.openxmlformats.org/officeDocument/2006/relationships/diagramQuickStyle" Target="../diagrams/quickStyle65.xml"/><Relationship Id="rId4" Type="http://schemas.openxmlformats.org/officeDocument/2006/relationships/diagramLayout" Target="../diagrams/layout64.xml"/><Relationship Id="rId9" Type="http://schemas.openxmlformats.org/officeDocument/2006/relationships/diagramLayout" Target="../diagrams/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time_continue=4&amp;v=ymGWH9A3GXA&amp;feature=emb_log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6.xml"/><Relationship Id="rId3" Type="http://schemas.openxmlformats.org/officeDocument/2006/relationships/image" Target="../media/image94.png"/><Relationship Id="rId7" Type="http://schemas.openxmlformats.org/officeDocument/2006/relationships/diagramQuickStyle" Target="../diagrams/quickStyle66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6.xml"/><Relationship Id="rId5" Type="http://schemas.openxmlformats.org/officeDocument/2006/relationships/diagramData" Target="../diagrams/data66.xml"/><Relationship Id="rId10" Type="http://schemas.openxmlformats.org/officeDocument/2006/relationships/image" Target="../media/image3.png"/><Relationship Id="rId4" Type="http://schemas.openxmlformats.org/officeDocument/2006/relationships/image" Target="../media/image95.png"/><Relationship Id="rId9" Type="http://schemas.microsoft.com/office/2007/relationships/diagramDrawing" Target="../diagrams/drawing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8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image" Target="../media/image2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19" Type="http://schemas.openxmlformats.org/officeDocument/2006/relationships/image" Target="../media/image3.png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7504" y="1412776"/>
            <a:ext cx="8928992" cy="23762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7570"/>
            <a:ext cx="9144000" cy="2519421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matte">
              <a:bevelT w="38100" h="381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ln w="0" cmpd="sng"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Краевая инновационная площадка </a:t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Тема проекта: «Модель инклюзивного образования для детей с ограниченными возможностями здоровья в условиях детского сада комбинированного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вида»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Отчет за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2020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50155369"/>
              </p:ext>
            </p:extLst>
          </p:nvPr>
        </p:nvGraphicFramePr>
        <p:xfrm>
          <a:off x="251520" y="122148"/>
          <a:ext cx="864096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60648"/>
            <a:ext cx="1547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User\Desktop\сайт садик\призентация\дет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573016"/>
            <a:ext cx="522969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093296"/>
            <a:ext cx="8928992" cy="692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ЗАВЕДУЮЩИЙ МДОБУ №125 Казанцева С.Ф.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esktop\readms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9" y="1453619"/>
            <a:ext cx="2160240" cy="2812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фото 2017 года\Для ПМПК\воспитатель Даютова Светлана Анатольевн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74" y="3717032"/>
            <a:ext cx="252028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92220"/>
              </p:ext>
            </p:extLst>
          </p:nvPr>
        </p:nvGraphicFramePr>
        <p:xfrm>
          <a:off x="2951312" y="3645024"/>
          <a:ext cx="61926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55576" y="62976"/>
            <a:ext cx="6490592" cy="1376887"/>
            <a:chOff x="0" y="-70382"/>
            <a:chExt cx="3312368" cy="672905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-70382"/>
              <a:ext cx="3312368" cy="492679"/>
            </a:xfrm>
            <a:prstGeom prst="roundRect">
              <a:avLst/>
            </a:prstGeom>
            <a:blipFill rotWithShape="0">
              <a:blip r:embed="rId5" cstate="print"/>
              <a:tile tx="0" ty="0" sx="100000" sy="100000" flip="none" algn="tl"/>
            </a:blipFill>
            <a:ln>
              <a:solidFill>
                <a:schemeClr val="tx2"/>
              </a:solidFill>
            </a:ln>
            <a:sp3d>
              <a:bevelT prst="slop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0922" y="30922"/>
              <a:ext cx="3250524" cy="5716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3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Контингент образовательного </a:t>
              </a:r>
              <a:r>
                <a:rPr lang="ru-RU" altLang="ru-RU" sz="31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комплекса ДОУ</a:t>
              </a:r>
              <a: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89215311"/>
              </p:ext>
            </p:extLst>
          </p:nvPr>
        </p:nvGraphicFramePr>
        <p:xfrm>
          <a:off x="2285758" y="1071088"/>
          <a:ext cx="6534713" cy="84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33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51928" y="188639"/>
            <a:ext cx="7132439" cy="1154337"/>
          </a:xfrm>
          <a:prstGeom prst="roundRect">
            <a:avLst/>
          </a:prstGeom>
          <a:blipFill rotWithShape="0"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рямоугольник 13"/>
          <p:cNvSpPr/>
          <p:nvPr/>
        </p:nvSpPr>
        <p:spPr>
          <a:xfrm>
            <a:off x="683568" y="188639"/>
            <a:ext cx="69847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условиях инклюзивной практики</a:t>
            </a:r>
            <a:endParaRPr lang="ru-RU" sz="3100" dirty="0">
              <a:solidFill>
                <a:srgbClr val="C00000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34723197"/>
              </p:ext>
            </p:extLst>
          </p:nvPr>
        </p:nvGraphicFramePr>
        <p:xfrm>
          <a:off x="1691680" y="1412776"/>
          <a:ext cx="5616624" cy="707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688119942"/>
              </p:ext>
            </p:extLst>
          </p:nvPr>
        </p:nvGraphicFramePr>
        <p:xfrm>
          <a:off x="15998" y="2420888"/>
          <a:ext cx="912800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935851470"/>
              </p:ext>
            </p:extLst>
          </p:nvPr>
        </p:nvGraphicFramePr>
        <p:xfrm>
          <a:off x="2195736" y="5229200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2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195215756"/>
              </p:ext>
            </p:extLst>
          </p:nvPr>
        </p:nvGraphicFramePr>
        <p:xfrm>
          <a:off x="35496" y="6093296"/>
          <a:ext cx="29158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042047996"/>
              </p:ext>
            </p:extLst>
          </p:nvPr>
        </p:nvGraphicFramePr>
        <p:xfrm>
          <a:off x="3131840" y="6093296"/>
          <a:ext cx="29158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2123548384"/>
              </p:ext>
            </p:extLst>
          </p:nvPr>
        </p:nvGraphicFramePr>
        <p:xfrm>
          <a:off x="6198815" y="6093296"/>
          <a:ext cx="29158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38" name="Стрелка углом 37"/>
          <p:cNvSpPr/>
          <p:nvPr/>
        </p:nvSpPr>
        <p:spPr>
          <a:xfrm rot="5400000">
            <a:off x="7221320" y="5250228"/>
            <a:ext cx="540060" cy="930052"/>
          </a:xfrm>
          <a:prstGeom prst="bentArrow">
            <a:avLst/>
          </a:prstGeom>
          <a:solidFill>
            <a:srgbClr val="3247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Стрелка углом 48"/>
          <p:cNvSpPr/>
          <p:nvPr/>
        </p:nvSpPr>
        <p:spPr>
          <a:xfrm rot="16200000" flipH="1">
            <a:off x="1150969" y="5210220"/>
            <a:ext cx="593736" cy="1063749"/>
          </a:xfrm>
          <a:prstGeom prst="bentArrow">
            <a:avLst/>
          </a:prstGeom>
          <a:solidFill>
            <a:srgbClr val="3247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751929" y="2132856"/>
            <a:ext cx="7588659" cy="216024"/>
          </a:xfrm>
          <a:prstGeom prst="leftRightArrow">
            <a:avLst/>
          </a:prstGeom>
          <a:solidFill>
            <a:srgbClr val="3247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4499992" y="5913276"/>
            <a:ext cx="307665" cy="180020"/>
          </a:xfrm>
          <a:prstGeom prst="downArrow">
            <a:avLst/>
          </a:prstGeom>
          <a:solidFill>
            <a:srgbClr val="3247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31" grpId="0">
        <p:bldAsOne/>
      </p:bldGraphic>
      <p:bldGraphic spid="44" grpId="0">
        <p:bldAsOne/>
      </p:bldGraphic>
      <p:bldGraphic spid="45" grpId="0">
        <p:bldAsOne/>
      </p:bldGraphic>
      <p:bldP spid="38" grpId="0" animBg="1"/>
      <p:bldP spid="49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войная стрелка влево/вверх 21"/>
          <p:cNvSpPr/>
          <p:nvPr/>
        </p:nvSpPr>
        <p:spPr>
          <a:xfrm rot="13619951">
            <a:off x="4122320" y="5044512"/>
            <a:ext cx="850392" cy="850392"/>
          </a:xfrm>
          <a:prstGeom prst="leftUp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41348192"/>
              </p:ext>
            </p:extLst>
          </p:nvPr>
        </p:nvGraphicFramePr>
        <p:xfrm>
          <a:off x="1763688" y="188640"/>
          <a:ext cx="5814392" cy="77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28363914"/>
              </p:ext>
            </p:extLst>
          </p:nvPr>
        </p:nvGraphicFramePr>
        <p:xfrm>
          <a:off x="539552" y="1268760"/>
          <a:ext cx="79208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66413590"/>
              </p:ext>
            </p:extLst>
          </p:nvPr>
        </p:nvGraphicFramePr>
        <p:xfrm>
          <a:off x="107504" y="2348880"/>
          <a:ext cx="2100233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732253555"/>
              </p:ext>
            </p:extLst>
          </p:nvPr>
        </p:nvGraphicFramePr>
        <p:xfrm>
          <a:off x="2339752" y="2348880"/>
          <a:ext cx="27363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4047985158"/>
              </p:ext>
            </p:extLst>
          </p:nvPr>
        </p:nvGraphicFramePr>
        <p:xfrm>
          <a:off x="5004048" y="2348880"/>
          <a:ext cx="201622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1544118802"/>
              </p:ext>
            </p:extLst>
          </p:nvPr>
        </p:nvGraphicFramePr>
        <p:xfrm>
          <a:off x="6876256" y="2348880"/>
          <a:ext cx="2100233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508034405"/>
              </p:ext>
            </p:extLst>
          </p:nvPr>
        </p:nvGraphicFramePr>
        <p:xfrm>
          <a:off x="683568" y="3501008"/>
          <a:ext cx="79208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49341385"/>
              </p:ext>
            </p:extLst>
          </p:nvPr>
        </p:nvGraphicFramePr>
        <p:xfrm>
          <a:off x="3275856" y="4509120"/>
          <a:ext cx="27363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4076526754"/>
              </p:ext>
            </p:extLst>
          </p:nvPr>
        </p:nvGraphicFramePr>
        <p:xfrm>
          <a:off x="6084168" y="4509120"/>
          <a:ext cx="27363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871237620"/>
              </p:ext>
            </p:extLst>
          </p:nvPr>
        </p:nvGraphicFramePr>
        <p:xfrm>
          <a:off x="971600" y="5805264"/>
          <a:ext cx="3240360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2084958920"/>
              </p:ext>
            </p:extLst>
          </p:nvPr>
        </p:nvGraphicFramePr>
        <p:xfrm>
          <a:off x="4860032" y="5805264"/>
          <a:ext cx="3240360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sp>
        <p:nvSpPr>
          <p:cNvPr id="21" name="Стрелка вниз 20"/>
          <p:cNvSpPr/>
          <p:nvPr/>
        </p:nvSpPr>
        <p:spPr>
          <a:xfrm>
            <a:off x="1259632" y="1988840"/>
            <a:ext cx="288032" cy="360040"/>
          </a:xfrm>
          <a:prstGeom prst="downArrow">
            <a:avLst/>
          </a:prstGeom>
          <a:solidFill>
            <a:srgbClr val="3247E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3779912" y="2005050"/>
            <a:ext cx="288032" cy="360040"/>
          </a:xfrm>
          <a:prstGeom prst="downArrow">
            <a:avLst/>
          </a:prstGeom>
          <a:solidFill>
            <a:srgbClr val="3247E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6084168" y="2005050"/>
            <a:ext cx="288032" cy="360040"/>
          </a:xfrm>
          <a:prstGeom prst="downArrow">
            <a:avLst/>
          </a:prstGeom>
          <a:solidFill>
            <a:srgbClr val="3247E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7884368" y="1988840"/>
            <a:ext cx="288032" cy="360040"/>
          </a:xfrm>
          <a:prstGeom prst="downArrow">
            <a:avLst/>
          </a:prstGeom>
          <a:solidFill>
            <a:srgbClr val="3247E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1907704" y="4221088"/>
            <a:ext cx="288032" cy="360040"/>
          </a:xfrm>
          <a:prstGeom prst="downArrow">
            <a:avLst/>
          </a:prstGeom>
          <a:solidFill>
            <a:srgbClr val="3247E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4499992" y="4221088"/>
            <a:ext cx="288032" cy="360040"/>
          </a:xfrm>
          <a:prstGeom prst="downArrow">
            <a:avLst/>
          </a:prstGeom>
          <a:solidFill>
            <a:srgbClr val="3247E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7452320" y="4221088"/>
            <a:ext cx="288032" cy="360040"/>
          </a:xfrm>
          <a:prstGeom prst="downArrow">
            <a:avLst/>
          </a:prstGeom>
          <a:solidFill>
            <a:srgbClr val="3247E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3248980"/>
            <a:ext cx="9144000" cy="18002"/>
          </a:xfrm>
          <a:prstGeom prst="line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99392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175267660"/>
              </p:ext>
            </p:extLst>
          </p:nvPr>
        </p:nvGraphicFramePr>
        <p:xfrm>
          <a:off x="467544" y="4509120"/>
          <a:ext cx="27363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</p:spTree>
    <p:extLst>
      <p:ext uri="{BB962C8B-B14F-4D97-AF65-F5344CB8AC3E}">
        <p14:creationId xmlns:p14="http://schemas.microsoft.com/office/powerpoint/2010/main" val="23366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Graphic spid="15" grpId="0">
        <p:bldAsOne/>
      </p:bldGraphic>
      <p:bldGraphic spid="18" grpId="0">
        <p:bldAsOne/>
      </p:bldGraphic>
      <p:bldGraphic spid="33" grpId="0">
        <p:bldAsOne/>
      </p:bldGraphic>
      <p:bldGraphic spid="34" grpId="0">
        <p:bldAsOne/>
      </p:bldGraphic>
      <p:bldGraphic spid="35" grpId="0">
        <p:bldAsOne/>
      </p:bldGraphic>
      <p:bldGraphic spid="36" grpId="0">
        <p:bldAsOne/>
      </p:bldGraphic>
      <p:bldGraphic spid="38" grpId="0">
        <p:bldAsOne/>
      </p:bldGraphic>
      <p:bldGraphic spid="39" grpId="0">
        <p:bldAsOne/>
      </p:bldGraphic>
      <p:bldGraphic spid="19" grpId="0">
        <p:bldAsOne/>
      </p:bldGraphic>
      <p:bldGraphic spid="41" grpId="0">
        <p:bldAsOne/>
      </p:bldGraphic>
      <p:bldP spid="2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99392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9397673"/>
              </p:ext>
            </p:extLst>
          </p:nvPr>
        </p:nvGraphicFramePr>
        <p:xfrm>
          <a:off x="903271" y="44624"/>
          <a:ext cx="7125113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2205777"/>
              </p:ext>
            </p:extLst>
          </p:nvPr>
        </p:nvGraphicFramePr>
        <p:xfrm>
          <a:off x="107504" y="1124744"/>
          <a:ext cx="3392885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23778205"/>
              </p:ext>
            </p:extLst>
          </p:nvPr>
        </p:nvGraphicFramePr>
        <p:xfrm>
          <a:off x="3635896" y="1124744"/>
          <a:ext cx="275996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35263163"/>
              </p:ext>
            </p:extLst>
          </p:nvPr>
        </p:nvGraphicFramePr>
        <p:xfrm>
          <a:off x="3635896" y="2348880"/>
          <a:ext cx="2808312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964887610"/>
              </p:ext>
            </p:extLst>
          </p:nvPr>
        </p:nvGraphicFramePr>
        <p:xfrm>
          <a:off x="6494537" y="1124744"/>
          <a:ext cx="25439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832998769"/>
              </p:ext>
            </p:extLst>
          </p:nvPr>
        </p:nvGraphicFramePr>
        <p:xfrm>
          <a:off x="6568058" y="2389336"/>
          <a:ext cx="2540446" cy="446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7504" y="2348880"/>
            <a:ext cx="3384376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ДОУ.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ДОУ по всем направлениям коррекции (ЗПР, ТНР, нарушение зрения, аутистический спектр).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педагогов по  четырем направлениям коррекционного образования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образовательные маршруты для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детей-инвалидов.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 инклюзивного образования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har char="•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Программа:</a:t>
            </a:r>
          </a:p>
          <a:p>
            <a:pPr lvl="0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«Нейропсихологическая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коррекция психологического развития дошкольников по методу замещающего онтогенеза в условиях инклюзивного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30854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Graphic spid="12" grpId="0">
        <p:bldAsOne/>
      </p:bldGraphic>
      <p:bldGraphic spid="17" grpId="0">
        <p:bldAsOne/>
      </p:bldGraphic>
      <p:bldGraphic spid="2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99392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3016633"/>
              </p:ext>
            </p:extLst>
          </p:nvPr>
        </p:nvGraphicFramePr>
        <p:xfrm>
          <a:off x="1911383" y="116632"/>
          <a:ext cx="474884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3412336"/>
              </p:ext>
            </p:extLst>
          </p:nvPr>
        </p:nvGraphicFramePr>
        <p:xfrm>
          <a:off x="107504" y="1196752"/>
          <a:ext cx="2759968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41435547"/>
              </p:ext>
            </p:extLst>
          </p:nvPr>
        </p:nvGraphicFramePr>
        <p:xfrm>
          <a:off x="107504" y="2204864"/>
          <a:ext cx="27363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98589689"/>
              </p:ext>
            </p:extLst>
          </p:nvPr>
        </p:nvGraphicFramePr>
        <p:xfrm>
          <a:off x="2987824" y="1196752"/>
          <a:ext cx="396044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4436566"/>
              </p:ext>
            </p:extLst>
          </p:nvPr>
        </p:nvGraphicFramePr>
        <p:xfrm>
          <a:off x="2987824" y="2246709"/>
          <a:ext cx="3960440" cy="44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17350853"/>
              </p:ext>
            </p:extLst>
          </p:nvPr>
        </p:nvGraphicFramePr>
        <p:xfrm>
          <a:off x="7020272" y="1196752"/>
          <a:ext cx="2039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9591493"/>
              </p:ext>
            </p:extLst>
          </p:nvPr>
        </p:nvGraphicFramePr>
        <p:xfrm>
          <a:off x="7020272" y="2204864"/>
          <a:ext cx="20882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  <p:extLst>
      <p:ext uri="{BB962C8B-B14F-4D97-AF65-F5344CB8AC3E}">
        <p14:creationId xmlns:p14="http://schemas.microsoft.com/office/powerpoint/2010/main" val="887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35092063"/>
              </p:ext>
            </p:extLst>
          </p:nvPr>
        </p:nvGraphicFramePr>
        <p:xfrm>
          <a:off x="107504" y="116633"/>
          <a:ext cx="8784976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8774732"/>
              </p:ext>
            </p:extLst>
          </p:nvPr>
        </p:nvGraphicFramePr>
        <p:xfrm>
          <a:off x="107504" y="1412776"/>
          <a:ext cx="28803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10073120"/>
              </p:ext>
            </p:extLst>
          </p:nvPr>
        </p:nvGraphicFramePr>
        <p:xfrm>
          <a:off x="107504" y="2492896"/>
          <a:ext cx="28803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85321893"/>
              </p:ext>
            </p:extLst>
          </p:nvPr>
        </p:nvGraphicFramePr>
        <p:xfrm>
          <a:off x="3131840" y="1412776"/>
          <a:ext cx="28803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948777622"/>
              </p:ext>
            </p:extLst>
          </p:nvPr>
        </p:nvGraphicFramePr>
        <p:xfrm>
          <a:off x="3131840" y="2492896"/>
          <a:ext cx="28803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47763611"/>
              </p:ext>
            </p:extLst>
          </p:nvPr>
        </p:nvGraphicFramePr>
        <p:xfrm>
          <a:off x="6156176" y="1412776"/>
          <a:ext cx="28803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998095134"/>
              </p:ext>
            </p:extLst>
          </p:nvPr>
        </p:nvGraphicFramePr>
        <p:xfrm>
          <a:off x="6156176" y="2492896"/>
          <a:ext cx="28803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9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99392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0" grpId="0">
        <p:bldAsOne/>
      </p:bldGraphic>
      <p:bldGraphic spid="15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Desktop\IMG_3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2758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2691541"/>
              </p:ext>
            </p:extLst>
          </p:nvPr>
        </p:nvGraphicFramePr>
        <p:xfrm>
          <a:off x="2555776" y="947694"/>
          <a:ext cx="5976664" cy="586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28134759"/>
              </p:ext>
            </p:extLst>
          </p:nvPr>
        </p:nvGraphicFramePr>
        <p:xfrm>
          <a:off x="1618330" y="44624"/>
          <a:ext cx="5617966" cy="79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Desktop\Фото и видио ВИТАЛИК\IMG-20190514-WA00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824758" cy="3465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4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57536" y="62976"/>
            <a:ext cx="5688632" cy="1565826"/>
            <a:chOff x="0" y="-70382"/>
            <a:chExt cx="3312368" cy="672906"/>
          </a:xfrm>
          <a:scene3d>
            <a:camera prst="orthographicFront"/>
            <a:lightRig rig="threeP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-70382"/>
              <a:ext cx="3312368" cy="518180"/>
            </a:xfrm>
            <a:prstGeom prst="roundRect">
              <a:avLst/>
            </a:prstGeom>
            <a:blipFill rotWithShape="0">
              <a:blip r:embed="rId2" cstate="print"/>
              <a:tile tx="0" ty="0" sx="100000" sy="100000" flip="none" algn="tl"/>
            </a:blipFill>
            <a:ln>
              <a:solidFill>
                <a:schemeClr val="tx2"/>
              </a:solidFill>
            </a:ln>
            <a:sp3d>
              <a:bevelT prst="slop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0922" y="107402"/>
              <a:ext cx="3250524" cy="4951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3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Описание и анализ существующих </a:t>
              </a:r>
              <a:r>
                <a:rPr lang="ru-RU" altLang="ru-RU" sz="31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практик </a:t>
              </a:r>
              <a:r>
                <a:rPr lang="ru-RU" alt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alt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60913026"/>
              </p:ext>
            </p:extLst>
          </p:nvPr>
        </p:nvGraphicFramePr>
        <p:xfrm>
          <a:off x="107504" y="1383084"/>
          <a:ext cx="8784976" cy="226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44137043"/>
              </p:ext>
            </p:extLst>
          </p:nvPr>
        </p:nvGraphicFramePr>
        <p:xfrm>
          <a:off x="179512" y="3789040"/>
          <a:ext cx="878497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96953562"/>
              </p:ext>
            </p:extLst>
          </p:nvPr>
        </p:nvGraphicFramePr>
        <p:xfrm>
          <a:off x="251520" y="5301208"/>
          <a:ext cx="871296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1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115616" y="62976"/>
            <a:ext cx="6130552" cy="1565826"/>
            <a:chOff x="0" y="-70382"/>
            <a:chExt cx="3312368" cy="672906"/>
          </a:xfrm>
          <a:scene3d>
            <a:camera prst="orthographicFront"/>
            <a:lightRig rig="threeP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-70382"/>
              <a:ext cx="3312368" cy="518180"/>
            </a:xfrm>
            <a:prstGeom prst="roundRect">
              <a:avLst/>
            </a:prstGeom>
            <a:blipFill rotWithShape="0">
              <a:blip r:embed="rId2" cstate="print"/>
              <a:tile tx="0" ty="0" sx="100000" sy="100000" flip="none" algn="tl"/>
            </a:blipFill>
            <a:ln>
              <a:solidFill>
                <a:schemeClr val="tx2"/>
              </a:solidFill>
            </a:ln>
            <a:sp3d>
              <a:bevelT prst="slop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0922" y="107402"/>
              <a:ext cx="3250524" cy="4951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3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Описание и анализ существующих </a:t>
              </a:r>
              <a:r>
                <a:rPr lang="ru-RU" altLang="ru-RU" sz="31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практик </a:t>
              </a:r>
              <a:r>
                <a:rPr lang="ru-RU" alt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alt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454853847"/>
              </p:ext>
            </p:extLst>
          </p:nvPr>
        </p:nvGraphicFramePr>
        <p:xfrm>
          <a:off x="251520" y="1484785"/>
          <a:ext cx="84969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00983432"/>
              </p:ext>
            </p:extLst>
          </p:nvPr>
        </p:nvGraphicFramePr>
        <p:xfrm>
          <a:off x="251520" y="3429000"/>
          <a:ext cx="856895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6163565"/>
              </p:ext>
            </p:extLst>
          </p:nvPr>
        </p:nvGraphicFramePr>
        <p:xfrm>
          <a:off x="323528" y="5013176"/>
          <a:ext cx="856895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2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620314"/>
              </p:ext>
            </p:extLst>
          </p:nvPr>
        </p:nvGraphicFramePr>
        <p:xfrm>
          <a:off x="179512" y="3933056"/>
          <a:ext cx="871296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5157786"/>
              </p:ext>
            </p:extLst>
          </p:nvPr>
        </p:nvGraphicFramePr>
        <p:xfrm>
          <a:off x="1475656" y="197768"/>
          <a:ext cx="57709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18209439"/>
              </p:ext>
            </p:extLst>
          </p:nvPr>
        </p:nvGraphicFramePr>
        <p:xfrm>
          <a:off x="395536" y="1484784"/>
          <a:ext cx="806489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4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айт садик\призентация\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4" y="3356992"/>
            <a:ext cx="515575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apf.mail.ru/cgi-bin/readmsg?id=15878091701996936038;0;5&amp;exif=1&amp;full=1&amp;x-email=sveta.kazantseva.6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apf.mail.ru/cgi-bin/readmsg?id=15878091701996936038;0;3&amp;exif=1&amp;full=1&amp;x-email=sveta.kazantseva.63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esktop\IMG_6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4389"/>
            <a:ext cx="3960440" cy="282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C:\Desktop\readms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" y="54000"/>
            <a:ext cx="3240360" cy="208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30" name="Picture 6" descr="C:\Desktop\IMG_60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20" y="1628800"/>
            <a:ext cx="3528392" cy="222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516377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7"/>
              </a:rPr>
              <a:t>Видеоролик: визитная карточка детского сада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-конечная звезда 30"/>
          <p:cNvSpPr/>
          <p:nvPr/>
        </p:nvSpPr>
        <p:spPr>
          <a:xfrm>
            <a:off x="3353321" y="2600254"/>
            <a:ext cx="2501593" cy="2391617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006594" y="1196752"/>
            <a:ext cx="5178080" cy="5551518"/>
            <a:chOff x="2006594" y="1196752"/>
            <a:chExt cx="5178080" cy="555151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006594" y="1196752"/>
              <a:ext cx="5157693" cy="5551518"/>
              <a:chOff x="1516096" y="961684"/>
              <a:chExt cx="5938337" cy="6391771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3233138" y="2708920"/>
                <a:ext cx="2490990" cy="2490990"/>
              </a:xfrm>
              <a:prstGeom prst="ellipse">
                <a:avLst/>
              </a:prstGeom>
              <a:ln>
                <a:solidFill>
                  <a:schemeClr val="bg1">
                    <a:alpha val="31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174377" y="1650159"/>
                <a:ext cx="4608512" cy="460851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3165373" y="5331214"/>
                <a:ext cx="2781505" cy="2022241"/>
              </a:xfrm>
              <a:prstGeom prst="ellipse">
                <a:avLst/>
              </a:prstGeom>
              <a:ln>
                <a:solidFill>
                  <a:srgbClr val="0000FF">
                    <a:alpha val="31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/>
                    </a:solidFill>
                  </a:rPr>
                  <a:t>Дети всех возрастных групп и различных нозологий. Четыре  направления коррекции</a:t>
                </a:r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1516096" y="3283074"/>
                <a:ext cx="1544278" cy="1544279"/>
              </a:xfrm>
              <a:prstGeom prst="ellipse">
                <a:avLst/>
              </a:prstGeom>
              <a:ln>
                <a:solidFill>
                  <a:schemeClr val="bg1">
                    <a:alpha val="31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</a:rPr>
                  <a:t>полная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714681" y="961684"/>
                <a:ext cx="1584176" cy="1584176"/>
              </a:xfrm>
              <a:prstGeom prst="ellipse">
                <a:avLst/>
              </a:prstGeom>
              <a:ln>
                <a:solidFill>
                  <a:schemeClr val="bg1">
                    <a:alpha val="31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b="1" dirty="0" smtClean="0">
                    <a:solidFill>
                      <a:schemeClr val="tx1"/>
                    </a:solidFill>
                  </a:rPr>
                  <a:t>частичная</a:t>
                </a:r>
                <a:endParaRPr lang="ru-RU" sz="13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5902677" y="3140734"/>
                <a:ext cx="1551756" cy="1551757"/>
              </a:xfrm>
              <a:prstGeom prst="ellipse">
                <a:avLst/>
              </a:prstGeom>
              <a:ln>
                <a:solidFill>
                  <a:schemeClr val="bg1">
                    <a:alpha val="31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/>
                    </a:solidFill>
                  </a:rPr>
                  <a:t>точечная</a:t>
                </a:r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8" name="Picture 4" descr="C:\Users\User\Desktop\сайт садик\призентация\полная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186" y="3248765"/>
              <a:ext cx="1332678" cy="13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User\Desktop\сайт садик\призентация\частичная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09" y="1229634"/>
              <a:ext cx="1381150" cy="135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User\Desktop\сайт садик\призентация\25-04-2020_14-21-19\точечная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522" y="3096881"/>
              <a:ext cx="1368152" cy="134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2556327"/>
              </p:ext>
            </p:extLst>
          </p:nvPr>
        </p:nvGraphicFramePr>
        <p:xfrm>
          <a:off x="457200" y="58614"/>
          <a:ext cx="8229600" cy="107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2" y="2681312"/>
            <a:ext cx="2267656" cy="21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1187624" y="1280674"/>
            <a:ext cx="6881674" cy="5497917"/>
          </a:xfrm>
          <a:prstGeom prst="ellipse">
            <a:avLst/>
          </a:prstGeom>
          <a:noFill/>
          <a:ln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635919" y="1049705"/>
            <a:ext cx="1800199" cy="1484560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Доступная среда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Блок-схема: память с посл. доступом 36"/>
          <p:cNvSpPr/>
          <p:nvPr/>
        </p:nvSpPr>
        <p:spPr>
          <a:xfrm>
            <a:off x="60971" y="4265265"/>
            <a:ext cx="1913883" cy="1800200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Материально-техническое обеспечение ДОУ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0" y="2492896"/>
            <a:ext cx="1872209" cy="1800200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Предметно-пространственная среда для всех направлений коррекции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8" name="Блок-схема: память с посл. доступом 37"/>
          <p:cNvSpPr/>
          <p:nvPr/>
        </p:nvSpPr>
        <p:spPr>
          <a:xfrm>
            <a:off x="1763689" y="5378605"/>
            <a:ext cx="1734228" cy="1419755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Финансовое обеспечение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 rot="10800000" flipV="1">
            <a:off x="6729071" y="1049706"/>
            <a:ext cx="2383464" cy="1947244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Психолого- педагогическое сопровождение детей с ОВЗ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0" name="Блок-схема: память с посл. доступом 39"/>
          <p:cNvSpPr/>
          <p:nvPr/>
        </p:nvSpPr>
        <p:spPr>
          <a:xfrm rot="10800000" flipV="1">
            <a:off x="7221934" y="2996949"/>
            <a:ext cx="2130179" cy="1780589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</a:rPr>
              <a:t>адровое сопровождение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1" name="Блок-схема: память с посл. доступом 40"/>
          <p:cNvSpPr/>
          <p:nvPr/>
        </p:nvSpPr>
        <p:spPr>
          <a:xfrm rot="10800000" flipV="1">
            <a:off x="7350918" y="4777540"/>
            <a:ext cx="2001193" cy="1747803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Сетевое </a:t>
            </a:r>
            <a:r>
              <a:rPr lang="ru-RU" sz="1300" b="1" dirty="0" smtClean="0">
                <a:solidFill>
                  <a:schemeClr val="tx1"/>
                </a:solidFill>
              </a:rPr>
              <a:t>взаимодействие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3" name="Блок-схема: память с посл. доступом 42"/>
          <p:cNvSpPr/>
          <p:nvPr/>
        </p:nvSpPr>
        <p:spPr>
          <a:xfrm rot="10800000" flipV="1">
            <a:off x="5816520" y="5378605"/>
            <a:ext cx="1707808" cy="1419755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Трансляция опыта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8" grpId="0" animBg="1"/>
      <p:bldP spid="38" grpId="0" animBg="1"/>
      <p:bldP spid="10" grpId="0" animBg="1"/>
      <p:bldP spid="40" grpId="0" animBg="1"/>
      <p:bldP spid="41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890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8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76749897"/>
              </p:ext>
            </p:extLst>
          </p:nvPr>
        </p:nvGraphicFramePr>
        <p:xfrm>
          <a:off x="279455" y="1844824"/>
          <a:ext cx="861302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01" y="50877"/>
            <a:ext cx="1679168" cy="14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25182394"/>
              </p:ext>
            </p:extLst>
          </p:nvPr>
        </p:nvGraphicFramePr>
        <p:xfrm>
          <a:off x="899592" y="260648"/>
          <a:ext cx="6120680" cy="118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438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35819764"/>
              </p:ext>
            </p:extLst>
          </p:nvPr>
        </p:nvGraphicFramePr>
        <p:xfrm>
          <a:off x="279455" y="1844824"/>
          <a:ext cx="861302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01" y="50877"/>
            <a:ext cx="1679168" cy="14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61315740"/>
              </p:ext>
            </p:extLst>
          </p:nvPr>
        </p:nvGraphicFramePr>
        <p:xfrm>
          <a:off x="899592" y="260648"/>
          <a:ext cx="6120680" cy="118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139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айт садик\призентация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4176464" cy="28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38119596"/>
              </p:ext>
            </p:extLst>
          </p:nvPr>
        </p:nvGraphicFramePr>
        <p:xfrm>
          <a:off x="323528" y="44450"/>
          <a:ext cx="7014419" cy="86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872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69395939"/>
              </p:ext>
            </p:extLst>
          </p:nvPr>
        </p:nvGraphicFramePr>
        <p:xfrm>
          <a:off x="251520" y="908720"/>
          <a:ext cx="835292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337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62372" y="188640"/>
            <a:ext cx="7117940" cy="5760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 инновационного развития 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15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872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97977149"/>
              </p:ext>
            </p:extLst>
          </p:nvPr>
        </p:nvGraphicFramePr>
        <p:xfrm>
          <a:off x="-1152128" y="908720"/>
          <a:ext cx="1004460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C:\Desktop\КОНКУРС 2017ГОДА\сборное фото\IMG_22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1496988"/>
            <a:ext cx="1512168" cy="1908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30458"/>
            <a:ext cx="1475656" cy="1912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9825810"/>
              </p:ext>
            </p:extLst>
          </p:nvPr>
        </p:nvGraphicFramePr>
        <p:xfrm>
          <a:off x="827584" y="311227"/>
          <a:ext cx="640871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28402207"/>
              </p:ext>
            </p:extLst>
          </p:nvPr>
        </p:nvGraphicFramePr>
        <p:xfrm>
          <a:off x="269104" y="1052736"/>
          <a:ext cx="588707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422991215"/>
              </p:ext>
            </p:extLst>
          </p:nvPr>
        </p:nvGraphicFramePr>
        <p:xfrm>
          <a:off x="107504" y="4581128"/>
          <a:ext cx="89289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38" y="1628800"/>
            <a:ext cx="312536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авая фигурная скобка 16"/>
          <p:cNvSpPr/>
          <p:nvPr/>
        </p:nvSpPr>
        <p:spPr>
          <a:xfrm rot="16200000">
            <a:off x="4247965" y="1304760"/>
            <a:ext cx="720080" cy="7992896"/>
          </a:xfrm>
          <a:prstGeom prst="rightBrace">
            <a:avLst>
              <a:gd name="adj1" fmla="val 8333"/>
              <a:gd name="adj2" fmla="val 50120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90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971600" y="275928"/>
            <a:ext cx="6264696" cy="936104"/>
            <a:chOff x="0" y="0"/>
            <a:chExt cx="4930710" cy="631800"/>
          </a:xfrm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4930710" cy="631800"/>
            </a:xfrm>
            <a:prstGeom prst="roundRect">
              <a:avLst/>
            </a:prstGeom>
            <a:blipFill rotWithShape="0"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  <a:sp3d>
              <a:bevelT prst="slop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0842" y="30842"/>
              <a:ext cx="4869026" cy="5701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dirty="0" smtClean="0">
                  <a:solidFill>
                    <a:srgbClr val="C00000"/>
                  </a:solidFill>
                </a:rPr>
                <a:t>Организация </a:t>
              </a:r>
              <a:r>
                <a:rPr lang="ru-RU" sz="3100" b="1" dirty="0">
                  <a:solidFill>
                    <a:srgbClr val="C00000"/>
                  </a:solidFill>
                </a:rPr>
                <a:t/>
              </a:r>
              <a:br>
                <a:rPr lang="ru-RU" sz="3100" b="1" dirty="0">
                  <a:solidFill>
                    <a:srgbClr val="C00000"/>
                  </a:solidFill>
                </a:rPr>
              </a:br>
              <a:r>
                <a:rPr lang="ru-RU" sz="3100" b="1" dirty="0">
                  <a:solidFill>
                    <a:srgbClr val="C00000"/>
                  </a:solidFill>
                </a:rPr>
                <a:t>инклюзивного образования</a:t>
              </a: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980356499"/>
              </p:ext>
            </p:extLst>
          </p:nvPr>
        </p:nvGraphicFramePr>
        <p:xfrm>
          <a:off x="971600" y="1340768"/>
          <a:ext cx="8044177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949494288"/>
              </p:ext>
            </p:extLst>
          </p:nvPr>
        </p:nvGraphicFramePr>
        <p:xfrm>
          <a:off x="1259632" y="3140968"/>
          <a:ext cx="763284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70645784"/>
              </p:ext>
            </p:extLst>
          </p:nvPr>
        </p:nvGraphicFramePr>
        <p:xfrm>
          <a:off x="1763688" y="5085184"/>
          <a:ext cx="6327129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3" name="Picture 2" descr="C:\Users\User\Desktop\сайт садик\призентация\инк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763688" cy="2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" y="702732"/>
            <a:ext cx="3246335" cy="232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9" y="4509120"/>
            <a:ext cx="3220465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99745943"/>
              </p:ext>
            </p:extLst>
          </p:nvPr>
        </p:nvGraphicFramePr>
        <p:xfrm>
          <a:off x="144016" y="1268760"/>
          <a:ext cx="8820472" cy="514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623071"/>
              </p:ext>
            </p:extLst>
          </p:nvPr>
        </p:nvGraphicFramePr>
        <p:xfrm>
          <a:off x="2411760" y="44649"/>
          <a:ext cx="531848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9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6804</TotalTime>
  <Words>1522</Words>
  <Application>Microsoft Office PowerPoint</Application>
  <PresentationFormat>Экран (4:3)</PresentationFormat>
  <Paragraphs>254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 Краевая инновационная площадка  Тема проекта: «Модель инклюзивного образования для детей с ограниченными возможностями здоровья в условиях детского сада комбинированного вида»  Отчет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детский сад комбинированного вида  №125 г.Сочи</dc:title>
  <dc:creator>User</dc:creator>
  <cp:lastModifiedBy>User</cp:lastModifiedBy>
  <cp:revision>505</cp:revision>
  <cp:lastPrinted>2020-11-06T06:08:45Z</cp:lastPrinted>
  <dcterms:created xsi:type="dcterms:W3CDTF">2017-06-07T10:59:38Z</dcterms:created>
  <dcterms:modified xsi:type="dcterms:W3CDTF">2020-12-02T13:26:15Z</dcterms:modified>
</cp:coreProperties>
</file>