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7" r:id="rId11"/>
    <p:sldId id="266" r:id="rId12"/>
    <p:sldId id="268" r:id="rId13"/>
    <p:sldId id="269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FF66FF"/>
    <a:srgbClr val="66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272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811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394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603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2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8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8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38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1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9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98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8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B210-4116-49ED-876E-9D1F26C087E4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79E9AC-E313-439E-BFC1-B8C7AEB69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9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8743711">
            <a:off x="1297192" y="4846391"/>
            <a:ext cx="2765234" cy="123388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92347" y="3360145"/>
            <a:ext cx="848298" cy="84829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8933868">
            <a:off x="3875609" y="1571373"/>
            <a:ext cx="2765234" cy="123388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 вопросы</a:t>
            </a:r>
          </a:p>
        </p:txBody>
      </p:sp>
      <p:sp>
        <p:nvSpPr>
          <p:cNvPr id="7" name="Овал 6"/>
          <p:cNvSpPr/>
          <p:nvPr/>
        </p:nvSpPr>
        <p:spPr>
          <a:xfrm rot="1921660">
            <a:off x="4033233" y="4695148"/>
            <a:ext cx="2765234" cy="1233889"/>
          </a:xfrm>
          <a:prstGeom prst="ellipse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3014472">
            <a:off x="1326497" y="1509186"/>
            <a:ext cx="2765234" cy="1233889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8669" y="3167349"/>
            <a:ext cx="2765234" cy="1233889"/>
          </a:xfrm>
          <a:prstGeom prst="ellipse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39089" y="3167349"/>
            <a:ext cx="2765234" cy="1233889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Объясняющие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189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00583" y="2028376"/>
            <a:ext cx="611973" cy="5948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8933868">
            <a:off x="3177073" y="773974"/>
            <a:ext cx="1994874" cy="86528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</a:t>
            </a:r>
          </a:p>
        </p:txBody>
      </p:sp>
      <p:sp>
        <p:nvSpPr>
          <p:cNvPr id="8" name="Овал 7"/>
          <p:cNvSpPr/>
          <p:nvPr/>
        </p:nvSpPr>
        <p:spPr>
          <a:xfrm rot="3014472">
            <a:off x="1361589" y="727274"/>
            <a:ext cx="1963461" cy="890143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99997" y="1893175"/>
            <a:ext cx="2187913" cy="1015278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Объясняющие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6424" y="3905489"/>
            <a:ext cx="79431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Начинаются со слова "Почему". Направлены на выявление причинно-следственных связей.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2027" y="5221996"/>
            <a:ext cx="9243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началось массовое распространение ПК</a:t>
            </a:r>
            <a:endParaRPr lang="ru-RU" sz="32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900583" y="2028376"/>
            <a:ext cx="611973" cy="5948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8933868">
            <a:off x="3177073" y="773974"/>
            <a:ext cx="1994874" cy="86528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Уточняю-</a:t>
            </a:r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щие</a:t>
            </a: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 rot="1921660">
            <a:off x="3266067" y="3050687"/>
            <a:ext cx="2319660" cy="865282"/>
          </a:xfrm>
          <a:prstGeom prst="ellipse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</a:t>
            </a:r>
            <a:endParaRPr lang="ru-RU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3014472">
            <a:off x="1365969" y="717934"/>
            <a:ext cx="1939160" cy="890143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99997" y="1893175"/>
            <a:ext cx="2187913" cy="865282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Объясняю-</a:t>
            </a:r>
            <a:r>
              <a:rPr lang="ru-RU" sz="2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щие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7845" y="4289374"/>
            <a:ext cx="79358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содержит элемент прогноза, фантазии или предположения.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027" y="5221996"/>
            <a:ext cx="9243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придумали  мини ЭВМ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18743711">
            <a:off x="1207641" y="3118709"/>
            <a:ext cx="2103039" cy="89014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00583" y="2028376"/>
            <a:ext cx="611973" cy="5948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8933868">
            <a:off x="3177073" y="773974"/>
            <a:ext cx="1994874" cy="86528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</a:t>
            </a:r>
          </a:p>
        </p:txBody>
      </p:sp>
      <p:sp>
        <p:nvSpPr>
          <p:cNvPr id="7" name="Овал 6"/>
          <p:cNvSpPr/>
          <p:nvPr/>
        </p:nvSpPr>
        <p:spPr>
          <a:xfrm rot="1921660">
            <a:off x="3290785" y="2964565"/>
            <a:ext cx="1994874" cy="865282"/>
          </a:xfrm>
          <a:prstGeom prst="ellipse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3014472">
            <a:off x="1365969" y="717934"/>
            <a:ext cx="1939160" cy="890143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99998" y="1893175"/>
            <a:ext cx="1994874" cy="865282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Объясняющие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3609" y="4626851"/>
            <a:ext cx="8552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выяснение критериев оценки явлений, событий, фактов.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027" y="5221996"/>
            <a:ext cx="92431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Удовлетворяет ли современный ПК требованиям пользователя на сегодняшний день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18267" y="193426"/>
            <a:ext cx="5176605" cy="4424336"/>
            <a:chOff x="328669" y="743514"/>
            <a:chExt cx="7175654" cy="6309086"/>
          </a:xfrm>
        </p:grpSpPr>
        <p:sp>
          <p:nvSpPr>
            <p:cNvPr id="4" name="Овал 3"/>
            <p:cNvSpPr/>
            <p:nvPr/>
          </p:nvSpPr>
          <p:spPr>
            <a:xfrm rot="18743711">
              <a:off x="1100420" y="4934173"/>
              <a:ext cx="3002964" cy="12338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Оценочные </a:t>
              </a:r>
              <a:endPara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3492347" y="3360145"/>
              <a:ext cx="848298" cy="84829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 rot="18933868">
              <a:off x="3875609" y="1571373"/>
              <a:ext cx="2765234" cy="1233889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Уточняющие</a:t>
              </a:r>
            </a:p>
          </p:txBody>
        </p:sp>
        <p:sp>
          <p:nvSpPr>
            <p:cNvPr id="7" name="Овал 6"/>
            <p:cNvSpPr/>
            <p:nvPr/>
          </p:nvSpPr>
          <p:spPr>
            <a:xfrm rot="1921660">
              <a:off x="4020465" y="4740910"/>
              <a:ext cx="2932997" cy="1233889"/>
            </a:xfrm>
            <a:prstGeom prst="ellipse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Творческие </a:t>
              </a:r>
              <a:endPara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3014472">
              <a:off x="1326497" y="1509186"/>
              <a:ext cx="2765234" cy="1233889"/>
            </a:xfrm>
            <a:prstGeom prst="ellipse">
              <a:avLst/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Простые</a:t>
              </a:r>
              <a:endPara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28669" y="3167349"/>
              <a:ext cx="2765234" cy="1233889"/>
            </a:xfrm>
            <a:prstGeom prst="ellipse">
              <a:avLst/>
            </a:prstGeom>
            <a:solidFill>
              <a:srgbClr val="99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Практические</a:t>
              </a:r>
              <a:endPara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739089" y="3167349"/>
              <a:ext cx="2765234" cy="1233889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1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Объясняющие</a:t>
              </a:r>
              <a:endPara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3609" y="4626851"/>
            <a:ext cx="8552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 на применение, на поиск взаимосвязи меду теорией и практикой.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027" y="5221996"/>
            <a:ext cx="92431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Где и как в конце ХХ века использовались ПК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083611" cy="341155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метод можно использовать в парах или в небольших группах.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дальнейшем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внедрении данной технологии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учеников должны сформироваться такие характерные особенности,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как: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рациональность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стремление найти лучшее объяснение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непредубежденность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рассмотрение и признание множества возможных точек зрения и перспектив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признание степени и значения доказательств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стремление быть точным и  всесторонним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самосознание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осознание субъективности собственных предположений.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i="1" dirty="0" smtClean="0"/>
              <a:t>Бенджамин </a:t>
            </a:r>
            <a:r>
              <a:rPr lang="ru-RU" sz="6600" b="1" i="1" dirty="0" err="1" smtClean="0"/>
              <a:t>Блум</a:t>
            </a:r>
            <a:endParaRPr lang="ru-RU" sz="6600" b="1" i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92" y="2160589"/>
            <a:ext cx="2824420" cy="3530525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r>
              <a:rPr lang="ru-RU" b="1" i="1" dirty="0" err="1" smtClean="0"/>
              <a:t>Bloom</a:t>
            </a:r>
            <a:r>
              <a:rPr lang="ru-RU" b="1" i="1" dirty="0" smtClean="0"/>
              <a:t> </a:t>
            </a:r>
            <a:r>
              <a:rPr lang="ru-RU" b="1" i="1" dirty="0" err="1"/>
              <a:t>Benjamin</a:t>
            </a:r>
            <a:r>
              <a:rPr lang="ru-RU" b="1" i="1" dirty="0"/>
              <a:t> </a:t>
            </a:r>
            <a:r>
              <a:rPr lang="ru-RU" b="1" i="1" dirty="0" err="1"/>
              <a:t>Samuel</a:t>
            </a:r>
            <a:r>
              <a:rPr lang="ru-RU" b="1" i="1" dirty="0"/>
              <a:t> (англ.) 1913 - 1999 США Американский психолог, занимавшийся вопросами образования и развития талантов.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5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354275"/>
            <a:ext cx="8596668" cy="1342324"/>
          </a:xfrm>
        </p:spPr>
        <p:txBody>
          <a:bodyPr>
            <a:noAutofit/>
          </a:bodyPr>
          <a:lstStyle/>
          <a:p>
            <a:r>
              <a:rPr lang="ru-RU" sz="2800" dirty="0"/>
              <a:t>Одним из основных приёмов осмысления информации является </a:t>
            </a:r>
            <a:r>
              <a:rPr lang="ru-RU" sz="2800" i="1" dirty="0"/>
              <a:t>постановка вопросов к тексту и поиск ответов на них</a:t>
            </a:r>
            <a:r>
              <a:rPr lang="ru-RU" sz="2800" dirty="0"/>
              <a:t>.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7335" y="1994053"/>
            <a:ext cx="8596668" cy="4109292"/>
          </a:xfrm>
        </p:spPr>
        <p:txBody>
          <a:bodyPr/>
          <a:lstStyle/>
          <a:p>
            <a:pPr fontAlgn="base"/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вопросов </a:t>
            </a:r>
            <a:r>
              <a:rPr lang="ru-RU" sz="24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Б.Блума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Проверяют знание текста. Ответом на них должно быть краткое и точное воспроизведение содержащейся в тексте информации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buAutoNum type="arabicParenR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Выводят на уровень понимания текста. Это провокационные вопросы, требующие ответов "да" - "нет" и проверяющие подлинность текстовой информации.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8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06776"/>
            <a:ext cx="8596668" cy="543131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Объясняющие (интерпретационные) вопросы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Используются для анализа текстовой информации. Начинаются со слова 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"Почему"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Направлены на выявление причинно-следственных связей. 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вопросы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Подразумевают синтез полученной информации. В них всегда есть частица БЫ или будущее время, а формулировка содержит элемент прогноза, фантазии или предположения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969484"/>
            <a:ext cx="8596668" cy="4418364"/>
          </a:xfrm>
        </p:spPr>
        <p:txBody>
          <a:bodyPr/>
          <a:lstStyle/>
          <a:p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Направлены на выяснение критериев оценки явлений, событий, фактов.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Нацелен на применение, на поиск взаимосвязи меду теорией и практикой.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9292"/>
            <a:ext cx="4432130" cy="26715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210" y="2164804"/>
            <a:ext cx="3273554" cy="22666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35" y="0"/>
            <a:ext cx="4408884" cy="2388332"/>
          </a:xfrm>
          <a:prstGeom prst="rect">
            <a:avLst/>
          </a:prstGeom>
        </p:spPr>
      </p:pic>
      <p:sp>
        <p:nvSpPr>
          <p:cNvPr id="8" name="Выгнутая вниз стрелка 7"/>
          <p:cNvSpPr/>
          <p:nvPr/>
        </p:nvSpPr>
        <p:spPr>
          <a:xfrm rot="18529390">
            <a:off x="4552220" y="4858078"/>
            <a:ext cx="2243339" cy="878841"/>
          </a:xfrm>
          <a:prstGeom prst="curvedUpArrow">
            <a:avLst>
              <a:gd name="adj1" fmla="val 11790"/>
              <a:gd name="adj2" fmla="val 37132"/>
              <a:gd name="adj3" fmla="val 2500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rot="6666112" flipH="1">
            <a:off x="3506678" y="765236"/>
            <a:ext cx="2243339" cy="878841"/>
          </a:xfrm>
          <a:prstGeom prst="curvedUpArrow">
            <a:avLst>
              <a:gd name="adj1" fmla="val 11790"/>
              <a:gd name="adj2" fmla="val 37132"/>
              <a:gd name="adj3" fmla="val 2500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134"/>
            <a:ext cx="9672811" cy="13881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персональных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компьютеров»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592" y="1564395"/>
            <a:ext cx="108295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1975 г. в США было начато серийное производство персональных компьютеров (ПК). Это событие часто называют второй информационной революцией (первой информационной революцией считается появление печатного станка и книгопечатания – 1445 г.). ПК появился на базе мини- и микро ЭВМ для обеспечения персональных вычислений, т.е. для работы специалиста в той или иной предметной области на своем рабочем месте. За дисплей ПК смог сесть пользователь – непрофессионал в программировании. С 1981 г. стали выпускаться персональные ЭВМ, имеющие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-модульную конструкцию. Эти простые в эксплуатации и сравнительно дешевые машины предназначались для потребителей, не обладающих знаниями в области вычислительной техники и программирования. Широкое распространение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мини-ЭВМ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начале 1970-х гг. определялось необходимостью приблизить компьютер к пользователю.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Мини-ЭВМ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устанавливались на предприятиях и в организациях, где использование больших ЭВМ было экономически невыгодным.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ПК – это компьютер, предназначенный для индивидуального использования. В настоящее время это мощный универсальный компьютер; он успешно работает как дома, так и на рабочих местах в офисах, легко подключается к различным вычислительным сетям.</a:t>
            </a:r>
          </a:p>
        </p:txBody>
      </p:sp>
    </p:spTree>
    <p:extLst>
      <p:ext uri="{BB962C8B-B14F-4D97-AF65-F5344CB8AC3E}">
        <p14:creationId xmlns:p14="http://schemas.microsoft.com/office/powerpoint/2010/main" val="17969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92347" y="3360145"/>
            <a:ext cx="848298" cy="84829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3014472">
            <a:off x="1326497" y="1509186"/>
            <a:ext cx="2765234" cy="1233889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2027" y="5221996"/>
            <a:ext cx="804231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конструкцию имели персональные ЭВМ после 1981 года</a:t>
            </a:r>
            <a:endParaRPr lang="ru-RU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6885" y="4288319"/>
            <a:ext cx="95479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Ответом на них должно быть краткое и точное воспроизведение содержащейся в тексте информации.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492347" y="3360145"/>
            <a:ext cx="848298" cy="84829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8933868">
            <a:off x="3875609" y="1571373"/>
            <a:ext cx="2765234" cy="123388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 вопросы</a:t>
            </a:r>
          </a:p>
        </p:txBody>
      </p:sp>
      <p:sp>
        <p:nvSpPr>
          <p:cNvPr id="8" name="Овал 7"/>
          <p:cNvSpPr/>
          <p:nvPr/>
        </p:nvSpPr>
        <p:spPr>
          <a:xfrm rot="3014472">
            <a:off x="1326497" y="1509186"/>
            <a:ext cx="2765234" cy="1233889"/>
          </a:xfrm>
          <a:prstGeom prst="ellipse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вопросы</a:t>
            </a:r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427229">
            <a:off x="5817516" y="1941318"/>
            <a:ext cx="57279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Ромашка 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Блума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4346" y="4295994"/>
            <a:ext cx="92064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вопросы, требующие ответов "да" - "нет" и проверяющие подлинность текстовой информации.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2027" y="5221996"/>
            <a:ext cx="92431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Правда ли что начало серийного производства ПК называют 2й информационной революцией</a:t>
            </a:r>
            <a:endParaRPr lang="ru-RU" sz="3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02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334</Words>
  <Application>Microsoft Office PowerPoint</Application>
  <PresentationFormat>Широкоэкранный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Бенджамин Блум</vt:lpstr>
      <vt:lpstr>Одним из основных приёмов осмысления информации является постановка вопросов к тексту и поиск ответов на них.</vt:lpstr>
      <vt:lpstr>Презентация PowerPoint</vt:lpstr>
      <vt:lpstr>Презентация PowerPoint</vt:lpstr>
      <vt:lpstr>Презентация PowerPoint</vt:lpstr>
      <vt:lpstr>Тема урока:  «История персональных компьютеров»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Этот метод можно использовать в парах или в небольших группах. При дальнейшем внедрении данной технологии у учеников должны сформироваться такие характерные особенности, как: - рациональность – стремление найти лучшее объяснение - непредубежденность – рассмотрение и признание множества возможных точек зрения и перспектив - суждение – признание степени и значения доказательств - дисциплина – стремление быть точным и  всесторонним - самосознание – осознание субъективности собственных предположений.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Слушатель</dc:creator>
  <cp:lastModifiedBy>Слушатель</cp:lastModifiedBy>
  <cp:revision>10</cp:revision>
  <dcterms:created xsi:type="dcterms:W3CDTF">2017-08-03T09:04:24Z</dcterms:created>
  <dcterms:modified xsi:type="dcterms:W3CDTF">2017-08-03T10:23:50Z</dcterms:modified>
</cp:coreProperties>
</file>