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258" r:id="rId2"/>
    <p:sldId id="260" r:id="rId3"/>
    <p:sldId id="303" r:id="rId4"/>
    <p:sldId id="301" r:id="rId5"/>
    <p:sldId id="294" r:id="rId6"/>
    <p:sldId id="293" r:id="rId7"/>
    <p:sldId id="292" r:id="rId8"/>
    <p:sldId id="291" r:id="rId9"/>
    <p:sldId id="289" r:id="rId10"/>
    <p:sldId id="298" r:id="rId11"/>
    <p:sldId id="261" r:id="rId12"/>
    <p:sldId id="299" r:id="rId13"/>
    <p:sldId id="300" r:id="rId14"/>
    <p:sldId id="281" r:id="rId15"/>
    <p:sldId id="283" r:id="rId16"/>
    <p:sldId id="262" r:id="rId17"/>
    <p:sldId id="271" r:id="rId18"/>
    <p:sldId id="267" r:id="rId19"/>
    <p:sldId id="304" r:id="rId20"/>
    <p:sldId id="263" r:id="rId21"/>
    <p:sldId id="276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91" autoAdjust="0"/>
  </p:normalViewPr>
  <p:slideViewPr>
    <p:cSldViewPr>
      <p:cViewPr varScale="1">
        <p:scale>
          <a:sx n="61" d="100"/>
          <a:sy n="61" d="100"/>
        </p:scale>
        <p:origin x="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64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0676-DFC3-4E6C-B616-4A06FDB2819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E465B-EFBC-49B0-A313-B21AE809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6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465B-EFBC-49B0-A313-B21AE809D6F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22704" cy="36724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  УЧИТЕЛЬ</a:t>
            </a:r>
            <a:br>
              <a:rPr lang="ru-RU" dirty="0" smtClean="0"/>
            </a:br>
            <a:r>
              <a:rPr lang="ru-RU" dirty="0" smtClean="0"/>
              <a:t> ЗДОРОВЬЯ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168859"/>
            <a:ext cx="3707904" cy="424847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учитель физической культуры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Бычкова С.Д.</a:t>
            </a:r>
          </a:p>
          <a:p>
            <a:pPr algn="r"/>
            <a:endParaRPr lang="ru-RU" sz="1600" dirty="0" smtClean="0"/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/>
              <a:t>2021 г.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1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764" y="3260362"/>
            <a:ext cx="2304255" cy="3151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47" y="3259737"/>
            <a:ext cx="1950176" cy="3025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272" y="455015"/>
            <a:ext cx="1823795" cy="2612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3" y="3387485"/>
            <a:ext cx="1954554" cy="289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3" y="455015"/>
            <a:ext cx="1752047" cy="2612041"/>
          </a:xfrm>
          <a:prstGeom prst="rect">
            <a:avLst/>
          </a:prstGeom>
        </p:spPr>
      </p:pic>
      <p:pic>
        <p:nvPicPr>
          <p:cNvPr id="8" name="Picture 2" descr="H:\Бычкова форум\диплом бычкова 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764" y="355999"/>
            <a:ext cx="2149980" cy="2711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6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792961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Укрепление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здоровья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учащихся,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повышение уровня их физического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психологического развития я начала с походов по нашей населенной местности в г.Белореченске  и в пос.Родники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поездки по Краснодарскому краю.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фото каникулы\IMG_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67" y="1700808"/>
            <a:ext cx="407196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фото\140920134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385765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фото\140920134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921" y="1700808"/>
            <a:ext cx="3143272" cy="222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Психолог\Рабочий стол\кл. рук. 6 А Золиной Н.И\фото 5 а поход\IMG_002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5187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3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8640"/>
            <a:ext cx="7772400" cy="1805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Я работаю с трудными учащимися и ребята имеющими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азные группы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здороыья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7101408"/>
            <a:ext cx="7772400" cy="14401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i.mycdn.me/i?r=AyH4iRPQ2q0otWIFepML2LxRjnZ32szVP1C6ZqCIgYhsU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47" y="1915361"/>
            <a:ext cx="2778555" cy="190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szIKc9abG-qJahMEJ--XJ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08" y="3989138"/>
            <a:ext cx="302433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zEPZsRbOZEKgBhR0XGMT1RkiwBsq5L20-g4JFHoJbfS4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667" y="1993880"/>
            <a:ext cx="2541789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yH4iRPQ2q0otWIFepML2LxRvsFJiCFsy2zLbeuyoiAGBQ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404" y="2492896"/>
            <a:ext cx="177054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zEPZsRbOZEKgBhR0XGMT1Rk1BorOepBQTRugfsI8mpo3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667" y="4224617"/>
            <a:ext cx="2541789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Психолог\Рабочий стол\СД март\P_20150314_151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5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Психолог\Рабочий стол\кл. рук. 7 А Золиной Н.И\фото 7 а\P_20141226_123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892" y="3251565"/>
            <a:ext cx="385765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Психолог\Рабочий стол\кл. рук. 7 А Золиной Н.И\фото 7 а\P_20141226_143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35719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сихолог\Рабочий стол\кл. рук. 7 А Золиной Н.И\фото 7 а\P_20141226_1437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9322" y="607042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Психолог\Рабочий стол\СД март\P_20150314_151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05174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3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07157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Психологические занятия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01" y="1580500"/>
            <a:ext cx="2786082" cy="211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898" y="1619551"/>
            <a:ext cx="2744615" cy="20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39" y="3776666"/>
            <a:ext cx="2786082" cy="229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569" y="3762373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сихолог\Рабочий стол\кл. рук. 6 А Золиной Н.И\фото 6А класса\23 ФЕВРАЛЯ\11(1)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500174"/>
            <a:ext cx="2786082" cy="21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Психолог\Рабочий стол\кл. рук. 6 А Золиной Н.И\фото 6А класса\мисс осень 2014\IMG_071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39" y="3829042"/>
            <a:ext cx="2514329" cy="224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Психолог\Рабочий стол\кл. рук. 6 А Золиной Н.И\фото 6А класса\23 ФЕВРАЛЯ\11(1)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816" y="1585587"/>
            <a:ext cx="2786082" cy="21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                     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Гражданско-патриотическое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воспитание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098" name="Picture 2" descr="C:\Documents and Settings\Психолог\Рабочий стол\кл. рук. 6 А Золиной Н.И\месячник 6а, 6в\Изображение 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85" y="1149589"/>
            <a:ext cx="3098795" cy="227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Психолог\Рабочий стол\кл. рук. 6 А Золиной Н.И\месячник 6а, 6в\Изображение 07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902" y="1149589"/>
            <a:ext cx="3286148" cy="228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Психолог\Рабочий стол\кл. рук. 6 А Золиной Н.И\месячник 6а, 6в\Изображение 08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85" y="3569774"/>
            <a:ext cx="328635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Психолог\Рабочий стол\кл. рук. 6 А Золиной Н.И\месячник 6а, 6в\Изображение 09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24" y="3789040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Психолог\Рабочий стол\кл. рук. 6 А Золиной Н.И\месячник 6а, 6в\Изображение 096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14573" y="2617752"/>
            <a:ext cx="2857519" cy="234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7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208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Стремится к победам в спорте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стараюсь привить ребятам в урочное и внеурочное время, совершенствуя приобретенные навыки, изучением нового.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D:\фото\17102013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4071942"/>
            <a:ext cx="3153701" cy="249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фото\240920134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3119967" cy="23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фото\240920134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582" y="1796311"/>
            <a:ext cx="3215218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фото\240920135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92" y="1796311"/>
            <a:ext cx="3119967" cy="23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Администратор\Рабочий стол\фото 5\фото 5 27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65" y="2703789"/>
            <a:ext cx="3024336" cy="273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Психолог\Рабочий стол\Camera\P_20150112_124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Психолог\Рабочий стол\Camera\P_20150112_124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фото\2409201348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8604"/>
            <a:ext cx="39290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фото\24092013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Психолог\Рабочий стол\СД1\P_20150124_0959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194" y="2246853"/>
            <a:ext cx="3302108" cy="222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70368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Мои воспитанники помогают проводить школьные соревнования и принимать участие в подготовке школьных,  муниципальных, краевых соревнований.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Picture 5" descr="C:\Documents and Settings\Администратор\Рабочий стол\фото 5\фото 5 2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231" y="3645024"/>
            <a:ext cx="31210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Администратор\Рабочий стол\фото 5\фото 5 2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964" y="2088805"/>
            <a:ext cx="3121025" cy="260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Администратор\Рабочий стол\фото 5\фото 5 1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46" y="3781733"/>
            <a:ext cx="3265041" cy="284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Администратор\Рабочий стол\фото 5\фото 5 0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60" y="2060848"/>
            <a:ext cx="3240360" cy="2664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Моя семья принимает участие в спортивной жизни школы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i.mycdn.me/i?r=AzEPZsRbOZEKgBhR0XGMT1RkntJnL2hkyMLwAo9PIO_De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213" y="1521985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zEPZsRbOZEKgBhR0XGMT1RkaoqSB_bgpWpOCgXivjKb6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624" y="3687620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zEPZsRbOZEKgBhR0XGMT1RkRwQeSxXat-m9AT3yaTRu0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34" y="3703211"/>
            <a:ext cx="2181225" cy="2146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mycdn.me/i?r=AzEPZsRbOZEKgBhR0XGMT1Rk7iXgu18qCbI9rWR1CPXeaa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158" y="156885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mycdn.me/i?r=AzEPZsRbOZEKgBhR0XGMT1RkNs2RiHDD4sXsppBGnsPLba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53" y="1628800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mycdn.me/i?r=AyH4iRPQ2q0otWIFepML2LxRSCQK3Ftysqkwbnw0HW3MRw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62" y="3639311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mycdn.me/i?r=AyH4iRPQ2q0otWIFepML2LxR7mWnKFXow4iHapw_hj0yEw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620" y="3628306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.mycdn.me/i?r=AyH4iRPQ2q0otWIFepML2LxRygXPCgHskhAfyKCjEP4RNg&amp;fn=legacy_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064" y="1560780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.mycdn.me/i?r=AyH4iRPQ2q0otWIFepML2LxRKpdSCPqAIm4DpRTmDcEHtw&amp;fn=legacy_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266" y="3038244"/>
            <a:ext cx="1608113" cy="1608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767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В начале своей работы я           составила план: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pPr marL="0" indent="1588" algn="ctr">
              <a:buNone/>
            </a:pPr>
            <a:r>
              <a:rPr lang="en-US" sz="2000" b="1" dirty="0" smtClean="0"/>
              <a:t> </a:t>
            </a:r>
            <a:r>
              <a:rPr lang="ru-RU" sz="2000" b="1" dirty="0" smtClean="0"/>
              <a:t>Организация работы по физическому воспитанию учащихся</a:t>
            </a:r>
          </a:p>
          <a:p>
            <a:r>
              <a:rPr lang="ru-RU" sz="2000" dirty="0" smtClean="0"/>
              <a:t>Беседы:</a:t>
            </a:r>
          </a:p>
          <a:p>
            <a:r>
              <a:rPr lang="ru-RU" sz="2000" dirty="0" smtClean="0"/>
              <a:t>- «Берегите здоровье»</a:t>
            </a:r>
          </a:p>
          <a:p>
            <a:r>
              <a:rPr lang="ru-RU" sz="2000" dirty="0" smtClean="0"/>
              <a:t>- «В здоровом теле, здоровый дух»</a:t>
            </a:r>
          </a:p>
          <a:p>
            <a:r>
              <a:rPr lang="ru-RU" sz="2000" dirty="0" smtClean="0"/>
              <a:t>- «Твой режим дня»</a:t>
            </a:r>
          </a:p>
          <a:p>
            <a:r>
              <a:rPr lang="ru-RU" sz="2000" dirty="0" smtClean="0"/>
              <a:t>- «Гигиена подростка»</a:t>
            </a:r>
          </a:p>
          <a:p>
            <a:r>
              <a:rPr lang="ru-RU" sz="2000" dirty="0" smtClean="0"/>
              <a:t>Походы</a:t>
            </a:r>
          </a:p>
          <a:p>
            <a:r>
              <a:rPr lang="ru-RU" sz="2000" dirty="0" smtClean="0"/>
              <a:t>Организация участия учащихся в спортивных </a:t>
            </a:r>
            <a:r>
              <a:rPr lang="ru-RU" sz="2000" dirty="0" err="1" smtClean="0"/>
              <a:t>внутришкольных</a:t>
            </a:r>
            <a:r>
              <a:rPr lang="ru-RU" sz="2000" dirty="0" smtClean="0"/>
              <a:t> соревнованиях</a:t>
            </a:r>
          </a:p>
          <a:p>
            <a:r>
              <a:rPr lang="ru-RU" sz="2000" dirty="0" smtClean="0"/>
              <a:t>Посещение спортивных </a:t>
            </a:r>
            <a:r>
              <a:rPr lang="en-US" sz="2000" dirty="0" smtClean="0"/>
              <a:t> </a:t>
            </a:r>
            <a:r>
              <a:rPr lang="ru-RU" sz="2000" dirty="0" smtClean="0"/>
              <a:t>секций</a:t>
            </a:r>
          </a:p>
          <a:p>
            <a:r>
              <a:rPr lang="ru-RU" sz="2000" dirty="0" smtClean="0"/>
              <a:t>Участие в Спартакиаде </a:t>
            </a:r>
            <a:r>
              <a:rPr lang="ru-RU" sz="2000" dirty="0" err="1" smtClean="0"/>
              <a:t>Белореченского</a:t>
            </a:r>
            <a:r>
              <a:rPr lang="ru-RU" sz="2000" dirty="0" smtClean="0"/>
              <a:t> района «Спортивные надежды Кубани»</a:t>
            </a:r>
          </a:p>
          <a:p>
            <a:r>
              <a:rPr lang="ru-RU" sz="2000" dirty="0" smtClean="0"/>
              <a:t>Участие учащихся МАОУ СОШ 31 в Спартакиаде Краснодарского края</a:t>
            </a:r>
          </a:p>
          <a:p>
            <a:r>
              <a:rPr lang="ru-RU" sz="2000" dirty="0" smtClean="0"/>
              <a:t>Мониторинг физического развития учащихся</a:t>
            </a:r>
          </a:p>
          <a:p>
            <a:r>
              <a:rPr lang="ru-RU" sz="2000" dirty="0" smtClean="0"/>
              <a:t>Проведение психологических занятий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01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     Наши стремления к победам 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фото\031020135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63" y="756190"/>
            <a:ext cx="3765549" cy="282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Администратор\Рабочий стол\фото 5\фото 5 2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719" y="773498"/>
            <a:ext cx="4104456" cy="2716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фото 5\фото 5 3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50" y="3498012"/>
            <a:ext cx="4176464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Администратор\Рабочий стол\фото 5\фото 5 36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579" y="3483233"/>
            <a:ext cx="4051164" cy="303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победы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папка\IMG-20170121-WA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714752"/>
            <a:ext cx="256395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502920" y="6286519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Психолог\Рабочий стол\вото к форуму\image (1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429000"/>
            <a:ext cx="250033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сихолог\Рабочий стол\вото к форуму\image (1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Психолог\Рабочий стол\вото к форуму\image (18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142984"/>
            <a:ext cx="30003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Психолог\Рабочий стол\вото к форуму\image (16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14330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Психолог\Рабочий стол\вото к форуму\image (17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071546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Результаты моей работы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143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Ребята посещающие мои занятия:</a:t>
            </a:r>
          </a:p>
          <a:p>
            <a:r>
              <a:rPr lang="ru-RU" dirty="0"/>
              <a:t>з</a:t>
            </a:r>
            <a:r>
              <a:rPr lang="ru-RU" dirty="0" smtClean="0"/>
              <a:t>нают, что алкоголь, никотин, наркотики- злобные и коварные враги человека;</a:t>
            </a:r>
          </a:p>
          <a:p>
            <a:r>
              <a:rPr lang="ru-RU" dirty="0" smtClean="0"/>
              <a:t>не нарушают дисциплину;</a:t>
            </a:r>
          </a:p>
          <a:p>
            <a:r>
              <a:rPr lang="ru-RU" dirty="0" smtClean="0"/>
              <a:t>соблюдают режим дня;</a:t>
            </a:r>
          </a:p>
          <a:p>
            <a:r>
              <a:rPr lang="ru-RU" dirty="0" smtClean="0"/>
              <a:t>болеть стали меньше;</a:t>
            </a:r>
          </a:p>
          <a:p>
            <a:r>
              <a:rPr lang="ru-RU" dirty="0" smtClean="0"/>
              <a:t>ведут пропаганду здорового образа жизни.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Привлечение максимального числа школьников к регулярным занятиям физической культурой и спортом</a:t>
            </a:r>
          </a:p>
        </p:txBody>
      </p:sp>
      <p:pic>
        <p:nvPicPr>
          <p:cNvPr id="3074" name="Picture 2" descr="https://i.mycdn.me/i?r=AyH4iRPQ2q0otWIFepML2LxRnKOr__XQDyjal30JV1rBBw&amp;fn=legacy_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181225" cy="218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D3ZIPWIXkqNeYyUP-_37Mg&amp;fn=legacy_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zEPZsRbOZEKgBhR0XGMT1Rkotlt3AInb-_HrtOgNLHjp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0308">
            <a:off x="6588223" y="2396196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s://i.mycdn.me/i?r=AyH4iRPQ2q0otWIFepML2LxRF4vV_5e1JHOtYLU7p3Iugg&amp;fn=legacy_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886">
            <a:off x="506507" y="2695222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?r=AzEPZsRbOZEKgBhR0XGMT1RkUFWjKHyduGcrBDFDq-Gbw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83041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https://i.mycdn.me/i?r=AzEPZsRbOZEKgBhR0XGMT1Rk8x7KYO3eoTwTpUyD3DmrG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899" y="4293096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.mycdn.me/i?r=AzEPZsRbOZEKgBhR0XGMT1RkasZWiMqXWsiZbpWUVMdZFq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014" y="2025726"/>
            <a:ext cx="2096887" cy="194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https://i.mycdn.me/i?r=AzEPZsRbOZEKgBhR0XGMT1RkUmxKaVdbZS6GpXsG-_La8K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891" y="2073128"/>
            <a:ext cx="1993584" cy="1875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0" name="Picture 18" descr="https://i.mycdn.me/i?r=AzEPZsRbOZEKgBhR0XGMT1RkY4-7n4fGDCteICEF3ncEXq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14136"/>
            <a:ext cx="2125882" cy="232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.mycdn.me/i?r=AzEPZsRbOZEKgBhR0XGMT1RkhHOo8vJTX9fNlThAUkPkNq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024" y="4155282"/>
            <a:ext cx="2181225" cy="218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стимулировать </a:t>
            </a:r>
            <a:r>
              <a:rPr lang="ru-RU" b="1" dirty="0">
                <a:solidFill>
                  <a:schemeClr val="accent2"/>
                </a:solidFill>
              </a:rPr>
              <a:t>познавательную и творческую активность</a:t>
            </a:r>
          </a:p>
        </p:txBody>
      </p:sp>
      <p:pic>
        <p:nvPicPr>
          <p:cNvPr id="2050" name="Picture 2" descr="https://i.mycdn.me/i?r=AzEPZsRbOZEKgBhR0XGMT1RkMbQ-pAOp4jrlYyJTXqaaA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56" y="727829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s://i.mycdn.me/i?r=AyH4iRPQ2q0otWIFepML2LxRhI0Uos_3zQWy_0KFcLFti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059" y="1037416"/>
            <a:ext cx="2243807" cy="22615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4" name="Picture 6" descr="https://i.mycdn.me/i?r=AzEPZsRbOZEKgBhR0XGMT1Rk9dUVtYvjcWGMtJb8cSYxL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96751"/>
            <a:ext cx="3168352" cy="276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zEPZsRbOZEKgBhR0XGMT1RkMOBy2TFOUVVkaiB3VGIgO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039" y="337797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8" name="Picture 10" descr="https://i.mycdn.me/i?r=AzEPZsRbOZEKgBhR0XGMT1Rk7U8N0xWYNnaZ56Fxr7on7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93" y="3068960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60" name="Picture 12" descr="https://i.mycdn.me/i?r=AyH4iRPQ2q0otWIFepML2LxRcd2bsNkVcL0W0HfmC7JESQ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882">
            <a:off x="4200852" y="4231359"/>
            <a:ext cx="2394520" cy="203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mycdn.me/i?r=AzEPZsRbOZEKgBhR0XGMT1Rk2KYC_wPCPte2FjkbiIKLQq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3356">
            <a:off x="2530460" y="4159573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845657"/>
            <a:ext cx="818388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Проектно-исследовательская деятельность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</a:t>
            </a:r>
            <a:endParaRPr lang="ru-RU" dirty="0"/>
          </a:p>
        </p:txBody>
      </p:sp>
      <p:pic>
        <p:nvPicPr>
          <p:cNvPr id="7169" name="Picture 1" descr="C:\Documents and Settings\Психолог\Рабочий стол\вото к форуму\image (5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08443"/>
            <a:ext cx="35719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Психолог\Рабочий стол\ФОТО К КОНКУРСУ\ima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286148" cy="200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2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1521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Свою работу по проекту «В здоровом теле здоровый дух» я начала с 2017 года и мы с учащимися продолжаем ее вести собирая и анализируя полученные результаты.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Documents and Settings\Психолог\Рабочий стол\кл. рук. 6 А Золиной Н.И\фото 6А класса\олимпийский урок 1 сентября\IMG_060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7780" y="260648"/>
            <a:ext cx="3597080" cy="268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Психолог\Рабочий стол\вото к форуму\image (4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94003"/>
            <a:ext cx="4143404" cy="214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0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форум 23.03\DSCN41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42983"/>
            <a:ext cx="226984" cy="125777"/>
          </a:xfrm>
          <a:prstGeom prst="rect">
            <a:avLst/>
          </a:prstGeom>
          <a:noFill/>
        </p:spPr>
      </p:pic>
      <p:pic>
        <p:nvPicPr>
          <p:cNvPr id="4098" name="Picture 2" descr="H:\Бычкова форум\диплом ЧУма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143240" cy="4572008"/>
          </a:xfrm>
          <a:prstGeom prst="rect">
            <a:avLst/>
          </a:prstGeom>
          <a:noFill/>
        </p:spPr>
      </p:pic>
      <p:pic>
        <p:nvPicPr>
          <p:cNvPr id="6" name="Picture 3" descr="H:\Бычкова форум\диплом бычкова 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357430"/>
            <a:ext cx="2786082" cy="4286280"/>
          </a:xfrm>
          <a:prstGeom prst="rect">
            <a:avLst/>
          </a:prstGeom>
          <a:noFill/>
        </p:spPr>
      </p:pic>
      <p:pic>
        <p:nvPicPr>
          <p:cNvPr id="3074" name="Picture 2" descr="C:\Documents and Settings\Психолог\Рабочий стол\вото к форуму\image (19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185738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:\РЕЦЕНЗИИЯ\4 ЛИСТ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2000264" cy="3071834"/>
          </a:xfrm>
          <a:prstGeom prst="rect">
            <a:avLst/>
          </a:prstGeom>
          <a:noFill/>
        </p:spPr>
      </p:pic>
      <p:pic>
        <p:nvPicPr>
          <p:cNvPr id="3076" name="Picture 4" descr="H:\РЕЦЕНЗИИЯ\1 ЛИСТ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2984"/>
            <a:ext cx="2000264" cy="3071834"/>
          </a:xfrm>
          <a:prstGeom prst="rect">
            <a:avLst/>
          </a:prstGeom>
          <a:noFill/>
        </p:spPr>
      </p:pic>
      <p:pic>
        <p:nvPicPr>
          <p:cNvPr id="3078" name="Picture 6" descr="C:\Documents and Settings\Психолог\Рабочий стол\вото к форуму\image (14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57166"/>
            <a:ext cx="1643032" cy="2357430"/>
          </a:xfrm>
          <a:prstGeom prst="rect">
            <a:avLst/>
          </a:prstGeom>
          <a:noFill/>
        </p:spPr>
      </p:pic>
      <p:pic>
        <p:nvPicPr>
          <p:cNvPr id="3079" name="Picture 7" descr="C:\Documents and Settings\Психолог\Рабочий стол\вото к форуму\image (6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85728"/>
            <a:ext cx="2071702" cy="150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2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285992"/>
            <a:ext cx="2928958" cy="4224508"/>
          </a:xfrm>
          <a:prstGeom prst="rect">
            <a:avLst/>
          </a:prstGeom>
        </p:spPr>
      </p:pic>
      <p:pic>
        <p:nvPicPr>
          <p:cNvPr id="1026" name="Picture 2" descr="H:\Бычкова форум\диплом бычков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2786050" cy="4286256"/>
          </a:xfrm>
          <a:prstGeom prst="rect">
            <a:avLst/>
          </a:prstGeom>
          <a:noFill/>
        </p:spPr>
      </p:pic>
      <p:pic>
        <p:nvPicPr>
          <p:cNvPr id="3" name="Picture 2" descr="C:\Documents and Settings\Психолог\Рабочий стол\вото к форуму\image (8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3571900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Психолог\Рабочий стол\вото к форуму\image (15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286256"/>
            <a:ext cx="3500462" cy="2357454"/>
          </a:xfrm>
          <a:prstGeom prst="rect">
            <a:avLst/>
          </a:prstGeom>
          <a:noFill/>
        </p:spPr>
      </p:pic>
      <p:pic>
        <p:nvPicPr>
          <p:cNvPr id="4" name="Picture 2" descr="H:\РЕЦЕНЗИИЯ\1 ЛИСТ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14290"/>
            <a:ext cx="1928826" cy="3357562"/>
          </a:xfrm>
          <a:prstGeom prst="rect">
            <a:avLst/>
          </a:prstGeom>
          <a:noFill/>
        </p:spPr>
      </p:pic>
      <p:pic>
        <p:nvPicPr>
          <p:cNvPr id="5" name="Picture 3" descr="H:\РЕЦЕНЗИИЯ\2 ЛИСТ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143248"/>
            <a:ext cx="2000264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5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ычкова форум\диплом мельникова Ан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02" cy="4347922"/>
          </a:xfrm>
          <a:prstGeom prst="rect">
            <a:avLst/>
          </a:prstGeom>
          <a:noFill/>
        </p:spPr>
      </p:pic>
      <p:pic>
        <p:nvPicPr>
          <p:cNvPr id="4" name="Picture 4" descr="H:\Бычкова форум\диплом бычкова 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357430"/>
            <a:ext cx="3000364" cy="4500570"/>
          </a:xfrm>
          <a:prstGeom prst="rect">
            <a:avLst/>
          </a:prstGeom>
          <a:noFill/>
        </p:spPr>
      </p:pic>
      <p:pic>
        <p:nvPicPr>
          <p:cNvPr id="2050" name="Picture 2" descr="C:\Documents and Settings\Психолог\Рабочий стол\антинарко распечатать\ФОТО АНТИНАРКО\image (2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3500462" cy="2157426"/>
          </a:xfrm>
          <a:prstGeom prst="rect">
            <a:avLst/>
          </a:prstGeom>
          <a:noFill/>
        </p:spPr>
      </p:pic>
      <p:pic>
        <p:nvPicPr>
          <p:cNvPr id="2051" name="Picture 3" descr="C:\Documents and Settings\Психолог\Рабочий стол\вото к форуму\image (7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14290"/>
            <a:ext cx="3429024" cy="2071678"/>
          </a:xfrm>
          <a:prstGeom prst="rect">
            <a:avLst/>
          </a:prstGeom>
          <a:noFill/>
        </p:spPr>
      </p:pic>
      <p:pic>
        <p:nvPicPr>
          <p:cNvPr id="2" name="Picture 2" descr="H:\РЕЦЕНЗИИЯ\3 ЛИСТ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500042"/>
            <a:ext cx="1985955" cy="3286148"/>
          </a:xfrm>
          <a:prstGeom prst="rect">
            <a:avLst/>
          </a:prstGeom>
          <a:noFill/>
        </p:spPr>
      </p:pic>
      <p:pic>
        <p:nvPicPr>
          <p:cNvPr id="3" name="Picture 3" descr="H:\РЕЦЕНЗИИЯ\4 ЛИСТ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429000"/>
            <a:ext cx="1881179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1337</TotalTime>
  <Words>253</Words>
  <Application>Microsoft Office PowerPoint</Application>
  <PresentationFormat>Экран (4:3)</PresentationFormat>
  <Paragraphs>61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Verdana</vt:lpstr>
      <vt:lpstr>Wingdings 2</vt:lpstr>
      <vt:lpstr>Аспект</vt:lpstr>
      <vt:lpstr>Я  УЧИТЕЛЬ  ЗДОРОВЬЯ </vt:lpstr>
      <vt:lpstr>            В начале своей работы я           составила план:</vt:lpstr>
      <vt:lpstr>Презентация PowerPoint</vt:lpstr>
      <vt:lpstr>Презентация PowerPoint</vt:lpstr>
      <vt:lpstr>           Проектно-исследовательская деятельность                                                                                                                          </vt:lpstr>
      <vt:lpstr>Свою работу по проекту «В здоровом теле здоровый дух» я начала с 2017 года и мы с учащимися продолжаем ее вести собирая и анализируя полученные результаты.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Укрепление здоровья учащихся, повышение уровня их физического и психологического развития я начала с походов по нашей населенной местности в г.Белореченске  и в пос.Родники , поездки по Краснодарскому краю. </vt:lpstr>
      <vt:lpstr>Я работаю с трудными учащимися и ребята имеющими разные группы здороыья </vt:lpstr>
      <vt:lpstr>Презентация PowerPoint</vt:lpstr>
      <vt:lpstr>       Психологические занятия</vt:lpstr>
      <vt:lpstr>                      Гражданско-патриотическое воспитание. </vt:lpstr>
      <vt:lpstr>Стремится к победам в спорте я стараюсь привить ребятам в урочное и внеурочное время, совершенствуя приобретенные навыки, изучением нового.</vt:lpstr>
      <vt:lpstr>Презентация PowerPoint</vt:lpstr>
      <vt:lpstr>Мои воспитанники помогают проводить школьные соревнования и принимать участие в подготовке школьных,  муниципальных, краевых соревнований.</vt:lpstr>
      <vt:lpstr>Моя семья принимает участие в спортивной жизни школы</vt:lpstr>
      <vt:lpstr>         Наши стремления к победам .</vt:lpstr>
      <vt:lpstr>Наши победы</vt:lpstr>
      <vt:lpstr>   Результаты моей работы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kolla</dc:creator>
  <cp:lastModifiedBy>аллл</cp:lastModifiedBy>
  <cp:revision>118</cp:revision>
  <dcterms:modified xsi:type="dcterms:W3CDTF">2021-05-12T16:34:38Z</dcterms:modified>
</cp:coreProperties>
</file>