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59" r:id="rId4"/>
    <p:sldId id="268" r:id="rId5"/>
    <p:sldId id="269" r:id="rId6"/>
    <p:sldId id="260" r:id="rId7"/>
    <p:sldId id="261" r:id="rId8"/>
    <p:sldId id="272" r:id="rId9"/>
    <p:sldId id="257" r:id="rId10"/>
    <p:sldId id="265" r:id="rId11"/>
    <p:sldId id="267" r:id="rId12"/>
    <p:sldId id="266" r:id="rId13"/>
    <p:sldId id="264" r:id="rId14"/>
    <p:sldId id="262" r:id="rId15"/>
    <p:sldId id="271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Заболеваемость детей дошкольного возраста достигает 45 тысяч в год,% 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Болезни органов пищеварения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1-489E-BA94-720A9C6F6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овощи </c:v>
                </c:pt>
                <c:pt idx="1">
                  <c:v>фрукты свежие</c:v>
                </c:pt>
                <c:pt idx="2">
                  <c:v>кисломолочные продукты</c:v>
                </c:pt>
                <c:pt idx="3">
                  <c:v>кондитерские изделия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94.5</c:v>
                </c:pt>
                <c:pt idx="1">
                  <c:v>94.9</c:v>
                </c:pt>
                <c:pt idx="2">
                  <c:v>95.2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C-4C69-A480-69648644E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48192"/>
        <c:axId val="99744512"/>
      </c:barChart>
      <c:catAx>
        <c:axId val="245448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9744512"/>
        <c:crosses val="autoZero"/>
        <c:auto val="1"/>
        <c:lblAlgn val="ctr"/>
        <c:lblOffset val="100"/>
        <c:noMultiLvlLbl val="0"/>
      </c:catAx>
      <c:valAx>
        <c:axId val="99744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5448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0.27358</cdr:x>
      <cdr:y>0.70667</cdr:y>
    </cdr:from>
    <cdr:to>
      <cdr:x>0.49057</cdr:x>
      <cdr:y>0.82667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3816424"/>
          <a:ext cx="165618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90%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0.21698</cdr:x>
      <cdr:y>0.24</cdr:y>
    </cdr:from>
    <cdr:to>
      <cdr:x>0.35849</cdr:x>
      <cdr:y>0.34667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1296144"/>
          <a:ext cx="108012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10%</a:t>
          </a:r>
          <a:endParaRPr lang="ru-RU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на\Desktop\1483977123_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81"/>
            <a:ext cx="9144000" cy="67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268760"/>
            <a:ext cx="5328592" cy="26642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Обновление системы питания дошкольников Белореченского района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апробация 10-дневного меню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11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на\Desktop\IMG-20180808-WA0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r="1976" b="5985"/>
          <a:stretch/>
        </p:blipFill>
        <p:spPr bwMode="auto">
          <a:xfrm>
            <a:off x="539552" y="548680"/>
            <a:ext cx="8064896" cy="57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Яна\Desktop\IMG-20180801-WA0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6986" r="14711" b="26019"/>
          <a:stretch/>
        </p:blipFill>
        <p:spPr bwMode="auto">
          <a:xfrm>
            <a:off x="611560" y="980728"/>
            <a:ext cx="81137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Яна\Desktop\IMG-20180802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328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на\Desktop\IMG-20180803-WA00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4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620713"/>
            <a:ext cx="8183562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kern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kern="0" dirty="0" smtClean="0">
                <a:solidFill>
                  <a:schemeClr val="tx1"/>
                </a:solidFill>
                <a:effectLst/>
              </a:rPr>
            </a:br>
            <a:r>
              <a:rPr lang="ru-RU" kern="0" dirty="0">
                <a:solidFill>
                  <a:schemeClr val="tx1"/>
                </a:solidFill>
                <a:effectLst/>
              </a:rPr>
              <a:t/>
            </a:r>
            <a:br>
              <a:rPr lang="ru-RU" kern="0" dirty="0">
                <a:solidFill>
                  <a:schemeClr val="tx1"/>
                </a:solidFill>
                <a:effectLst/>
              </a:rPr>
            </a:br>
            <a:r>
              <a:rPr lang="ru-RU" kern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kern="0" dirty="0" smtClean="0">
                <a:solidFill>
                  <a:schemeClr val="tx1"/>
                </a:solidFill>
                <a:effectLst/>
              </a:rPr>
            </a:br>
            <a:r>
              <a:rPr lang="ru-RU" kern="0" dirty="0">
                <a:solidFill>
                  <a:schemeClr val="tx1"/>
                </a:solidFill>
                <a:effectLst/>
              </a:rPr>
              <a:t/>
            </a:r>
            <a:br>
              <a:rPr lang="ru-RU" kern="0" dirty="0">
                <a:solidFill>
                  <a:schemeClr val="tx1"/>
                </a:solidFill>
                <a:effectLst/>
              </a:rPr>
            </a:br>
            <a:r>
              <a:rPr lang="ru-RU" sz="3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  <a:t/>
            </a:r>
            <a:br>
              <a:rPr lang="ru-RU" sz="3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</a:br>
            <a:r>
              <a:rPr lang="ru-RU" kern="0" dirty="0">
                <a:solidFill>
                  <a:schemeClr val="tx1"/>
                </a:solidFill>
                <a:effectLst/>
              </a:rPr>
              <a:t>Стоимость </a:t>
            </a:r>
            <a:r>
              <a:rPr lang="ru-RU" kern="0" dirty="0" err="1">
                <a:solidFill>
                  <a:schemeClr val="tx1"/>
                </a:solidFill>
                <a:effectLst/>
              </a:rPr>
              <a:t>детодня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32552"/>
              </p:ext>
            </p:extLst>
          </p:nvPr>
        </p:nvGraphicFramePr>
        <p:xfrm>
          <a:off x="683568" y="1700808"/>
          <a:ext cx="8064897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7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Стоимость </a:t>
                      </a:r>
                      <a:r>
                        <a:rPr lang="ru-RU" sz="2400" kern="0" dirty="0" err="1" smtClean="0">
                          <a:effectLst/>
                        </a:rPr>
                        <a:t>детодня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Возрастная категория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 smtClean="0">
                          <a:effectLst/>
                        </a:rPr>
                        <a:t>Действующее  </a:t>
                      </a:r>
                      <a:r>
                        <a:rPr lang="ru-RU" sz="2400" kern="0" dirty="0" smtClean="0">
                          <a:effectLst/>
                        </a:rPr>
                        <a:t>меню, руб. 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 err="1">
                          <a:effectLst/>
                        </a:rPr>
                        <a:t>Апробационное</a:t>
                      </a:r>
                      <a:r>
                        <a:rPr lang="ru-RU" sz="2400" kern="0" dirty="0">
                          <a:effectLst/>
                        </a:rPr>
                        <a:t>  </a:t>
                      </a:r>
                      <a:r>
                        <a:rPr lang="ru-RU" sz="2400" kern="0" dirty="0" smtClean="0">
                          <a:effectLst/>
                        </a:rPr>
                        <a:t>меню, руб.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От </a:t>
                      </a:r>
                      <a:r>
                        <a:rPr lang="ru-RU" sz="2400" kern="0" dirty="0" smtClean="0">
                          <a:effectLst/>
                        </a:rPr>
                        <a:t>1-3 лет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 smtClean="0">
                          <a:effectLst/>
                        </a:rPr>
                        <a:t>82,35</a:t>
                      </a:r>
                      <a:r>
                        <a:rPr lang="en-US" sz="2400" kern="0" dirty="0" smtClean="0">
                          <a:effectLst/>
                        </a:rPr>
                        <a:t> 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 smtClean="0">
                          <a:effectLst/>
                        </a:rPr>
                        <a:t>96,34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150">
                          <a:effectLst/>
                        </a:rPr>
                        <a:t>От 3-7 лет</a:t>
                      </a:r>
                      <a:endParaRPr lang="ru-RU" sz="24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 smtClean="0">
                          <a:effectLst/>
                        </a:rPr>
                        <a:t>115,19 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2400" kern="0" dirty="0">
                          <a:effectLst/>
                        </a:rPr>
                        <a:t>131,74</a:t>
                      </a:r>
                      <a:endParaRPr lang="ru-RU" sz="24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6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на\Desktop\1483977123_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81"/>
            <a:ext cx="9144000" cy="67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268760"/>
            <a:ext cx="5328592" cy="26642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7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Яна\Desktop\9325318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1103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Яна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764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Яна\Desktop\lunch_p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73016"/>
            <a:ext cx="36370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Яна\Desktop\1415143087_0510e93852e526e8e64b26a18368a08a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83" y="462337"/>
            <a:ext cx="3864097" cy="26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33934618"/>
              </p:ext>
            </p:extLst>
          </p:nvPr>
        </p:nvGraphicFramePr>
        <p:xfrm>
          <a:off x="755576" y="692696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6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919813"/>
              </p:ext>
            </p:extLst>
          </p:nvPr>
        </p:nvGraphicFramePr>
        <p:xfrm>
          <a:off x="1547664" y="190152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12474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Выполнение натуральных норм питания, 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61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9552" y="476250"/>
            <a:ext cx="8136904" cy="8651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пирамида </a:t>
            </a:r>
            <a:r>
              <a:rPr lang="ru-RU" dirty="0">
                <a:solidFill>
                  <a:schemeClr val="tx1"/>
                </a:solidFill>
                <a:effectLst/>
              </a:rPr>
              <a:t>здорового питания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Яна\Desktop\пирами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76250"/>
            <a:ext cx="7928591" cy="10236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Технологическое оборудование пищеблока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Яна\Desktop\SAM_35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2305" r="13816" b="-2305"/>
          <a:stretch/>
        </p:blipFill>
        <p:spPr bwMode="auto">
          <a:xfrm>
            <a:off x="1223628" y="4437112"/>
            <a:ext cx="2808312" cy="18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Яна\Desktop\SAM_3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464496" cy="264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Яна\Desktop\SAM_35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7" r="3106" b="8571"/>
          <a:stretch/>
        </p:blipFill>
        <p:spPr bwMode="auto">
          <a:xfrm>
            <a:off x="5148066" y="1499854"/>
            <a:ext cx="3392085" cy="43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3" t="-6715" r="-45638" b="-62347"/>
          <a:stretch/>
        </p:blipFill>
        <p:spPr bwMode="auto">
          <a:xfrm>
            <a:off x="0" y="0"/>
            <a:ext cx="12192000" cy="101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5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7058418"/>
              </p:ext>
            </p:extLst>
          </p:nvPr>
        </p:nvGraphicFramePr>
        <p:xfrm>
          <a:off x="4644008" y="980728"/>
          <a:ext cx="3960439" cy="5367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926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1 день                                                    </a:t>
                      </a:r>
                      <a:r>
                        <a:rPr lang="ru-RU" sz="800" kern="0" dirty="0" smtClean="0">
                          <a:effectLst/>
                        </a:rPr>
                        <a:t>                         Завтрак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 ЯСЛИ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 САД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Каша рисовая жидкая с сахаром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155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Суп молочный рисовый протертый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150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Оладьи с изюмом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65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65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Сыр российский 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Масло сливочное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Чай с молоком   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180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Чай с лимоном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160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017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Хлеб пшеничный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50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20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 </a:t>
                      </a:r>
                      <a:r>
                        <a:rPr lang="ru-RU" sz="800" kern="0" dirty="0" smtClean="0">
                          <a:effectLst/>
                        </a:rPr>
                        <a:t>ВТОРОЙ ЗАВТРАК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Напиток витаминизированный 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165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Кондитерское изделие (печенье)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20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Фрукты (яблоки)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150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                                                     Обед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 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Салат из моркови с черносливом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80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Овощи свежие 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30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Суп картофельный с мясными фрикадельками 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180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275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Шницель рыбный натуральный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60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85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Рагу овощное с соусом 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100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100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Компот из сушёных фруктов 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150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Кисель молочный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180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Хлеб ржаной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30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50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                   </a:t>
                      </a:r>
                      <a:r>
                        <a:rPr lang="ru-RU" sz="800" kern="0" dirty="0" smtClean="0">
                          <a:effectLst/>
                        </a:rPr>
                        <a:t> УПЛОТНЕННЫЙ ПОЛДНИК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Овощи свежие 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50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Салат из белокочанной капусты с луком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40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Тефтели из говядины с соусом 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80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80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Пюре из свёклы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120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120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Йогурт фруктовый питьевой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180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180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Хлеб пшеничный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30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Хлеб ржаной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20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Булочка обогащенная с курагой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25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Булочка обогащенная с изюмом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---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</a:rPr>
                        <a:t>25</a:t>
                      </a:r>
                      <a:endParaRPr lang="ru-RU" sz="7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4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Фрукты свежие 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---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80</a:t>
                      </a:r>
                      <a:endParaRPr lang="ru-RU" sz="7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38697" marR="38697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644008" y="404664"/>
            <a:ext cx="4041775" cy="50323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Апробационное</a:t>
            </a:r>
            <a:r>
              <a:rPr lang="ru-RU" dirty="0" smtClean="0"/>
              <a:t> меню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6570816"/>
              </p:ext>
            </p:extLst>
          </p:nvPr>
        </p:nvGraphicFramePr>
        <p:xfrm>
          <a:off x="395536" y="981075"/>
          <a:ext cx="3672408" cy="4217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 smtClean="0">
                          <a:effectLst/>
                        </a:rPr>
                        <a:t>1 день</a:t>
                      </a:r>
                      <a:r>
                        <a:rPr lang="ru-RU" sz="900" kern="0" dirty="0">
                          <a:effectLst/>
                        </a:rPr>
                        <a:t> 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ЯСЛИ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САД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ЗАВТРАК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Каша манная молочная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150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180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6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Кофейный напиток   со </a:t>
                      </a:r>
                      <a:r>
                        <a:rPr lang="ru-RU" sz="800" kern="0" dirty="0" err="1">
                          <a:effectLst/>
                        </a:rPr>
                        <a:t>сгущ</a:t>
                      </a:r>
                      <a:r>
                        <a:rPr lang="ru-RU" sz="800" kern="0" dirty="0">
                          <a:effectLst/>
                        </a:rPr>
                        <a:t>. молоком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150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180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Бутерброд  с  маслом и сыром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30/10/9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30/10/9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ВТОРОЙ ЗАВТРАК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Фрукты ( Яблоки)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95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100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Сок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95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180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Печенье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-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20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7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ОБЕД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66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Овощи свежие порциями ( огурцы, помидоры)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40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60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66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Суп картофельный с рыбными фрикадельками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180/65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250/70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Ленивые голубцы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150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180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Кисель смеси сухофруктов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150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180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7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УПЛОТНЕННЫЙ ПОЛДНИК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Рагу из овощей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105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155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Булочка домашняя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60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70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Хлеб пшеничный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1/20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1/20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800" kern="0" dirty="0">
                          <a:effectLst/>
                        </a:rPr>
                        <a:t>Кефир( ряженка)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>
                          <a:effectLst/>
                        </a:rPr>
                        <a:t>150</a:t>
                      </a:r>
                      <a:endParaRPr lang="ru-RU" sz="8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2915" algn="l"/>
                        </a:tabLst>
                      </a:pPr>
                      <a:r>
                        <a:rPr lang="ru-RU" sz="900" kern="0" dirty="0">
                          <a:effectLst/>
                        </a:rPr>
                        <a:t>200</a:t>
                      </a:r>
                      <a:endParaRPr lang="ru-RU" sz="8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4040188" cy="503238"/>
          </a:xfrm>
        </p:spPr>
        <p:txBody>
          <a:bodyPr>
            <a:normAutofit fontScale="92500"/>
          </a:bodyPr>
          <a:lstStyle/>
          <a:p>
            <a:pPr lvl="2"/>
            <a:r>
              <a:rPr lang="ru-RU" sz="2400" dirty="0" smtClean="0"/>
              <a:t>Действующее  меню</a:t>
            </a:r>
            <a:endParaRPr lang="ru-RU" sz="2400" dirty="0"/>
          </a:p>
        </p:txBody>
      </p:sp>
      <p:grpSp>
        <p:nvGrpSpPr>
          <p:cNvPr id="15" name="Group 1" descr="Тарелка и столовое серебро"/>
          <p:cNvGrpSpPr>
            <a:grpSpLocks/>
          </p:cNvGrpSpPr>
          <p:nvPr/>
        </p:nvGrpSpPr>
        <p:grpSpPr bwMode="auto">
          <a:xfrm rot="10800000">
            <a:off x="1008174" y="5301208"/>
            <a:ext cx="2123665" cy="1152128"/>
            <a:chOff x="1570" y="4234"/>
            <a:chExt cx="3024" cy="2315"/>
          </a:xfrm>
        </p:grpSpPr>
        <p:sp>
          <p:nvSpPr>
            <p:cNvPr id="16" name="Freeform 2"/>
            <p:cNvSpPr>
              <a:spLocks/>
            </p:cNvSpPr>
            <p:nvPr/>
          </p:nvSpPr>
          <p:spPr bwMode="auto">
            <a:xfrm rot="10800000">
              <a:off x="2476" y="4236"/>
              <a:ext cx="2113" cy="1851"/>
            </a:xfrm>
            <a:custGeom>
              <a:avLst/>
              <a:gdLst>
                <a:gd name="T0" fmla="*/ 18 w 2113"/>
                <a:gd name="T1" fmla="*/ 69 h 1851"/>
                <a:gd name="T2" fmla="*/ 5 w 2113"/>
                <a:gd name="T3" fmla="*/ 519 h 1851"/>
                <a:gd name="T4" fmla="*/ 3 w 2113"/>
                <a:gd name="T5" fmla="*/ 1153 h 1851"/>
                <a:gd name="T6" fmla="*/ 45 w 2113"/>
                <a:gd name="T7" fmla="*/ 1698 h 1851"/>
                <a:gd name="T8" fmla="*/ 108 w 2113"/>
                <a:gd name="T9" fmla="*/ 1850 h 1851"/>
                <a:gd name="T10" fmla="*/ 166 w 2113"/>
                <a:gd name="T11" fmla="*/ 1843 h 1851"/>
                <a:gd name="T12" fmla="*/ 256 w 2113"/>
                <a:gd name="T13" fmla="*/ 1832 h 1851"/>
                <a:gd name="T14" fmla="*/ 372 w 2113"/>
                <a:gd name="T15" fmla="*/ 1822 h 1851"/>
                <a:gd name="T16" fmla="*/ 509 w 2113"/>
                <a:gd name="T17" fmla="*/ 1810 h 1851"/>
                <a:gd name="T18" fmla="*/ 662 w 2113"/>
                <a:gd name="T19" fmla="*/ 1798 h 1851"/>
                <a:gd name="T20" fmla="*/ 828 w 2113"/>
                <a:gd name="T21" fmla="*/ 1784 h 1851"/>
                <a:gd name="T22" fmla="*/ 1001 w 2113"/>
                <a:gd name="T23" fmla="*/ 1770 h 1851"/>
                <a:gd name="T24" fmla="*/ 1177 w 2113"/>
                <a:gd name="T25" fmla="*/ 1756 h 1851"/>
                <a:gd name="T26" fmla="*/ 1351 w 2113"/>
                <a:gd name="T27" fmla="*/ 1744 h 1851"/>
                <a:gd name="T28" fmla="*/ 1518 w 2113"/>
                <a:gd name="T29" fmla="*/ 1732 h 1851"/>
                <a:gd name="T30" fmla="*/ 1674 w 2113"/>
                <a:gd name="T31" fmla="*/ 1722 h 1851"/>
                <a:gd name="T32" fmla="*/ 1815 w 2113"/>
                <a:gd name="T33" fmla="*/ 1715 h 1851"/>
                <a:gd name="T34" fmla="*/ 1935 w 2113"/>
                <a:gd name="T35" fmla="*/ 1708 h 1851"/>
                <a:gd name="T36" fmla="*/ 2028 w 2113"/>
                <a:gd name="T37" fmla="*/ 1706 h 1851"/>
                <a:gd name="T38" fmla="*/ 2093 w 2113"/>
                <a:gd name="T39" fmla="*/ 1706 h 1851"/>
                <a:gd name="T40" fmla="*/ 2033 w 2113"/>
                <a:gd name="T41" fmla="*/ 1700 h 1851"/>
                <a:gd name="T42" fmla="*/ 1872 w 2113"/>
                <a:gd name="T43" fmla="*/ 1686 h 1851"/>
                <a:gd name="T44" fmla="*/ 1709 w 2113"/>
                <a:gd name="T45" fmla="*/ 1675 h 1851"/>
                <a:gd name="T46" fmla="*/ 1546 w 2113"/>
                <a:gd name="T47" fmla="*/ 1665 h 1851"/>
                <a:gd name="T48" fmla="*/ 1385 w 2113"/>
                <a:gd name="T49" fmla="*/ 1656 h 1851"/>
                <a:gd name="T50" fmla="*/ 1227 w 2113"/>
                <a:gd name="T51" fmla="*/ 1651 h 1851"/>
                <a:gd name="T52" fmla="*/ 1074 w 2113"/>
                <a:gd name="T53" fmla="*/ 1646 h 1851"/>
                <a:gd name="T54" fmla="*/ 926 w 2113"/>
                <a:gd name="T55" fmla="*/ 1643 h 1851"/>
                <a:gd name="T56" fmla="*/ 788 w 2113"/>
                <a:gd name="T57" fmla="*/ 1641 h 1851"/>
                <a:gd name="T58" fmla="*/ 657 w 2113"/>
                <a:gd name="T59" fmla="*/ 1641 h 1851"/>
                <a:gd name="T60" fmla="*/ 539 w 2113"/>
                <a:gd name="T61" fmla="*/ 1643 h 1851"/>
                <a:gd name="T62" fmla="*/ 432 w 2113"/>
                <a:gd name="T63" fmla="*/ 1644 h 1851"/>
                <a:gd name="T64" fmla="*/ 339 w 2113"/>
                <a:gd name="T65" fmla="*/ 1648 h 1851"/>
                <a:gd name="T66" fmla="*/ 261 w 2113"/>
                <a:gd name="T67" fmla="*/ 1651 h 1851"/>
                <a:gd name="T68" fmla="*/ 201 w 2113"/>
                <a:gd name="T69" fmla="*/ 1656 h 1851"/>
                <a:gd name="T70" fmla="*/ 160 w 2113"/>
                <a:gd name="T71" fmla="*/ 1662 h 1851"/>
                <a:gd name="T72" fmla="*/ 141 w 2113"/>
                <a:gd name="T73" fmla="*/ 1563 h 1851"/>
                <a:gd name="T74" fmla="*/ 121 w 2113"/>
                <a:gd name="T75" fmla="*/ 1184 h 1851"/>
                <a:gd name="T76" fmla="*/ 90 w 2113"/>
                <a:gd name="T77" fmla="*/ 681 h 1851"/>
                <a:gd name="T78" fmla="*/ 48 w 2113"/>
                <a:gd name="T79" fmla="*/ 193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3" h="1851">
                  <a:moveTo>
                    <a:pt x="22" y="0"/>
                  </a:moveTo>
                  <a:lnTo>
                    <a:pt x="18" y="69"/>
                  </a:lnTo>
                  <a:lnTo>
                    <a:pt x="12" y="253"/>
                  </a:lnTo>
                  <a:lnTo>
                    <a:pt x="5" y="519"/>
                  </a:lnTo>
                  <a:lnTo>
                    <a:pt x="0" y="829"/>
                  </a:lnTo>
                  <a:lnTo>
                    <a:pt x="3" y="1153"/>
                  </a:lnTo>
                  <a:lnTo>
                    <a:pt x="17" y="1455"/>
                  </a:lnTo>
                  <a:lnTo>
                    <a:pt x="45" y="1698"/>
                  </a:lnTo>
                  <a:lnTo>
                    <a:pt x="92" y="1851"/>
                  </a:lnTo>
                  <a:lnTo>
                    <a:pt x="108" y="1850"/>
                  </a:lnTo>
                  <a:lnTo>
                    <a:pt x="133" y="1846"/>
                  </a:lnTo>
                  <a:lnTo>
                    <a:pt x="166" y="1843"/>
                  </a:lnTo>
                  <a:lnTo>
                    <a:pt x="208" y="1837"/>
                  </a:lnTo>
                  <a:lnTo>
                    <a:pt x="256" y="1832"/>
                  </a:lnTo>
                  <a:lnTo>
                    <a:pt x="311" y="1827"/>
                  </a:lnTo>
                  <a:lnTo>
                    <a:pt x="372" y="1822"/>
                  </a:lnTo>
                  <a:lnTo>
                    <a:pt x="437" y="1817"/>
                  </a:lnTo>
                  <a:lnTo>
                    <a:pt x="509" y="1810"/>
                  </a:lnTo>
                  <a:lnTo>
                    <a:pt x="584" y="1803"/>
                  </a:lnTo>
                  <a:lnTo>
                    <a:pt x="662" y="1798"/>
                  </a:lnTo>
                  <a:lnTo>
                    <a:pt x="745" y="1791"/>
                  </a:lnTo>
                  <a:lnTo>
                    <a:pt x="828" y="1784"/>
                  </a:lnTo>
                  <a:lnTo>
                    <a:pt x="914" y="1777"/>
                  </a:lnTo>
                  <a:lnTo>
                    <a:pt x="1001" y="1770"/>
                  </a:lnTo>
                  <a:lnTo>
                    <a:pt x="1089" y="1763"/>
                  </a:lnTo>
                  <a:lnTo>
                    <a:pt x="1177" y="1756"/>
                  </a:lnTo>
                  <a:lnTo>
                    <a:pt x="1265" y="1750"/>
                  </a:lnTo>
                  <a:lnTo>
                    <a:pt x="1351" y="1744"/>
                  </a:lnTo>
                  <a:lnTo>
                    <a:pt x="1436" y="1738"/>
                  </a:lnTo>
                  <a:lnTo>
                    <a:pt x="1518" y="1732"/>
                  </a:lnTo>
                  <a:lnTo>
                    <a:pt x="1597" y="1727"/>
                  </a:lnTo>
                  <a:lnTo>
                    <a:pt x="1674" y="1722"/>
                  </a:lnTo>
                  <a:lnTo>
                    <a:pt x="1747" y="1719"/>
                  </a:lnTo>
                  <a:lnTo>
                    <a:pt x="1815" y="1715"/>
                  </a:lnTo>
                  <a:lnTo>
                    <a:pt x="1877" y="1712"/>
                  </a:lnTo>
                  <a:lnTo>
                    <a:pt x="1935" y="1708"/>
                  </a:lnTo>
                  <a:lnTo>
                    <a:pt x="1985" y="1706"/>
                  </a:lnTo>
                  <a:lnTo>
                    <a:pt x="2028" y="1706"/>
                  </a:lnTo>
                  <a:lnTo>
                    <a:pt x="2064" y="1706"/>
                  </a:lnTo>
                  <a:lnTo>
                    <a:pt x="2093" y="1706"/>
                  </a:lnTo>
                  <a:lnTo>
                    <a:pt x="2113" y="1708"/>
                  </a:lnTo>
                  <a:lnTo>
                    <a:pt x="2033" y="1700"/>
                  </a:lnTo>
                  <a:lnTo>
                    <a:pt x="1953" y="1693"/>
                  </a:lnTo>
                  <a:lnTo>
                    <a:pt x="1872" y="1686"/>
                  </a:lnTo>
                  <a:lnTo>
                    <a:pt x="1790" y="1681"/>
                  </a:lnTo>
                  <a:lnTo>
                    <a:pt x="1709" y="1675"/>
                  </a:lnTo>
                  <a:lnTo>
                    <a:pt x="1627" y="1669"/>
                  </a:lnTo>
                  <a:lnTo>
                    <a:pt x="1546" y="1665"/>
                  </a:lnTo>
                  <a:lnTo>
                    <a:pt x="1466" y="1660"/>
                  </a:lnTo>
                  <a:lnTo>
                    <a:pt x="1385" y="1656"/>
                  </a:lnTo>
                  <a:lnTo>
                    <a:pt x="1305" y="1653"/>
                  </a:lnTo>
                  <a:lnTo>
                    <a:pt x="1227" y="1651"/>
                  </a:lnTo>
                  <a:lnTo>
                    <a:pt x="1150" y="1648"/>
                  </a:lnTo>
                  <a:lnTo>
                    <a:pt x="1074" y="1646"/>
                  </a:lnTo>
                  <a:lnTo>
                    <a:pt x="999" y="1644"/>
                  </a:lnTo>
                  <a:lnTo>
                    <a:pt x="926" y="1643"/>
                  </a:lnTo>
                  <a:lnTo>
                    <a:pt x="856" y="1643"/>
                  </a:lnTo>
                  <a:lnTo>
                    <a:pt x="788" y="1641"/>
                  </a:lnTo>
                  <a:lnTo>
                    <a:pt x="721" y="1641"/>
                  </a:lnTo>
                  <a:lnTo>
                    <a:pt x="657" y="1641"/>
                  </a:lnTo>
                  <a:lnTo>
                    <a:pt x="597" y="1641"/>
                  </a:lnTo>
                  <a:lnTo>
                    <a:pt x="539" y="1643"/>
                  </a:lnTo>
                  <a:lnTo>
                    <a:pt x="484" y="1643"/>
                  </a:lnTo>
                  <a:lnTo>
                    <a:pt x="432" y="1644"/>
                  </a:lnTo>
                  <a:lnTo>
                    <a:pt x="384" y="1646"/>
                  </a:lnTo>
                  <a:lnTo>
                    <a:pt x="339" y="1648"/>
                  </a:lnTo>
                  <a:lnTo>
                    <a:pt x="298" y="1650"/>
                  </a:lnTo>
                  <a:lnTo>
                    <a:pt x="261" y="1651"/>
                  </a:lnTo>
                  <a:lnTo>
                    <a:pt x="230" y="1655"/>
                  </a:lnTo>
                  <a:lnTo>
                    <a:pt x="201" y="1656"/>
                  </a:lnTo>
                  <a:lnTo>
                    <a:pt x="178" y="1660"/>
                  </a:lnTo>
                  <a:lnTo>
                    <a:pt x="160" y="1662"/>
                  </a:lnTo>
                  <a:lnTo>
                    <a:pt x="146" y="1665"/>
                  </a:lnTo>
                  <a:lnTo>
                    <a:pt x="141" y="1563"/>
                  </a:lnTo>
                  <a:lnTo>
                    <a:pt x="133" y="1398"/>
                  </a:lnTo>
                  <a:lnTo>
                    <a:pt x="121" y="1184"/>
                  </a:lnTo>
                  <a:lnTo>
                    <a:pt x="107" y="938"/>
                  </a:lnTo>
                  <a:lnTo>
                    <a:pt x="90" y="681"/>
                  </a:lnTo>
                  <a:lnTo>
                    <a:pt x="70" y="426"/>
                  </a:lnTo>
                  <a:lnTo>
                    <a:pt x="48" y="19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"/>
            <p:cNvSpPr>
              <a:spLocks/>
            </p:cNvSpPr>
            <p:nvPr/>
          </p:nvSpPr>
          <p:spPr bwMode="auto">
            <a:xfrm rot="10800000">
              <a:off x="2907" y="6161"/>
              <a:ext cx="1687" cy="169"/>
            </a:xfrm>
            <a:custGeom>
              <a:avLst/>
              <a:gdLst>
                <a:gd name="T0" fmla="*/ 32 w 1687"/>
                <a:gd name="T1" fmla="*/ 138 h 169"/>
                <a:gd name="T2" fmla="*/ 108 w 1687"/>
                <a:gd name="T3" fmla="*/ 126 h 169"/>
                <a:gd name="T4" fmla="*/ 200 w 1687"/>
                <a:gd name="T5" fmla="*/ 112 h 169"/>
                <a:gd name="T6" fmla="*/ 306 w 1687"/>
                <a:gd name="T7" fmla="*/ 98 h 169"/>
                <a:gd name="T8" fmla="*/ 424 w 1687"/>
                <a:gd name="T9" fmla="*/ 84 h 169"/>
                <a:gd name="T10" fmla="*/ 549 w 1687"/>
                <a:gd name="T11" fmla="*/ 70 h 169"/>
                <a:gd name="T12" fmla="*/ 680 w 1687"/>
                <a:gd name="T13" fmla="*/ 57 h 169"/>
                <a:gd name="T14" fmla="*/ 813 w 1687"/>
                <a:gd name="T15" fmla="*/ 43 h 169"/>
                <a:gd name="T16" fmla="*/ 946 w 1687"/>
                <a:gd name="T17" fmla="*/ 31 h 169"/>
                <a:gd name="T18" fmla="*/ 1075 w 1687"/>
                <a:gd name="T19" fmla="*/ 21 h 169"/>
                <a:gd name="T20" fmla="*/ 1200 w 1687"/>
                <a:gd name="T21" fmla="*/ 12 h 169"/>
                <a:gd name="T22" fmla="*/ 1315 w 1687"/>
                <a:gd name="T23" fmla="*/ 5 h 169"/>
                <a:gd name="T24" fmla="*/ 1418 w 1687"/>
                <a:gd name="T25" fmla="*/ 2 h 169"/>
                <a:gd name="T26" fmla="*/ 1508 w 1687"/>
                <a:gd name="T27" fmla="*/ 0 h 169"/>
                <a:gd name="T28" fmla="*/ 1579 w 1687"/>
                <a:gd name="T29" fmla="*/ 2 h 169"/>
                <a:gd name="T30" fmla="*/ 1631 w 1687"/>
                <a:gd name="T31" fmla="*/ 7 h 169"/>
                <a:gd name="T32" fmla="*/ 1659 w 1687"/>
                <a:gd name="T33" fmla="*/ 57 h 169"/>
                <a:gd name="T34" fmla="*/ 1682 w 1687"/>
                <a:gd name="T35" fmla="*/ 120 h 169"/>
                <a:gd name="T36" fmla="*/ 1682 w 1687"/>
                <a:gd name="T37" fmla="*/ 129 h 169"/>
                <a:gd name="T38" fmla="*/ 1646 w 1687"/>
                <a:gd name="T39" fmla="*/ 131 h 169"/>
                <a:gd name="T40" fmla="*/ 1577 w 1687"/>
                <a:gd name="T41" fmla="*/ 134 h 169"/>
                <a:gd name="T42" fmla="*/ 1481 w 1687"/>
                <a:gd name="T43" fmla="*/ 138 h 169"/>
                <a:gd name="T44" fmla="*/ 1363 w 1687"/>
                <a:gd name="T45" fmla="*/ 143 h 169"/>
                <a:gd name="T46" fmla="*/ 1228 w 1687"/>
                <a:gd name="T47" fmla="*/ 148 h 169"/>
                <a:gd name="T48" fmla="*/ 1080 w 1687"/>
                <a:gd name="T49" fmla="*/ 153 h 169"/>
                <a:gd name="T50" fmla="*/ 926 w 1687"/>
                <a:gd name="T51" fmla="*/ 158 h 169"/>
                <a:gd name="T52" fmla="*/ 768 w 1687"/>
                <a:gd name="T53" fmla="*/ 164 h 169"/>
                <a:gd name="T54" fmla="*/ 613 w 1687"/>
                <a:gd name="T55" fmla="*/ 167 h 169"/>
                <a:gd name="T56" fmla="*/ 466 w 1687"/>
                <a:gd name="T57" fmla="*/ 169 h 169"/>
                <a:gd name="T58" fmla="*/ 329 w 1687"/>
                <a:gd name="T59" fmla="*/ 169 h 169"/>
                <a:gd name="T60" fmla="*/ 210 w 1687"/>
                <a:gd name="T61" fmla="*/ 169 h 169"/>
                <a:gd name="T62" fmla="*/ 113 w 1687"/>
                <a:gd name="T63" fmla="*/ 164 h 169"/>
                <a:gd name="T64" fmla="*/ 43 w 1687"/>
                <a:gd name="T65" fmla="*/ 158 h 169"/>
                <a:gd name="T66" fmla="*/ 5 w 1687"/>
                <a:gd name="T67" fmla="*/ 14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7" h="169">
                  <a:moveTo>
                    <a:pt x="0" y="143"/>
                  </a:moveTo>
                  <a:lnTo>
                    <a:pt x="32" y="138"/>
                  </a:lnTo>
                  <a:lnTo>
                    <a:pt x="67" y="131"/>
                  </a:lnTo>
                  <a:lnTo>
                    <a:pt x="108" y="126"/>
                  </a:lnTo>
                  <a:lnTo>
                    <a:pt x="151" y="119"/>
                  </a:lnTo>
                  <a:lnTo>
                    <a:pt x="200" y="112"/>
                  </a:lnTo>
                  <a:lnTo>
                    <a:pt x="251" y="105"/>
                  </a:lnTo>
                  <a:lnTo>
                    <a:pt x="306" y="98"/>
                  </a:lnTo>
                  <a:lnTo>
                    <a:pt x="364" y="91"/>
                  </a:lnTo>
                  <a:lnTo>
                    <a:pt x="424" y="84"/>
                  </a:lnTo>
                  <a:lnTo>
                    <a:pt x="485" y="77"/>
                  </a:lnTo>
                  <a:lnTo>
                    <a:pt x="549" y="70"/>
                  </a:lnTo>
                  <a:lnTo>
                    <a:pt x="615" y="64"/>
                  </a:lnTo>
                  <a:lnTo>
                    <a:pt x="680" y="57"/>
                  </a:lnTo>
                  <a:lnTo>
                    <a:pt x="746" y="50"/>
                  </a:lnTo>
                  <a:lnTo>
                    <a:pt x="813" y="43"/>
                  </a:lnTo>
                  <a:lnTo>
                    <a:pt x="879" y="38"/>
                  </a:lnTo>
                  <a:lnTo>
                    <a:pt x="946" y="31"/>
                  </a:lnTo>
                  <a:lnTo>
                    <a:pt x="1012" y="26"/>
                  </a:lnTo>
                  <a:lnTo>
                    <a:pt x="1075" y="21"/>
                  </a:lnTo>
                  <a:lnTo>
                    <a:pt x="1139" y="15"/>
                  </a:lnTo>
                  <a:lnTo>
                    <a:pt x="1200" y="12"/>
                  </a:lnTo>
                  <a:lnTo>
                    <a:pt x="1258" y="8"/>
                  </a:lnTo>
                  <a:lnTo>
                    <a:pt x="1315" y="5"/>
                  </a:lnTo>
                  <a:lnTo>
                    <a:pt x="1368" y="3"/>
                  </a:lnTo>
                  <a:lnTo>
                    <a:pt x="1418" y="2"/>
                  </a:lnTo>
                  <a:lnTo>
                    <a:pt x="1464" y="0"/>
                  </a:lnTo>
                  <a:lnTo>
                    <a:pt x="1508" y="0"/>
                  </a:lnTo>
                  <a:lnTo>
                    <a:pt x="1546" y="0"/>
                  </a:lnTo>
                  <a:lnTo>
                    <a:pt x="1579" y="2"/>
                  </a:lnTo>
                  <a:lnTo>
                    <a:pt x="1607" y="3"/>
                  </a:lnTo>
                  <a:lnTo>
                    <a:pt x="1631" y="7"/>
                  </a:lnTo>
                  <a:lnTo>
                    <a:pt x="1649" y="10"/>
                  </a:lnTo>
                  <a:lnTo>
                    <a:pt x="1659" y="57"/>
                  </a:lnTo>
                  <a:lnTo>
                    <a:pt x="1670" y="95"/>
                  </a:lnTo>
                  <a:lnTo>
                    <a:pt x="1682" y="120"/>
                  </a:lnTo>
                  <a:lnTo>
                    <a:pt x="1687" y="129"/>
                  </a:lnTo>
                  <a:lnTo>
                    <a:pt x="1682" y="129"/>
                  </a:lnTo>
                  <a:lnTo>
                    <a:pt x="1669" y="131"/>
                  </a:lnTo>
                  <a:lnTo>
                    <a:pt x="1646" y="131"/>
                  </a:lnTo>
                  <a:lnTo>
                    <a:pt x="1616" y="133"/>
                  </a:lnTo>
                  <a:lnTo>
                    <a:pt x="1577" y="134"/>
                  </a:lnTo>
                  <a:lnTo>
                    <a:pt x="1533" y="136"/>
                  </a:lnTo>
                  <a:lnTo>
                    <a:pt x="1481" y="138"/>
                  </a:lnTo>
                  <a:lnTo>
                    <a:pt x="1425" y="141"/>
                  </a:lnTo>
                  <a:lnTo>
                    <a:pt x="1363" y="143"/>
                  </a:lnTo>
                  <a:lnTo>
                    <a:pt x="1298" y="146"/>
                  </a:lnTo>
                  <a:lnTo>
                    <a:pt x="1228" y="148"/>
                  </a:lnTo>
                  <a:lnTo>
                    <a:pt x="1155" y="152"/>
                  </a:lnTo>
                  <a:lnTo>
                    <a:pt x="1080" y="153"/>
                  </a:lnTo>
                  <a:lnTo>
                    <a:pt x="1004" y="157"/>
                  </a:lnTo>
                  <a:lnTo>
                    <a:pt x="926" y="158"/>
                  </a:lnTo>
                  <a:lnTo>
                    <a:pt x="846" y="162"/>
                  </a:lnTo>
                  <a:lnTo>
                    <a:pt x="768" y="164"/>
                  </a:lnTo>
                  <a:lnTo>
                    <a:pt x="690" y="165"/>
                  </a:lnTo>
                  <a:lnTo>
                    <a:pt x="613" y="167"/>
                  </a:lnTo>
                  <a:lnTo>
                    <a:pt x="537" y="169"/>
                  </a:lnTo>
                  <a:lnTo>
                    <a:pt x="466" y="169"/>
                  </a:lnTo>
                  <a:lnTo>
                    <a:pt x="396" y="169"/>
                  </a:lnTo>
                  <a:lnTo>
                    <a:pt x="329" y="169"/>
                  </a:lnTo>
                  <a:lnTo>
                    <a:pt x="268" y="169"/>
                  </a:lnTo>
                  <a:lnTo>
                    <a:pt x="210" y="169"/>
                  </a:lnTo>
                  <a:lnTo>
                    <a:pt x="160" y="167"/>
                  </a:lnTo>
                  <a:lnTo>
                    <a:pt x="113" y="164"/>
                  </a:lnTo>
                  <a:lnTo>
                    <a:pt x="75" y="162"/>
                  </a:lnTo>
                  <a:lnTo>
                    <a:pt x="43" y="158"/>
                  </a:lnTo>
                  <a:lnTo>
                    <a:pt x="20" y="153"/>
                  </a:lnTo>
                  <a:lnTo>
                    <a:pt x="5" y="148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"/>
            <p:cNvSpPr>
              <a:spLocks/>
            </p:cNvSpPr>
            <p:nvPr/>
          </p:nvSpPr>
          <p:spPr bwMode="auto">
            <a:xfrm rot="10800000">
              <a:off x="1570" y="5455"/>
              <a:ext cx="638" cy="824"/>
            </a:xfrm>
            <a:custGeom>
              <a:avLst/>
              <a:gdLst>
                <a:gd name="T0" fmla="*/ 0 w 638"/>
                <a:gd name="T1" fmla="*/ 34 h 824"/>
                <a:gd name="T2" fmla="*/ 5 w 638"/>
                <a:gd name="T3" fmla="*/ 32 h 824"/>
                <a:gd name="T4" fmla="*/ 16 w 638"/>
                <a:gd name="T5" fmla="*/ 31 h 824"/>
                <a:gd name="T6" fmla="*/ 36 w 638"/>
                <a:gd name="T7" fmla="*/ 25 h 824"/>
                <a:gd name="T8" fmla="*/ 61 w 638"/>
                <a:gd name="T9" fmla="*/ 22 h 824"/>
                <a:gd name="T10" fmla="*/ 93 w 638"/>
                <a:gd name="T11" fmla="*/ 15 h 824"/>
                <a:gd name="T12" fmla="*/ 131 w 638"/>
                <a:gd name="T13" fmla="*/ 10 h 824"/>
                <a:gd name="T14" fmla="*/ 173 w 638"/>
                <a:gd name="T15" fmla="*/ 6 h 824"/>
                <a:gd name="T16" fmla="*/ 218 w 638"/>
                <a:gd name="T17" fmla="*/ 1 h 824"/>
                <a:gd name="T18" fmla="*/ 267 w 638"/>
                <a:gd name="T19" fmla="*/ 0 h 824"/>
                <a:gd name="T20" fmla="*/ 317 w 638"/>
                <a:gd name="T21" fmla="*/ 0 h 824"/>
                <a:gd name="T22" fmla="*/ 370 w 638"/>
                <a:gd name="T23" fmla="*/ 1 h 824"/>
                <a:gd name="T24" fmla="*/ 425 w 638"/>
                <a:gd name="T25" fmla="*/ 6 h 824"/>
                <a:gd name="T26" fmla="*/ 478 w 638"/>
                <a:gd name="T27" fmla="*/ 15 h 824"/>
                <a:gd name="T28" fmla="*/ 533 w 638"/>
                <a:gd name="T29" fmla="*/ 27 h 824"/>
                <a:gd name="T30" fmla="*/ 586 w 638"/>
                <a:gd name="T31" fmla="*/ 43 h 824"/>
                <a:gd name="T32" fmla="*/ 638 w 638"/>
                <a:gd name="T33" fmla="*/ 63 h 824"/>
                <a:gd name="T34" fmla="*/ 633 w 638"/>
                <a:gd name="T35" fmla="*/ 127 h 824"/>
                <a:gd name="T36" fmla="*/ 620 w 638"/>
                <a:gd name="T37" fmla="*/ 220 h 824"/>
                <a:gd name="T38" fmla="*/ 601 w 638"/>
                <a:gd name="T39" fmla="*/ 332 h 824"/>
                <a:gd name="T40" fmla="*/ 583 w 638"/>
                <a:gd name="T41" fmla="*/ 453 h 824"/>
                <a:gd name="T42" fmla="*/ 565 w 638"/>
                <a:gd name="T43" fmla="*/ 574 h 824"/>
                <a:gd name="T44" fmla="*/ 553 w 638"/>
                <a:gd name="T45" fmla="*/ 682 h 824"/>
                <a:gd name="T46" fmla="*/ 552 w 638"/>
                <a:gd name="T47" fmla="*/ 768 h 824"/>
                <a:gd name="T48" fmla="*/ 562 w 638"/>
                <a:gd name="T49" fmla="*/ 824 h 824"/>
                <a:gd name="T50" fmla="*/ 434 w 638"/>
                <a:gd name="T51" fmla="*/ 675 h 824"/>
                <a:gd name="T52" fmla="*/ 437 w 638"/>
                <a:gd name="T53" fmla="*/ 629 h 824"/>
                <a:gd name="T54" fmla="*/ 439 w 638"/>
                <a:gd name="T55" fmla="*/ 574 h 824"/>
                <a:gd name="T56" fmla="*/ 442 w 638"/>
                <a:gd name="T57" fmla="*/ 512 h 824"/>
                <a:gd name="T58" fmla="*/ 445 w 638"/>
                <a:gd name="T59" fmla="*/ 446 h 824"/>
                <a:gd name="T60" fmla="*/ 452 w 638"/>
                <a:gd name="T61" fmla="*/ 375 h 824"/>
                <a:gd name="T62" fmla="*/ 460 w 638"/>
                <a:gd name="T63" fmla="*/ 303 h 824"/>
                <a:gd name="T64" fmla="*/ 473 w 638"/>
                <a:gd name="T65" fmla="*/ 231 h 824"/>
                <a:gd name="T66" fmla="*/ 490 w 638"/>
                <a:gd name="T67" fmla="*/ 158 h 824"/>
                <a:gd name="T68" fmla="*/ 473 w 638"/>
                <a:gd name="T69" fmla="*/ 155 h 824"/>
                <a:gd name="T70" fmla="*/ 454 w 638"/>
                <a:gd name="T71" fmla="*/ 148 h 824"/>
                <a:gd name="T72" fmla="*/ 430 w 638"/>
                <a:gd name="T73" fmla="*/ 143 h 824"/>
                <a:gd name="T74" fmla="*/ 404 w 638"/>
                <a:gd name="T75" fmla="*/ 134 h 824"/>
                <a:gd name="T76" fmla="*/ 377 w 638"/>
                <a:gd name="T77" fmla="*/ 127 h 824"/>
                <a:gd name="T78" fmla="*/ 347 w 638"/>
                <a:gd name="T79" fmla="*/ 118 h 824"/>
                <a:gd name="T80" fmla="*/ 316 w 638"/>
                <a:gd name="T81" fmla="*/ 110 h 824"/>
                <a:gd name="T82" fmla="*/ 282 w 638"/>
                <a:gd name="T83" fmla="*/ 100 h 824"/>
                <a:gd name="T84" fmla="*/ 249 w 638"/>
                <a:gd name="T85" fmla="*/ 91 h 824"/>
                <a:gd name="T86" fmla="*/ 214 w 638"/>
                <a:gd name="T87" fmla="*/ 81 h 824"/>
                <a:gd name="T88" fmla="*/ 179 w 638"/>
                <a:gd name="T89" fmla="*/ 72 h 824"/>
                <a:gd name="T90" fmla="*/ 143 w 638"/>
                <a:gd name="T91" fmla="*/ 63 h 824"/>
                <a:gd name="T92" fmla="*/ 106 w 638"/>
                <a:gd name="T93" fmla="*/ 55 h 824"/>
                <a:gd name="T94" fmla="*/ 70 w 638"/>
                <a:gd name="T95" fmla="*/ 48 h 824"/>
                <a:gd name="T96" fmla="*/ 35 w 638"/>
                <a:gd name="T97" fmla="*/ 39 h 824"/>
                <a:gd name="T98" fmla="*/ 0 w 638"/>
                <a:gd name="T99" fmla="*/ 3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8" h="824">
                  <a:moveTo>
                    <a:pt x="0" y="34"/>
                  </a:moveTo>
                  <a:lnTo>
                    <a:pt x="5" y="32"/>
                  </a:lnTo>
                  <a:lnTo>
                    <a:pt x="16" y="31"/>
                  </a:lnTo>
                  <a:lnTo>
                    <a:pt x="36" y="25"/>
                  </a:lnTo>
                  <a:lnTo>
                    <a:pt x="61" y="22"/>
                  </a:lnTo>
                  <a:lnTo>
                    <a:pt x="93" y="15"/>
                  </a:lnTo>
                  <a:lnTo>
                    <a:pt x="131" y="10"/>
                  </a:lnTo>
                  <a:lnTo>
                    <a:pt x="173" y="6"/>
                  </a:lnTo>
                  <a:lnTo>
                    <a:pt x="218" y="1"/>
                  </a:lnTo>
                  <a:lnTo>
                    <a:pt x="267" y="0"/>
                  </a:lnTo>
                  <a:lnTo>
                    <a:pt x="317" y="0"/>
                  </a:lnTo>
                  <a:lnTo>
                    <a:pt x="370" y="1"/>
                  </a:lnTo>
                  <a:lnTo>
                    <a:pt x="425" y="6"/>
                  </a:lnTo>
                  <a:lnTo>
                    <a:pt x="478" y="15"/>
                  </a:lnTo>
                  <a:lnTo>
                    <a:pt x="533" y="27"/>
                  </a:lnTo>
                  <a:lnTo>
                    <a:pt x="586" y="43"/>
                  </a:lnTo>
                  <a:lnTo>
                    <a:pt x="638" y="63"/>
                  </a:lnTo>
                  <a:lnTo>
                    <a:pt x="633" y="127"/>
                  </a:lnTo>
                  <a:lnTo>
                    <a:pt x="620" y="220"/>
                  </a:lnTo>
                  <a:lnTo>
                    <a:pt x="601" y="332"/>
                  </a:lnTo>
                  <a:lnTo>
                    <a:pt x="583" y="453"/>
                  </a:lnTo>
                  <a:lnTo>
                    <a:pt x="565" y="574"/>
                  </a:lnTo>
                  <a:lnTo>
                    <a:pt x="553" y="682"/>
                  </a:lnTo>
                  <a:lnTo>
                    <a:pt x="552" y="768"/>
                  </a:lnTo>
                  <a:lnTo>
                    <a:pt x="562" y="824"/>
                  </a:lnTo>
                  <a:lnTo>
                    <a:pt x="434" y="675"/>
                  </a:lnTo>
                  <a:lnTo>
                    <a:pt x="437" y="629"/>
                  </a:lnTo>
                  <a:lnTo>
                    <a:pt x="439" y="574"/>
                  </a:lnTo>
                  <a:lnTo>
                    <a:pt x="442" y="512"/>
                  </a:lnTo>
                  <a:lnTo>
                    <a:pt x="445" y="446"/>
                  </a:lnTo>
                  <a:lnTo>
                    <a:pt x="452" y="375"/>
                  </a:lnTo>
                  <a:lnTo>
                    <a:pt x="460" y="303"/>
                  </a:lnTo>
                  <a:lnTo>
                    <a:pt x="473" y="231"/>
                  </a:lnTo>
                  <a:lnTo>
                    <a:pt x="490" y="158"/>
                  </a:lnTo>
                  <a:lnTo>
                    <a:pt x="473" y="155"/>
                  </a:lnTo>
                  <a:lnTo>
                    <a:pt x="454" y="148"/>
                  </a:lnTo>
                  <a:lnTo>
                    <a:pt x="430" y="143"/>
                  </a:lnTo>
                  <a:lnTo>
                    <a:pt x="404" y="134"/>
                  </a:lnTo>
                  <a:lnTo>
                    <a:pt x="377" y="127"/>
                  </a:lnTo>
                  <a:lnTo>
                    <a:pt x="347" y="118"/>
                  </a:lnTo>
                  <a:lnTo>
                    <a:pt x="316" y="110"/>
                  </a:lnTo>
                  <a:lnTo>
                    <a:pt x="282" y="100"/>
                  </a:lnTo>
                  <a:lnTo>
                    <a:pt x="249" y="91"/>
                  </a:lnTo>
                  <a:lnTo>
                    <a:pt x="214" y="81"/>
                  </a:lnTo>
                  <a:lnTo>
                    <a:pt x="179" y="72"/>
                  </a:lnTo>
                  <a:lnTo>
                    <a:pt x="143" y="63"/>
                  </a:lnTo>
                  <a:lnTo>
                    <a:pt x="106" y="55"/>
                  </a:lnTo>
                  <a:lnTo>
                    <a:pt x="70" y="48"/>
                  </a:lnTo>
                  <a:lnTo>
                    <a:pt x="35" y="3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0800000">
              <a:off x="1583" y="4294"/>
              <a:ext cx="512" cy="733"/>
            </a:xfrm>
            <a:custGeom>
              <a:avLst/>
              <a:gdLst>
                <a:gd name="T0" fmla="*/ 472 w 512"/>
                <a:gd name="T1" fmla="*/ 0 h 733"/>
                <a:gd name="T2" fmla="*/ 472 w 512"/>
                <a:gd name="T3" fmla="*/ 98 h 733"/>
                <a:gd name="T4" fmla="*/ 475 w 512"/>
                <a:gd name="T5" fmla="*/ 321 h 733"/>
                <a:gd name="T6" fmla="*/ 485 w 512"/>
                <a:gd name="T7" fmla="*/ 567 h 733"/>
                <a:gd name="T8" fmla="*/ 512 w 512"/>
                <a:gd name="T9" fmla="*/ 733 h 733"/>
                <a:gd name="T10" fmla="*/ 492 w 512"/>
                <a:gd name="T11" fmla="*/ 726 h 733"/>
                <a:gd name="T12" fmla="*/ 467 w 512"/>
                <a:gd name="T13" fmla="*/ 719 h 733"/>
                <a:gd name="T14" fmla="*/ 437 w 512"/>
                <a:gd name="T15" fmla="*/ 709 h 733"/>
                <a:gd name="T16" fmla="*/ 404 w 512"/>
                <a:gd name="T17" fmla="*/ 698 h 733"/>
                <a:gd name="T18" fmla="*/ 369 w 512"/>
                <a:gd name="T19" fmla="*/ 688 h 733"/>
                <a:gd name="T20" fmla="*/ 331 w 512"/>
                <a:gd name="T21" fmla="*/ 676 h 733"/>
                <a:gd name="T22" fmla="*/ 292 w 512"/>
                <a:gd name="T23" fmla="*/ 665 h 733"/>
                <a:gd name="T24" fmla="*/ 252 w 512"/>
                <a:gd name="T25" fmla="*/ 653 h 733"/>
                <a:gd name="T26" fmla="*/ 213 w 512"/>
                <a:gd name="T27" fmla="*/ 643 h 733"/>
                <a:gd name="T28" fmla="*/ 174 w 512"/>
                <a:gd name="T29" fmla="*/ 634 h 733"/>
                <a:gd name="T30" fmla="*/ 136 w 512"/>
                <a:gd name="T31" fmla="*/ 628 h 733"/>
                <a:gd name="T32" fmla="*/ 101 w 512"/>
                <a:gd name="T33" fmla="*/ 622 h 733"/>
                <a:gd name="T34" fmla="*/ 70 w 512"/>
                <a:gd name="T35" fmla="*/ 619 h 733"/>
                <a:gd name="T36" fmla="*/ 41 w 512"/>
                <a:gd name="T37" fmla="*/ 617 h 733"/>
                <a:gd name="T38" fmla="*/ 18 w 512"/>
                <a:gd name="T39" fmla="*/ 621 h 733"/>
                <a:gd name="T40" fmla="*/ 0 w 512"/>
                <a:gd name="T41" fmla="*/ 626 h 733"/>
                <a:gd name="T42" fmla="*/ 16 w 512"/>
                <a:gd name="T43" fmla="*/ 614 h 733"/>
                <a:gd name="T44" fmla="*/ 36 w 512"/>
                <a:gd name="T45" fmla="*/ 603 h 733"/>
                <a:gd name="T46" fmla="*/ 58 w 512"/>
                <a:gd name="T47" fmla="*/ 595 h 733"/>
                <a:gd name="T48" fmla="*/ 83 w 512"/>
                <a:gd name="T49" fmla="*/ 586 h 733"/>
                <a:gd name="T50" fmla="*/ 110 w 512"/>
                <a:gd name="T51" fmla="*/ 579 h 733"/>
                <a:gd name="T52" fmla="*/ 136 w 512"/>
                <a:gd name="T53" fmla="*/ 574 h 733"/>
                <a:gd name="T54" fmla="*/ 164 w 512"/>
                <a:gd name="T55" fmla="*/ 569 h 733"/>
                <a:gd name="T56" fmla="*/ 193 w 512"/>
                <a:gd name="T57" fmla="*/ 567 h 733"/>
                <a:gd name="T58" fmla="*/ 221 w 512"/>
                <a:gd name="T59" fmla="*/ 565 h 733"/>
                <a:gd name="T60" fmla="*/ 251 w 512"/>
                <a:gd name="T61" fmla="*/ 564 h 733"/>
                <a:gd name="T62" fmla="*/ 279 w 512"/>
                <a:gd name="T63" fmla="*/ 564 h 733"/>
                <a:gd name="T64" fmla="*/ 306 w 512"/>
                <a:gd name="T65" fmla="*/ 567 h 733"/>
                <a:gd name="T66" fmla="*/ 332 w 512"/>
                <a:gd name="T67" fmla="*/ 569 h 733"/>
                <a:gd name="T68" fmla="*/ 357 w 512"/>
                <a:gd name="T69" fmla="*/ 574 h 733"/>
                <a:gd name="T70" fmla="*/ 380 w 512"/>
                <a:gd name="T71" fmla="*/ 579 h 733"/>
                <a:gd name="T72" fmla="*/ 400 w 512"/>
                <a:gd name="T73" fmla="*/ 586 h 733"/>
                <a:gd name="T74" fmla="*/ 400 w 512"/>
                <a:gd name="T75" fmla="*/ 534 h 733"/>
                <a:gd name="T76" fmla="*/ 400 w 512"/>
                <a:gd name="T77" fmla="*/ 471 h 733"/>
                <a:gd name="T78" fmla="*/ 400 w 512"/>
                <a:gd name="T79" fmla="*/ 397 h 733"/>
                <a:gd name="T80" fmla="*/ 404 w 512"/>
                <a:gd name="T81" fmla="*/ 317 h 733"/>
                <a:gd name="T82" fmla="*/ 412 w 512"/>
                <a:gd name="T83" fmla="*/ 234 h 733"/>
                <a:gd name="T84" fmla="*/ 425 w 512"/>
                <a:gd name="T85" fmla="*/ 153 h 733"/>
                <a:gd name="T86" fmla="*/ 445 w 512"/>
                <a:gd name="T87" fmla="*/ 72 h 733"/>
                <a:gd name="T88" fmla="*/ 472 w 512"/>
                <a:gd name="T89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733">
                  <a:moveTo>
                    <a:pt x="472" y="0"/>
                  </a:moveTo>
                  <a:lnTo>
                    <a:pt x="472" y="98"/>
                  </a:lnTo>
                  <a:lnTo>
                    <a:pt x="475" y="321"/>
                  </a:lnTo>
                  <a:lnTo>
                    <a:pt x="485" y="567"/>
                  </a:lnTo>
                  <a:lnTo>
                    <a:pt x="512" y="733"/>
                  </a:lnTo>
                  <a:lnTo>
                    <a:pt x="492" y="726"/>
                  </a:lnTo>
                  <a:lnTo>
                    <a:pt x="467" y="719"/>
                  </a:lnTo>
                  <a:lnTo>
                    <a:pt x="437" y="709"/>
                  </a:lnTo>
                  <a:lnTo>
                    <a:pt x="404" y="698"/>
                  </a:lnTo>
                  <a:lnTo>
                    <a:pt x="369" y="688"/>
                  </a:lnTo>
                  <a:lnTo>
                    <a:pt x="331" y="676"/>
                  </a:lnTo>
                  <a:lnTo>
                    <a:pt x="292" y="665"/>
                  </a:lnTo>
                  <a:lnTo>
                    <a:pt x="252" y="653"/>
                  </a:lnTo>
                  <a:lnTo>
                    <a:pt x="213" y="643"/>
                  </a:lnTo>
                  <a:lnTo>
                    <a:pt x="174" y="634"/>
                  </a:lnTo>
                  <a:lnTo>
                    <a:pt x="136" y="628"/>
                  </a:lnTo>
                  <a:lnTo>
                    <a:pt x="101" y="622"/>
                  </a:lnTo>
                  <a:lnTo>
                    <a:pt x="70" y="619"/>
                  </a:lnTo>
                  <a:lnTo>
                    <a:pt x="41" y="617"/>
                  </a:lnTo>
                  <a:lnTo>
                    <a:pt x="18" y="621"/>
                  </a:lnTo>
                  <a:lnTo>
                    <a:pt x="0" y="626"/>
                  </a:lnTo>
                  <a:lnTo>
                    <a:pt x="16" y="614"/>
                  </a:lnTo>
                  <a:lnTo>
                    <a:pt x="36" y="603"/>
                  </a:lnTo>
                  <a:lnTo>
                    <a:pt x="58" y="595"/>
                  </a:lnTo>
                  <a:lnTo>
                    <a:pt x="83" y="586"/>
                  </a:lnTo>
                  <a:lnTo>
                    <a:pt x="110" y="579"/>
                  </a:lnTo>
                  <a:lnTo>
                    <a:pt x="136" y="574"/>
                  </a:lnTo>
                  <a:lnTo>
                    <a:pt x="164" y="569"/>
                  </a:lnTo>
                  <a:lnTo>
                    <a:pt x="193" y="567"/>
                  </a:lnTo>
                  <a:lnTo>
                    <a:pt x="221" y="565"/>
                  </a:lnTo>
                  <a:lnTo>
                    <a:pt x="251" y="564"/>
                  </a:lnTo>
                  <a:lnTo>
                    <a:pt x="279" y="564"/>
                  </a:lnTo>
                  <a:lnTo>
                    <a:pt x="306" y="567"/>
                  </a:lnTo>
                  <a:lnTo>
                    <a:pt x="332" y="569"/>
                  </a:lnTo>
                  <a:lnTo>
                    <a:pt x="357" y="574"/>
                  </a:lnTo>
                  <a:lnTo>
                    <a:pt x="380" y="579"/>
                  </a:lnTo>
                  <a:lnTo>
                    <a:pt x="400" y="586"/>
                  </a:lnTo>
                  <a:lnTo>
                    <a:pt x="400" y="534"/>
                  </a:lnTo>
                  <a:lnTo>
                    <a:pt x="400" y="471"/>
                  </a:lnTo>
                  <a:lnTo>
                    <a:pt x="400" y="397"/>
                  </a:lnTo>
                  <a:lnTo>
                    <a:pt x="404" y="317"/>
                  </a:lnTo>
                  <a:lnTo>
                    <a:pt x="412" y="234"/>
                  </a:lnTo>
                  <a:lnTo>
                    <a:pt x="425" y="153"/>
                  </a:lnTo>
                  <a:lnTo>
                    <a:pt x="445" y="7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 rot="10800000">
              <a:off x="2559" y="4528"/>
              <a:ext cx="1140" cy="1570"/>
            </a:xfrm>
            <a:custGeom>
              <a:avLst/>
              <a:gdLst>
                <a:gd name="T0" fmla="*/ 406 w 1140"/>
                <a:gd name="T1" fmla="*/ 6 h 1570"/>
                <a:gd name="T2" fmla="*/ 602 w 1140"/>
                <a:gd name="T3" fmla="*/ 44 h 1570"/>
                <a:gd name="T4" fmla="*/ 761 w 1140"/>
                <a:gd name="T5" fmla="*/ 110 h 1570"/>
                <a:gd name="T6" fmla="*/ 886 w 1140"/>
                <a:gd name="T7" fmla="*/ 198 h 1570"/>
                <a:gd name="T8" fmla="*/ 982 w 1140"/>
                <a:gd name="T9" fmla="*/ 306 h 1570"/>
                <a:gd name="T10" fmla="*/ 1052 w 1140"/>
                <a:gd name="T11" fmla="*/ 429 h 1570"/>
                <a:gd name="T12" fmla="*/ 1099 w 1140"/>
                <a:gd name="T13" fmla="*/ 565 h 1570"/>
                <a:gd name="T14" fmla="*/ 1128 w 1140"/>
                <a:gd name="T15" fmla="*/ 708 h 1570"/>
                <a:gd name="T16" fmla="*/ 1140 w 1140"/>
                <a:gd name="T17" fmla="*/ 863 h 1570"/>
                <a:gd name="T18" fmla="*/ 1125 w 1140"/>
                <a:gd name="T19" fmla="*/ 1017 h 1570"/>
                <a:gd name="T20" fmla="*/ 1080 w 1140"/>
                <a:gd name="T21" fmla="*/ 1156 h 1570"/>
                <a:gd name="T22" fmla="*/ 1009 w 1140"/>
                <a:gd name="T23" fmla="*/ 1282 h 1570"/>
                <a:gd name="T24" fmla="*/ 916 w 1140"/>
                <a:gd name="T25" fmla="*/ 1389 h 1570"/>
                <a:gd name="T26" fmla="*/ 801 w 1140"/>
                <a:gd name="T27" fmla="*/ 1473 h 1570"/>
                <a:gd name="T28" fmla="*/ 668 w 1140"/>
                <a:gd name="T29" fmla="*/ 1534 h 1570"/>
                <a:gd name="T30" fmla="*/ 522 w 1140"/>
                <a:gd name="T31" fmla="*/ 1565 h 1570"/>
                <a:gd name="T32" fmla="*/ 440 w 1140"/>
                <a:gd name="T33" fmla="*/ 1570 h 1570"/>
                <a:gd name="T34" fmla="*/ 414 w 1140"/>
                <a:gd name="T35" fmla="*/ 1567 h 1570"/>
                <a:gd name="T36" fmla="*/ 367 w 1140"/>
                <a:gd name="T37" fmla="*/ 1561 h 1570"/>
                <a:gd name="T38" fmla="*/ 306 w 1140"/>
                <a:gd name="T39" fmla="*/ 1553 h 1570"/>
                <a:gd name="T40" fmla="*/ 234 w 1140"/>
                <a:gd name="T41" fmla="*/ 1541 h 1570"/>
                <a:gd name="T42" fmla="*/ 161 w 1140"/>
                <a:gd name="T43" fmla="*/ 1527 h 1570"/>
                <a:gd name="T44" fmla="*/ 90 w 1140"/>
                <a:gd name="T45" fmla="*/ 1508 h 1570"/>
                <a:gd name="T46" fmla="*/ 27 w 1140"/>
                <a:gd name="T47" fmla="*/ 1485 h 1570"/>
                <a:gd name="T48" fmla="*/ 20 w 1140"/>
                <a:gd name="T49" fmla="*/ 1470 h 1570"/>
                <a:gd name="T50" fmla="*/ 86 w 1140"/>
                <a:gd name="T51" fmla="*/ 1475 h 1570"/>
                <a:gd name="T52" fmla="*/ 181 w 1140"/>
                <a:gd name="T53" fmla="*/ 1487 h 1570"/>
                <a:gd name="T54" fmla="*/ 296 w 1140"/>
                <a:gd name="T55" fmla="*/ 1496 h 1570"/>
                <a:gd name="T56" fmla="*/ 422 w 1140"/>
                <a:gd name="T57" fmla="*/ 1492 h 1570"/>
                <a:gd name="T58" fmla="*/ 555 w 1140"/>
                <a:gd name="T59" fmla="*/ 1465 h 1570"/>
                <a:gd name="T60" fmla="*/ 685 w 1140"/>
                <a:gd name="T61" fmla="*/ 1408 h 1570"/>
                <a:gd name="T62" fmla="*/ 803 w 1140"/>
                <a:gd name="T63" fmla="*/ 1308 h 1570"/>
                <a:gd name="T64" fmla="*/ 899 w 1140"/>
                <a:gd name="T65" fmla="*/ 1167 h 1570"/>
                <a:gd name="T66" fmla="*/ 966 w 1140"/>
                <a:gd name="T67" fmla="*/ 999 h 1570"/>
                <a:gd name="T68" fmla="*/ 1001 w 1140"/>
                <a:gd name="T69" fmla="*/ 817 h 1570"/>
                <a:gd name="T70" fmla="*/ 997 w 1140"/>
                <a:gd name="T71" fmla="*/ 629 h 1570"/>
                <a:gd name="T72" fmla="*/ 951 w 1140"/>
                <a:gd name="T73" fmla="*/ 449 h 1570"/>
                <a:gd name="T74" fmla="*/ 858 w 1140"/>
                <a:gd name="T75" fmla="*/ 294 h 1570"/>
                <a:gd name="T76" fmla="*/ 710 w 1140"/>
                <a:gd name="T77" fmla="*/ 174 h 1570"/>
                <a:gd name="T78" fmla="*/ 500 w 1140"/>
                <a:gd name="T79" fmla="*/ 101 h 1570"/>
                <a:gd name="T80" fmla="*/ 362 w 1140"/>
                <a:gd name="T81" fmla="*/ 70 h 1570"/>
                <a:gd name="T82" fmla="*/ 337 w 1140"/>
                <a:gd name="T83" fmla="*/ 39 h 1570"/>
                <a:gd name="T84" fmla="*/ 311 w 1140"/>
                <a:gd name="T85" fmla="*/ 15 h 1570"/>
                <a:gd name="T86" fmla="*/ 294 w 1140"/>
                <a:gd name="T87" fmla="*/ 1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0" h="1570">
                  <a:moveTo>
                    <a:pt x="293" y="0"/>
                  </a:moveTo>
                  <a:lnTo>
                    <a:pt x="406" y="6"/>
                  </a:lnTo>
                  <a:lnTo>
                    <a:pt x="509" y="22"/>
                  </a:lnTo>
                  <a:lnTo>
                    <a:pt x="602" y="44"/>
                  </a:lnTo>
                  <a:lnTo>
                    <a:pt x="685" y="74"/>
                  </a:lnTo>
                  <a:lnTo>
                    <a:pt x="761" y="110"/>
                  </a:lnTo>
                  <a:lnTo>
                    <a:pt x="828" y="151"/>
                  </a:lnTo>
                  <a:lnTo>
                    <a:pt x="886" y="198"/>
                  </a:lnTo>
                  <a:lnTo>
                    <a:pt x="937" y="249"/>
                  </a:lnTo>
                  <a:lnTo>
                    <a:pt x="982" y="306"/>
                  </a:lnTo>
                  <a:lnTo>
                    <a:pt x="1019" y="367"/>
                  </a:lnTo>
                  <a:lnTo>
                    <a:pt x="1052" y="429"/>
                  </a:lnTo>
                  <a:lnTo>
                    <a:pt x="1077" y="496"/>
                  </a:lnTo>
                  <a:lnTo>
                    <a:pt x="1099" y="565"/>
                  </a:lnTo>
                  <a:lnTo>
                    <a:pt x="1115" y="636"/>
                  </a:lnTo>
                  <a:lnTo>
                    <a:pt x="1128" y="708"/>
                  </a:lnTo>
                  <a:lnTo>
                    <a:pt x="1137" y="782"/>
                  </a:lnTo>
                  <a:lnTo>
                    <a:pt x="1140" y="863"/>
                  </a:lnTo>
                  <a:lnTo>
                    <a:pt x="1137" y="941"/>
                  </a:lnTo>
                  <a:lnTo>
                    <a:pt x="1125" y="1017"/>
                  </a:lnTo>
                  <a:lnTo>
                    <a:pt x="1105" y="1089"/>
                  </a:lnTo>
                  <a:lnTo>
                    <a:pt x="1080" y="1156"/>
                  </a:lnTo>
                  <a:lnTo>
                    <a:pt x="1047" y="1222"/>
                  </a:lnTo>
                  <a:lnTo>
                    <a:pt x="1009" y="1282"/>
                  </a:lnTo>
                  <a:lnTo>
                    <a:pt x="966" y="1339"/>
                  </a:lnTo>
                  <a:lnTo>
                    <a:pt x="916" y="1389"/>
                  </a:lnTo>
                  <a:lnTo>
                    <a:pt x="861" y="1434"/>
                  </a:lnTo>
                  <a:lnTo>
                    <a:pt x="801" y="1473"/>
                  </a:lnTo>
                  <a:lnTo>
                    <a:pt x="736" y="1508"/>
                  </a:lnTo>
                  <a:lnTo>
                    <a:pt x="668" y="1534"/>
                  </a:lnTo>
                  <a:lnTo>
                    <a:pt x="597" y="1553"/>
                  </a:lnTo>
                  <a:lnTo>
                    <a:pt x="522" y="1565"/>
                  </a:lnTo>
                  <a:lnTo>
                    <a:pt x="444" y="1570"/>
                  </a:lnTo>
                  <a:lnTo>
                    <a:pt x="440" y="1570"/>
                  </a:lnTo>
                  <a:lnTo>
                    <a:pt x="430" y="1568"/>
                  </a:lnTo>
                  <a:lnTo>
                    <a:pt x="414" y="1567"/>
                  </a:lnTo>
                  <a:lnTo>
                    <a:pt x="392" y="1565"/>
                  </a:lnTo>
                  <a:lnTo>
                    <a:pt x="367" y="1561"/>
                  </a:lnTo>
                  <a:lnTo>
                    <a:pt x="337" y="1558"/>
                  </a:lnTo>
                  <a:lnTo>
                    <a:pt x="306" y="1553"/>
                  </a:lnTo>
                  <a:lnTo>
                    <a:pt x="271" y="1548"/>
                  </a:lnTo>
                  <a:lnTo>
                    <a:pt x="234" y="1541"/>
                  </a:lnTo>
                  <a:lnTo>
                    <a:pt x="198" y="1534"/>
                  </a:lnTo>
                  <a:lnTo>
                    <a:pt x="161" y="1527"/>
                  </a:lnTo>
                  <a:lnTo>
                    <a:pt x="125" y="1518"/>
                  </a:lnTo>
                  <a:lnTo>
                    <a:pt x="90" y="1508"/>
                  </a:lnTo>
                  <a:lnTo>
                    <a:pt x="57" y="1498"/>
                  </a:lnTo>
                  <a:lnTo>
                    <a:pt x="27" y="1485"/>
                  </a:lnTo>
                  <a:lnTo>
                    <a:pt x="0" y="1473"/>
                  </a:lnTo>
                  <a:lnTo>
                    <a:pt x="20" y="1470"/>
                  </a:lnTo>
                  <a:lnTo>
                    <a:pt x="50" y="1472"/>
                  </a:lnTo>
                  <a:lnTo>
                    <a:pt x="86" y="1475"/>
                  </a:lnTo>
                  <a:lnTo>
                    <a:pt x="131" y="1480"/>
                  </a:lnTo>
                  <a:lnTo>
                    <a:pt x="181" y="1487"/>
                  </a:lnTo>
                  <a:lnTo>
                    <a:pt x="236" y="1492"/>
                  </a:lnTo>
                  <a:lnTo>
                    <a:pt x="296" y="1496"/>
                  </a:lnTo>
                  <a:lnTo>
                    <a:pt x="359" y="1496"/>
                  </a:lnTo>
                  <a:lnTo>
                    <a:pt x="422" y="1492"/>
                  </a:lnTo>
                  <a:lnTo>
                    <a:pt x="489" y="1482"/>
                  </a:lnTo>
                  <a:lnTo>
                    <a:pt x="555" y="1465"/>
                  </a:lnTo>
                  <a:lnTo>
                    <a:pt x="620" y="1441"/>
                  </a:lnTo>
                  <a:lnTo>
                    <a:pt x="685" y="1408"/>
                  </a:lnTo>
                  <a:lnTo>
                    <a:pt x="745" y="1363"/>
                  </a:lnTo>
                  <a:lnTo>
                    <a:pt x="803" y="1308"/>
                  </a:lnTo>
                  <a:lnTo>
                    <a:pt x="856" y="1239"/>
                  </a:lnTo>
                  <a:lnTo>
                    <a:pt x="899" y="1167"/>
                  </a:lnTo>
                  <a:lnTo>
                    <a:pt x="936" y="1086"/>
                  </a:lnTo>
                  <a:lnTo>
                    <a:pt x="966" y="999"/>
                  </a:lnTo>
                  <a:lnTo>
                    <a:pt x="987" y="910"/>
                  </a:lnTo>
                  <a:lnTo>
                    <a:pt x="1001" y="817"/>
                  </a:lnTo>
                  <a:lnTo>
                    <a:pt x="1004" y="722"/>
                  </a:lnTo>
                  <a:lnTo>
                    <a:pt x="997" y="629"/>
                  </a:lnTo>
                  <a:lnTo>
                    <a:pt x="981" y="537"/>
                  </a:lnTo>
                  <a:lnTo>
                    <a:pt x="951" y="449"/>
                  </a:lnTo>
                  <a:lnTo>
                    <a:pt x="911" y="368"/>
                  </a:lnTo>
                  <a:lnTo>
                    <a:pt x="858" y="294"/>
                  </a:lnTo>
                  <a:lnTo>
                    <a:pt x="789" y="229"/>
                  </a:lnTo>
                  <a:lnTo>
                    <a:pt x="710" y="174"/>
                  </a:lnTo>
                  <a:lnTo>
                    <a:pt x="613" y="131"/>
                  </a:lnTo>
                  <a:lnTo>
                    <a:pt x="500" y="101"/>
                  </a:lnTo>
                  <a:lnTo>
                    <a:pt x="372" y="87"/>
                  </a:lnTo>
                  <a:lnTo>
                    <a:pt x="362" y="70"/>
                  </a:lnTo>
                  <a:lnTo>
                    <a:pt x="351" y="53"/>
                  </a:lnTo>
                  <a:lnTo>
                    <a:pt x="337" y="39"/>
                  </a:lnTo>
                  <a:lnTo>
                    <a:pt x="324" y="25"/>
                  </a:lnTo>
                  <a:lnTo>
                    <a:pt x="311" y="15"/>
                  </a:lnTo>
                  <a:lnTo>
                    <a:pt x="302" y="6"/>
                  </a:lnTo>
                  <a:lnTo>
                    <a:pt x="294" y="1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10800000">
              <a:off x="3449" y="4637"/>
              <a:ext cx="641" cy="1423"/>
            </a:xfrm>
            <a:custGeom>
              <a:avLst/>
              <a:gdLst>
                <a:gd name="T0" fmla="*/ 129 w 641"/>
                <a:gd name="T1" fmla="*/ 1181 h 1423"/>
                <a:gd name="T2" fmla="*/ 80 w 641"/>
                <a:gd name="T3" fmla="*/ 1090 h 1423"/>
                <a:gd name="T4" fmla="*/ 40 w 641"/>
                <a:gd name="T5" fmla="*/ 976 h 1423"/>
                <a:gd name="T6" fmla="*/ 11 w 641"/>
                <a:gd name="T7" fmla="*/ 842 h 1423"/>
                <a:gd name="T8" fmla="*/ 0 w 641"/>
                <a:gd name="T9" fmla="*/ 695 h 1423"/>
                <a:gd name="T10" fmla="*/ 18 w 641"/>
                <a:gd name="T11" fmla="*/ 552 h 1423"/>
                <a:gd name="T12" fmla="*/ 63 w 641"/>
                <a:gd name="T13" fmla="*/ 419 h 1423"/>
                <a:gd name="T14" fmla="*/ 129 w 641"/>
                <a:gd name="T15" fmla="*/ 297 h 1423"/>
                <a:gd name="T16" fmla="*/ 214 w 641"/>
                <a:gd name="T17" fmla="*/ 190 h 1423"/>
                <a:gd name="T18" fmla="*/ 312 w 641"/>
                <a:gd name="T19" fmla="*/ 104 h 1423"/>
                <a:gd name="T20" fmla="*/ 420 w 641"/>
                <a:gd name="T21" fmla="*/ 42 h 1423"/>
                <a:gd name="T22" fmla="*/ 533 w 641"/>
                <a:gd name="T23" fmla="*/ 6 h 1423"/>
                <a:gd name="T24" fmla="*/ 578 w 641"/>
                <a:gd name="T25" fmla="*/ 16 h 1423"/>
                <a:gd name="T26" fmla="*/ 527 w 641"/>
                <a:gd name="T27" fmla="*/ 52 h 1423"/>
                <a:gd name="T28" fmla="*/ 447 w 641"/>
                <a:gd name="T29" fmla="*/ 99 h 1423"/>
                <a:gd name="T30" fmla="*/ 352 w 641"/>
                <a:gd name="T31" fmla="*/ 163 h 1423"/>
                <a:gd name="T32" fmla="*/ 257 w 641"/>
                <a:gd name="T33" fmla="*/ 256 h 1423"/>
                <a:gd name="T34" fmla="*/ 176 w 641"/>
                <a:gd name="T35" fmla="*/ 385 h 1423"/>
                <a:gd name="T36" fmla="*/ 121 w 641"/>
                <a:gd name="T37" fmla="*/ 559 h 1423"/>
                <a:gd name="T38" fmla="*/ 108 w 641"/>
                <a:gd name="T39" fmla="*/ 785 h 1423"/>
                <a:gd name="T40" fmla="*/ 134 w 641"/>
                <a:gd name="T41" fmla="*/ 990 h 1423"/>
                <a:gd name="T42" fmla="*/ 178 w 641"/>
                <a:gd name="T43" fmla="*/ 1109 h 1423"/>
                <a:gd name="T44" fmla="*/ 239 w 641"/>
                <a:gd name="T45" fmla="*/ 1205 h 1423"/>
                <a:gd name="T46" fmla="*/ 311 w 641"/>
                <a:gd name="T47" fmla="*/ 1278 h 1423"/>
                <a:gd name="T48" fmla="*/ 389 w 641"/>
                <a:gd name="T49" fmla="*/ 1333 h 1423"/>
                <a:gd name="T50" fmla="*/ 470 w 641"/>
                <a:gd name="T51" fmla="*/ 1371 h 1423"/>
                <a:gd name="T52" fmla="*/ 545 w 641"/>
                <a:gd name="T53" fmla="*/ 1397 h 1423"/>
                <a:gd name="T54" fmla="*/ 613 w 641"/>
                <a:gd name="T55" fmla="*/ 1414 h 1423"/>
                <a:gd name="T56" fmla="*/ 586 w 641"/>
                <a:gd name="T57" fmla="*/ 1423 h 1423"/>
                <a:gd name="T58" fmla="*/ 488 w 641"/>
                <a:gd name="T59" fmla="*/ 1417 h 1423"/>
                <a:gd name="T60" fmla="*/ 409 w 641"/>
                <a:gd name="T61" fmla="*/ 1400 h 1423"/>
                <a:gd name="T62" fmla="*/ 344 w 641"/>
                <a:gd name="T63" fmla="*/ 1374 h 1423"/>
                <a:gd name="T64" fmla="*/ 289 w 641"/>
                <a:gd name="T65" fmla="*/ 1343 h 1423"/>
                <a:gd name="T66" fmla="*/ 246 w 641"/>
                <a:gd name="T67" fmla="*/ 1307 h 1423"/>
                <a:gd name="T68" fmla="*/ 208 w 641"/>
                <a:gd name="T69" fmla="*/ 1271 h 1423"/>
                <a:gd name="T70" fmla="*/ 174 w 641"/>
                <a:gd name="T71" fmla="*/ 1235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1" h="1423">
                  <a:moveTo>
                    <a:pt x="159" y="1217"/>
                  </a:moveTo>
                  <a:lnTo>
                    <a:pt x="129" y="1181"/>
                  </a:lnTo>
                  <a:lnTo>
                    <a:pt x="103" y="1140"/>
                  </a:lnTo>
                  <a:lnTo>
                    <a:pt x="80" y="1090"/>
                  </a:lnTo>
                  <a:lnTo>
                    <a:pt x="58" y="1036"/>
                  </a:lnTo>
                  <a:lnTo>
                    <a:pt x="40" y="976"/>
                  </a:lnTo>
                  <a:lnTo>
                    <a:pt x="25" y="911"/>
                  </a:lnTo>
                  <a:lnTo>
                    <a:pt x="11" y="842"/>
                  </a:lnTo>
                  <a:lnTo>
                    <a:pt x="3" y="768"/>
                  </a:lnTo>
                  <a:lnTo>
                    <a:pt x="0" y="695"/>
                  </a:lnTo>
                  <a:lnTo>
                    <a:pt x="5" y="623"/>
                  </a:lnTo>
                  <a:lnTo>
                    <a:pt x="18" y="552"/>
                  </a:lnTo>
                  <a:lnTo>
                    <a:pt x="36" y="485"/>
                  </a:lnTo>
                  <a:lnTo>
                    <a:pt x="63" y="419"/>
                  </a:lnTo>
                  <a:lnTo>
                    <a:pt x="93" y="356"/>
                  </a:lnTo>
                  <a:lnTo>
                    <a:pt x="129" y="297"/>
                  </a:lnTo>
                  <a:lnTo>
                    <a:pt x="169" y="242"/>
                  </a:lnTo>
                  <a:lnTo>
                    <a:pt x="214" y="190"/>
                  </a:lnTo>
                  <a:lnTo>
                    <a:pt x="262" y="144"/>
                  </a:lnTo>
                  <a:lnTo>
                    <a:pt x="312" y="104"/>
                  </a:lnTo>
                  <a:lnTo>
                    <a:pt x="365" y="69"/>
                  </a:lnTo>
                  <a:lnTo>
                    <a:pt x="420" y="42"/>
                  </a:lnTo>
                  <a:lnTo>
                    <a:pt x="477" y="19"/>
                  </a:lnTo>
                  <a:lnTo>
                    <a:pt x="533" y="6"/>
                  </a:lnTo>
                  <a:lnTo>
                    <a:pt x="590" y="0"/>
                  </a:lnTo>
                  <a:lnTo>
                    <a:pt x="578" y="16"/>
                  </a:lnTo>
                  <a:lnTo>
                    <a:pt x="557" y="33"/>
                  </a:lnTo>
                  <a:lnTo>
                    <a:pt x="527" y="52"/>
                  </a:lnTo>
                  <a:lnTo>
                    <a:pt x="490" y="73"/>
                  </a:lnTo>
                  <a:lnTo>
                    <a:pt x="447" y="99"/>
                  </a:lnTo>
                  <a:lnTo>
                    <a:pt x="400" y="128"/>
                  </a:lnTo>
                  <a:lnTo>
                    <a:pt x="352" y="163"/>
                  </a:lnTo>
                  <a:lnTo>
                    <a:pt x="304" y="206"/>
                  </a:lnTo>
                  <a:lnTo>
                    <a:pt x="257" y="256"/>
                  </a:lnTo>
                  <a:lnTo>
                    <a:pt x="214" y="316"/>
                  </a:lnTo>
                  <a:lnTo>
                    <a:pt x="176" y="385"/>
                  </a:lnTo>
                  <a:lnTo>
                    <a:pt x="144" y="466"/>
                  </a:lnTo>
                  <a:lnTo>
                    <a:pt x="121" y="559"/>
                  </a:lnTo>
                  <a:lnTo>
                    <a:pt x="109" y="664"/>
                  </a:lnTo>
                  <a:lnTo>
                    <a:pt x="108" y="785"/>
                  </a:lnTo>
                  <a:lnTo>
                    <a:pt x="121" y="919"/>
                  </a:lnTo>
                  <a:lnTo>
                    <a:pt x="134" y="990"/>
                  </a:lnTo>
                  <a:lnTo>
                    <a:pt x="154" y="1054"/>
                  </a:lnTo>
                  <a:lnTo>
                    <a:pt x="178" y="1109"/>
                  </a:lnTo>
                  <a:lnTo>
                    <a:pt x="206" y="1161"/>
                  </a:lnTo>
                  <a:lnTo>
                    <a:pt x="239" y="1205"/>
                  </a:lnTo>
                  <a:lnTo>
                    <a:pt x="274" y="1243"/>
                  </a:lnTo>
                  <a:lnTo>
                    <a:pt x="311" y="1278"/>
                  </a:lnTo>
                  <a:lnTo>
                    <a:pt x="349" y="1307"/>
                  </a:lnTo>
                  <a:lnTo>
                    <a:pt x="389" y="1333"/>
                  </a:lnTo>
                  <a:lnTo>
                    <a:pt x="430" y="1354"/>
                  </a:lnTo>
                  <a:lnTo>
                    <a:pt x="470" y="1371"/>
                  </a:lnTo>
                  <a:lnTo>
                    <a:pt x="508" y="1386"/>
                  </a:lnTo>
                  <a:lnTo>
                    <a:pt x="545" y="1397"/>
                  </a:lnTo>
                  <a:lnTo>
                    <a:pt x="581" y="1407"/>
                  </a:lnTo>
                  <a:lnTo>
                    <a:pt x="613" y="1414"/>
                  </a:lnTo>
                  <a:lnTo>
                    <a:pt x="641" y="1421"/>
                  </a:lnTo>
                  <a:lnTo>
                    <a:pt x="586" y="1423"/>
                  </a:lnTo>
                  <a:lnTo>
                    <a:pt x="535" y="1421"/>
                  </a:lnTo>
                  <a:lnTo>
                    <a:pt x="488" y="1417"/>
                  </a:lnTo>
                  <a:lnTo>
                    <a:pt x="447" y="1409"/>
                  </a:lnTo>
                  <a:lnTo>
                    <a:pt x="409" y="1400"/>
                  </a:lnTo>
                  <a:lnTo>
                    <a:pt x="374" y="1388"/>
                  </a:lnTo>
                  <a:lnTo>
                    <a:pt x="344" y="1374"/>
                  </a:lnTo>
                  <a:lnTo>
                    <a:pt x="316" y="1359"/>
                  </a:lnTo>
                  <a:lnTo>
                    <a:pt x="289" y="1343"/>
                  </a:lnTo>
                  <a:lnTo>
                    <a:pt x="266" y="1326"/>
                  </a:lnTo>
                  <a:lnTo>
                    <a:pt x="246" y="1307"/>
                  </a:lnTo>
                  <a:lnTo>
                    <a:pt x="226" y="1288"/>
                  </a:lnTo>
                  <a:lnTo>
                    <a:pt x="208" y="1271"/>
                  </a:lnTo>
                  <a:lnTo>
                    <a:pt x="191" y="1252"/>
                  </a:lnTo>
                  <a:lnTo>
                    <a:pt x="174" y="1235"/>
                  </a:lnTo>
                  <a:lnTo>
                    <a:pt x="159" y="12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8" descr="Место"/>
            <p:cNvSpPr>
              <a:spLocks/>
            </p:cNvSpPr>
            <p:nvPr/>
          </p:nvSpPr>
          <p:spPr bwMode="auto">
            <a:xfrm rot="10800000">
              <a:off x="2880" y="4809"/>
              <a:ext cx="933" cy="1040"/>
            </a:xfrm>
            <a:custGeom>
              <a:avLst/>
              <a:gdLst>
                <a:gd name="T0" fmla="*/ 341 w 933"/>
                <a:gd name="T1" fmla="*/ 7 h 1040"/>
                <a:gd name="T2" fmla="*/ 258 w 933"/>
                <a:gd name="T3" fmla="*/ 44 h 1040"/>
                <a:gd name="T4" fmla="*/ 145 w 933"/>
                <a:gd name="T5" fmla="*/ 125 h 1040"/>
                <a:gd name="T6" fmla="*/ 45 w 933"/>
                <a:gd name="T7" fmla="*/ 261 h 1040"/>
                <a:gd name="T8" fmla="*/ 0 w 933"/>
                <a:gd name="T9" fmla="*/ 462 h 1040"/>
                <a:gd name="T10" fmla="*/ 54 w 933"/>
                <a:gd name="T11" fmla="*/ 743 h 1040"/>
                <a:gd name="T12" fmla="*/ 228 w 933"/>
                <a:gd name="T13" fmla="*/ 959 h 1040"/>
                <a:gd name="T14" fmla="*/ 462 w 933"/>
                <a:gd name="T15" fmla="*/ 1040 h 1040"/>
                <a:gd name="T16" fmla="*/ 698 w 933"/>
                <a:gd name="T17" fmla="*/ 992 h 1040"/>
                <a:gd name="T18" fmla="*/ 876 w 933"/>
                <a:gd name="T19" fmla="*/ 824 h 1040"/>
                <a:gd name="T20" fmla="*/ 933 w 933"/>
                <a:gd name="T21" fmla="*/ 542 h 1040"/>
                <a:gd name="T22" fmla="*/ 911 w 933"/>
                <a:gd name="T23" fmla="*/ 578 h 1040"/>
                <a:gd name="T24" fmla="*/ 848 w 933"/>
                <a:gd name="T25" fmla="*/ 662 h 1040"/>
                <a:gd name="T26" fmla="*/ 747 w 933"/>
                <a:gd name="T27" fmla="*/ 756 h 1040"/>
                <a:gd name="T28" fmla="*/ 610 w 933"/>
                <a:gd name="T29" fmla="*/ 819 h 1040"/>
                <a:gd name="T30" fmla="*/ 444 w 933"/>
                <a:gd name="T31" fmla="*/ 816 h 1040"/>
                <a:gd name="T32" fmla="*/ 441 w 933"/>
                <a:gd name="T33" fmla="*/ 776 h 1040"/>
                <a:gd name="T34" fmla="*/ 524 w 933"/>
                <a:gd name="T35" fmla="*/ 759 h 1040"/>
                <a:gd name="T36" fmla="*/ 602 w 933"/>
                <a:gd name="T37" fmla="*/ 740 h 1040"/>
                <a:gd name="T38" fmla="*/ 677 w 933"/>
                <a:gd name="T39" fmla="*/ 711 h 1040"/>
                <a:gd name="T40" fmla="*/ 747 w 933"/>
                <a:gd name="T41" fmla="*/ 656 h 1040"/>
                <a:gd name="T42" fmla="*/ 770 w 933"/>
                <a:gd name="T43" fmla="*/ 607 h 1040"/>
                <a:gd name="T44" fmla="*/ 697 w 933"/>
                <a:gd name="T45" fmla="*/ 631 h 1040"/>
                <a:gd name="T46" fmla="*/ 615 w 933"/>
                <a:gd name="T47" fmla="*/ 657 h 1040"/>
                <a:gd name="T48" fmla="*/ 526 w 933"/>
                <a:gd name="T49" fmla="*/ 673 h 1040"/>
                <a:gd name="T50" fmla="*/ 426 w 933"/>
                <a:gd name="T51" fmla="*/ 664 h 1040"/>
                <a:gd name="T52" fmla="*/ 321 w 933"/>
                <a:gd name="T53" fmla="*/ 619 h 1040"/>
                <a:gd name="T54" fmla="*/ 434 w 933"/>
                <a:gd name="T55" fmla="*/ 606 h 1040"/>
                <a:gd name="T56" fmla="*/ 524 w 933"/>
                <a:gd name="T57" fmla="*/ 585 h 1040"/>
                <a:gd name="T58" fmla="*/ 594 w 933"/>
                <a:gd name="T59" fmla="*/ 554 h 1040"/>
                <a:gd name="T60" fmla="*/ 650 w 933"/>
                <a:gd name="T61" fmla="*/ 514 h 1040"/>
                <a:gd name="T62" fmla="*/ 700 w 933"/>
                <a:gd name="T63" fmla="*/ 464 h 1040"/>
                <a:gd name="T64" fmla="*/ 658 w 933"/>
                <a:gd name="T65" fmla="*/ 444 h 1040"/>
                <a:gd name="T66" fmla="*/ 584 w 933"/>
                <a:gd name="T67" fmla="*/ 438 h 1040"/>
                <a:gd name="T68" fmla="*/ 512 w 933"/>
                <a:gd name="T69" fmla="*/ 428 h 1040"/>
                <a:gd name="T70" fmla="*/ 442 w 933"/>
                <a:gd name="T71" fmla="*/ 409 h 1040"/>
                <a:gd name="T72" fmla="*/ 368 w 933"/>
                <a:gd name="T73" fmla="*/ 381 h 1040"/>
                <a:gd name="T74" fmla="*/ 338 w 933"/>
                <a:gd name="T75" fmla="*/ 357 h 1040"/>
                <a:gd name="T76" fmla="*/ 406 w 933"/>
                <a:gd name="T77" fmla="*/ 352 h 1040"/>
                <a:gd name="T78" fmla="*/ 466 w 933"/>
                <a:gd name="T79" fmla="*/ 344 h 1040"/>
                <a:gd name="T80" fmla="*/ 519 w 933"/>
                <a:gd name="T81" fmla="*/ 323 h 1040"/>
                <a:gd name="T82" fmla="*/ 567 w 933"/>
                <a:gd name="T83" fmla="*/ 285 h 1040"/>
                <a:gd name="T84" fmla="*/ 612 w 933"/>
                <a:gd name="T85" fmla="*/ 223 h 1040"/>
                <a:gd name="T86" fmla="*/ 509 w 933"/>
                <a:gd name="T87" fmla="*/ 240 h 1040"/>
                <a:gd name="T88" fmla="*/ 432 w 933"/>
                <a:gd name="T89" fmla="*/ 249 h 1040"/>
                <a:gd name="T90" fmla="*/ 371 w 933"/>
                <a:gd name="T91" fmla="*/ 244 h 1040"/>
                <a:gd name="T92" fmla="*/ 314 w 933"/>
                <a:gd name="T93" fmla="*/ 225 h 1040"/>
                <a:gd name="T94" fmla="*/ 250 w 933"/>
                <a:gd name="T95" fmla="*/ 190 h 1040"/>
                <a:gd name="T96" fmla="*/ 246 w 933"/>
                <a:gd name="T97" fmla="*/ 116 h 1040"/>
                <a:gd name="T98" fmla="*/ 294 w 933"/>
                <a:gd name="T99" fmla="*/ 50 h 1040"/>
                <a:gd name="T100" fmla="*/ 361 w 933"/>
                <a:gd name="T101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3" h="1040">
                  <a:moveTo>
                    <a:pt x="361" y="0"/>
                  </a:moveTo>
                  <a:lnTo>
                    <a:pt x="356" y="2"/>
                  </a:lnTo>
                  <a:lnTo>
                    <a:pt x="341" y="7"/>
                  </a:lnTo>
                  <a:lnTo>
                    <a:pt x="319" y="14"/>
                  </a:lnTo>
                  <a:lnTo>
                    <a:pt x="291" y="26"/>
                  </a:lnTo>
                  <a:lnTo>
                    <a:pt x="258" y="44"/>
                  </a:lnTo>
                  <a:lnTo>
                    <a:pt x="221" y="64"/>
                  </a:lnTo>
                  <a:lnTo>
                    <a:pt x="183" y="92"/>
                  </a:lnTo>
                  <a:lnTo>
                    <a:pt x="145" y="125"/>
                  </a:lnTo>
                  <a:lnTo>
                    <a:pt x="108" y="163"/>
                  </a:lnTo>
                  <a:lnTo>
                    <a:pt x="73" y="207"/>
                  </a:lnTo>
                  <a:lnTo>
                    <a:pt x="45" y="261"/>
                  </a:lnTo>
                  <a:lnTo>
                    <a:pt x="22" y="319"/>
                  </a:lnTo>
                  <a:lnTo>
                    <a:pt x="5" y="387"/>
                  </a:lnTo>
                  <a:lnTo>
                    <a:pt x="0" y="462"/>
                  </a:lnTo>
                  <a:lnTo>
                    <a:pt x="4" y="547"/>
                  </a:lnTo>
                  <a:lnTo>
                    <a:pt x="20" y="640"/>
                  </a:lnTo>
                  <a:lnTo>
                    <a:pt x="54" y="743"/>
                  </a:lnTo>
                  <a:lnTo>
                    <a:pt x="102" y="831"/>
                  </a:lnTo>
                  <a:lnTo>
                    <a:pt x="160" y="904"/>
                  </a:lnTo>
                  <a:lnTo>
                    <a:pt x="228" y="959"/>
                  </a:lnTo>
                  <a:lnTo>
                    <a:pt x="303" y="1002"/>
                  </a:lnTo>
                  <a:lnTo>
                    <a:pt x="381" y="1028"/>
                  </a:lnTo>
                  <a:lnTo>
                    <a:pt x="462" y="1040"/>
                  </a:lnTo>
                  <a:lnTo>
                    <a:pt x="544" y="1038"/>
                  </a:lnTo>
                  <a:lnTo>
                    <a:pt x="624" y="1023"/>
                  </a:lnTo>
                  <a:lnTo>
                    <a:pt x="698" y="992"/>
                  </a:lnTo>
                  <a:lnTo>
                    <a:pt x="766" y="949"/>
                  </a:lnTo>
                  <a:lnTo>
                    <a:pt x="826" y="893"/>
                  </a:lnTo>
                  <a:lnTo>
                    <a:pt x="876" y="824"/>
                  </a:lnTo>
                  <a:lnTo>
                    <a:pt x="911" y="742"/>
                  </a:lnTo>
                  <a:lnTo>
                    <a:pt x="931" y="649"/>
                  </a:lnTo>
                  <a:lnTo>
                    <a:pt x="933" y="542"/>
                  </a:lnTo>
                  <a:lnTo>
                    <a:pt x="931" y="547"/>
                  </a:lnTo>
                  <a:lnTo>
                    <a:pt x="923" y="559"/>
                  </a:lnTo>
                  <a:lnTo>
                    <a:pt x="911" y="578"/>
                  </a:lnTo>
                  <a:lnTo>
                    <a:pt x="894" y="602"/>
                  </a:lnTo>
                  <a:lnTo>
                    <a:pt x="873" y="631"/>
                  </a:lnTo>
                  <a:lnTo>
                    <a:pt x="848" y="662"/>
                  </a:lnTo>
                  <a:lnTo>
                    <a:pt x="818" y="693"/>
                  </a:lnTo>
                  <a:lnTo>
                    <a:pt x="783" y="725"/>
                  </a:lnTo>
                  <a:lnTo>
                    <a:pt x="747" y="756"/>
                  </a:lnTo>
                  <a:lnTo>
                    <a:pt x="705" y="781"/>
                  </a:lnTo>
                  <a:lnTo>
                    <a:pt x="658" y="804"/>
                  </a:lnTo>
                  <a:lnTo>
                    <a:pt x="610" y="819"/>
                  </a:lnTo>
                  <a:lnTo>
                    <a:pt x="559" y="828"/>
                  </a:lnTo>
                  <a:lnTo>
                    <a:pt x="502" y="826"/>
                  </a:lnTo>
                  <a:lnTo>
                    <a:pt x="444" y="816"/>
                  </a:lnTo>
                  <a:lnTo>
                    <a:pt x="383" y="793"/>
                  </a:lnTo>
                  <a:lnTo>
                    <a:pt x="412" y="783"/>
                  </a:lnTo>
                  <a:lnTo>
                    <a:pt x="441" y="776"/>
                  </a:lnTo>
                  <a:lnTo>
                    <a:pt x="469" y="769"/>
                  </a:lnTo>
                  <a:lnTo>
                    <a:pt x="497" y="764"/>
                  </a:lnTo>
                  <a:lnTo>
                    <a:pt x="524" y="759"/>
                  </a:lnTo>
                  <a:lnTo>
                    <a:pt x="550" y="754"/>
                  </a:lnTo>
                  <a:lnTo>
                    <a:pt x="577" y="747"/>
                  </a:lnTo>
                  <a:lnTo>
                    <a:pt x="602" y="740"/>
                  </a:lnTo>
                  <a:lnTo>
                    <a:pt x="627" y="733"/>
                  </a:lnTo>
                  <a:lnTo>
                    <a:pt x="652" y="723"/>
                  </a:lnTo>
                  <a:lnTo>
                    <a:pt x="677" y="711"/>
                  </a:lnTo>
                  <a:lnTo>
                    <a:pt x="700" y="695"/>
                  </a:lnTo>
                  <a:lnTo>
                    <a:pt x="723" y="678"/>
                  </a:lnTo>
                  <a:lnTo>
                    <a:pt x="747" y="656"/>
                  </a:lnTo>
                  <a:lnTo>
                    <a:pt x="770" y="631"/>
                  </a:lnTo>
                  <a:lnTo>
                    <a:pt x="791" y="600"/>
                  </a:lnTo>
                  <a:lnTo>
                    <a:pt x="770" y="607"/>
                  </a:lnTo>
                  <a:lnTo>
                    <a:pt x="747" y="614"/>
                  </a:lnTo>
                  <a:lnTo>
                    <a:pt x="723" y="623"/>
                  </a:lnTo>
                  <a:lnTo>
                    <a:pt x="697" y="631"/>
                  </a:lnTo>
                  <a:lnTo>
                    <a:pt x="672" y="642"/>
                  </a:lnTo>
                  <a:lnTo>
                    <a:pt x="644" y="650"/>
                  </a:lnTo>
                  <a:lnTo>
                    <a:pt x="615" y="657"/>
                  </a:lnTo>
                  <a:lnTo>
                    <a:pt x="587" y="664"/>
                  </a:lnTo>
                  <a:lnTo>
                    <a:pt x="555" y="669"/>
                  </a:lnTo>
                  <a:lnTo>
                    <a:pt x="526" y="673"/>
                  </a:lnTo>
                  <a:lnTo>
                    <a:pt x="492" y="673"/>
                  </a:lnTo>
                  <a:lnTo>
                    <a:pt x="461" y="669"/>
                  </a:lnTo>
                  <a:lnTo>
                    <a:pt x="426" y="664"/>
                  </a:lnTo>
                  <a:lnTo>
                    <a:pt x="393" y="654"/>
                  </a:lnTo>
                  <a:lnTo>
                    <a:pt x="358" y="638"/>
                  </a:lnTo>
                  <a:lnTo>
                    <a:pt x="321" y="619"/>
                  </a:lnTo>
                  <a:lnTo>
                    <a:pt x="363" y="616"/>
                  </a:lnTo>
                  <a:lnTo>
                    <a:pt x="399" y="611"/>
                  </a:lnTo>
                  <a:lnTo>
                    <a:pt x="434" y="606"/>
                  </a:lnTo>
                  <a:lnTo>
                    <a:pt x="467" y="599"/>
                  </a:lnTo>
                  <a:lnTo>
                    <a:pt x="496" y="592"/>
                  </a:lnTo>
                  <a:lnTo>
                    <a:pt x="524" y="585"/>
                  </a:lnTo>
                  <a:lnTo>
                    <a:pt x="549" y="575"/>
                  </a:lnTo>
                  <a:lnTo>
                    <a:pt x="572" y="566"/>
                  </a:lnTo>
                  <a:lnTo>
                    <a:pt x="594" y="554"/>
                  </a:lnTo>
                  <a:lnTo>
                    <a:pt x="614" y="542"/>
                  </a:lnTo>
                  <a:lnTo>
                    <a:pt x="634" y="530"/>
                  </a:lnTo>
                  <a:lnTo>
                    <a:pt x="650" y="514"/>
                  </a:lnTo>
                  <a:lnTo>
                    <a:pt x="668" y="499"/>
                  </a:lnTo>
                  <a:lnTo>
                    <a:pt x="683" y="483"/>
                  </a:lnTo>
                  <a:lnTo>
                    <a:pt x="700" y="464"/>
                  </a:lnTo>
                  <a:lnTo>
                    <a:pt x="715" y="445"/>
                  </a:lnTo>
                  <a:lnTo>
                    <a:pt x="687" y="445"/>
                  </a:lnTo>
                  <a:lnTo>
                    <a:pt x="658" y="444"/>
                  </a:lnTo>
                  <a:lnTo>
                    <a:pt x="634" y="444"/>
                  </a:lnTo>
                  <a:lnTo>
                    <a:pt x="607" y="442"/>
                  </a:lnTo>
                  <a:lnTo>
                    <a:pt x="584" y="438"/>
                  </a:lnTo>
                  <a:lnTo>
                    <a:pt x="559" y="435"/>
                  </a:lnTo>
                  <a:lnTo>
                    <a:pt x="535" y="431"/>
                  </a:lnTo>
                  <a:lnTo>
                    <a:pt x="512" y="428"/>
                  </a:lnTo>
                  <a:lnTo>
                    <a:pt x="489" y="423"/>
                  </a:lnTo>
                  <a:lnTo>
                    <a:pt x="466" y="416"/>
                  </a:lnTo>
                  <a:lnTo>
                    <a:pt x="442" y="409"/>
                  </a:lnTo>
                  <a:lnTo>
                    <a:pt x="417" y="400"/>
                  </a:lnTo>
                  <a:lnTo>
                    <a:pt x="393" y="392"/>
                  </a:lnTo>
                  <a:lnTo>
                    <a:pt x="368" y="381"/>
                  </a:lnTo>
                  <a:lnTo>
                    <a:pt x="341" y="371"/>
                  </a:lnTo>
                  <a:lnTo>
                    <a:pt x="313" y="359"/>
                  </a:lnTo>
                  <a:lnTo>
                    <a:pt x="338" y="357"/>
                  </a:lnTo>
                  <a:lnTo>
                    <a:pt x="361" y="356"/>
                  </a:lnTo>
                  <a:lnTo>
                    <a:pt x="384" y="354"/>
                  </a:lnTo>
                  <a:lnTo>
                    <a:pt x="406" y="352"/>
                  </a:lnTo>
                  <a:lnTo>
                    <a:pt x="426" y="350"/>
                  </a:lnTo>
                  <a:lnTo>
                    <a:pt x="446" y="347"/>
                  </a:lnTo>
                  <a:lnTo>
                    <a:pt x="466" y="344"/>
                  </a:lnTo>
                  <a:lnTo>
                    <a:pt x="484" y="338"/>
                  </a:lnTo>
                  <a:lnTo>
                    <a:pt x="501" y="331"/>
                  </a:lnTo>
                  <a:lnTo>
                    <a:pt x="519" y="323"/>
                  </a:lnTo>
                  <a:lnTo>
                    <a:pt x="534" y="313"/>
                  </a:lnTo>
                  <a:lnTo>
                    <a:pt x="550" y="300"/>
                  </a:lnTo>
                  <a:lnTo>
                    <a:pt x="567" y="285"/>
                  </a:lnTo>
                  <a:lnTo>
                    <a:pt x="582" y="268"/>
                  </a:lnTo>
                  <a:lnTo>
                    <a:pt x="597" y="247"/>
                  </a:lnTo>
                  <a:lnTo>
                    <a:pt x="612" y="223"/>
                  </a:lnTo>
                  <a:lnTo>
                    <a:pt x="574" y="230"/>
                  </a:lnTo>
                  <a:lnTo>
                    <a:pt x="539" y="235"/>
                  </a:lnTo>
                  <a:lnTo>
                    <a:pt x="509" y="240"/>
                  </a:lnTo>
                  <a:lnTo>
                    <a:pt x="481" y="244"/>
                  </a:lnTo>
                  <a:lnTo>
                    <a:pt x="456" y="247"/>
                  </a:lnTo>
                  <a:lnTo>
                    <a:pt x="432" y="249"/>
                  </a:lnTo>
                  <a:lnTo>
                    <a:pt x="411" y="249"/>
                  </a:lnTo>
                  <a:lnTo>
                    <a:pt x="391" y="247"/>
                  </a:lnTo>
                  <a:lnTo>
                    <a:pt x="371" y="244"/>
                  </a:lnTo>
                  <a:lnTo>
                    <a:pt x="353" y="238"/>
                  </a:lnTo>
                  <a:lnTo>
                    <a:pt x="334" y="233"/>
                  </a:lnTo>
                  <a:lnTo>
                    <a:pt x="314" y="225"/>
                  </a:lnTo>
                  <a:lnTo>
                    <a:pt x="294" y="214"/>
                  </a:lnTo>
                  <a:lnTo>
                    <a:pt x="273" y="204"/>
                  </a:lnTo>
                  <a:lnTo>
                    <a:pt x="250" y="190"/>
                  </a:lnTo>
                  <a:lnTo>
                    <a:pt x="223" y="175"/>
                  </a:lnTo>
                  <a:lnTo>
                    <a:pt x="235" y="144"/>
                  </a:lnTo>
                  <a:lnTo>
                    <a:pt x="246" y="116"/>
                  </a:lnTo>
                  <a:lnTo>
                    <a:pt x="261" y="92"/>
                  </a:lnTo>
                  <a:lnTo>
                    <a:pt x="276" y="69"/>
                  </a:lnTo>
                  <a:lnTo>
                    <a:pt x="294" y="50"/>
                  </a:lnTo>
                  <a:lnTo>
                    <a:pt x="314" y="32"/>
                  </a:lnTo>
                  <a:lnTo>
                    <a:pt x="336" y="1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 rot="10800000">
              <a:off x="3776" y="5627"/>
              <a:ext cx="97" cy="143"/>
            </a:xfrm>
            <a:custGeom>
              <a:avLst/>
              <a:gdLst>
                <a:gd name="T0" fmla="*/ 82 w 97"/>
                <a:gd name="T1" fmla="*/ 0 h 143"/>
                <a:gd name="T2" fmla="*/ 67 w 97"/>
                <a:gd name="T3" fmla="*/ 0 h 143"/>
                <a:gd name="T4" fmla="*/ 50 w 97"/>
                <a:gd name="T5" fmla="*/ 9 h 143"/>
                <a:gd name="T6" fmla="*/ 34 w 97"/>
                <a:gd name="T7" fmla="*/ 26 h 143"/>
                <a:gd name="T8" fmla="*/ 20 w 97"/>
                <a:gd name="T9" fmla="*/ 45 h 143"/>
                <a:gd name="T10" fmla="*/ 9 w 97"/>
                <a:gd name="T11" fmla="*/ 67 h 143"/>
                <a:gd name="T12" fmla="*/ 2 w 97"/>
                <a:gd name="T13" fmla="*/ 90 h 143"/>
                <a:gd name="T14" fmla="*/ 0 w 97"/>
                <a:gd name="T15" fmla="*/ 110 h 143"/>
                <a:gd name="T16" fmla="*/ 7 w 97"/>
                <a:gd name="T17" fmla="*/ 126 h 143"/>
                <a:gd name="T18" fmla="*/ 17 w 97"/>
                <a:gd name="T19" fmla="*/ 136 h 143"/>
                <a:gd name="T20" fmla="*/ 29 w 97"/>
                <a:gd name="T21" fmla="*/ 141 h 143"/>
                <a:gd name="T22" fmla="*/ 40 w 97"/>
                <a:gd name="T23" fmla="*/ 143 h 143"/>
                <a:gd name="T24" fmla="*/ 54 w 97"/>
                <a:gd name="T25" fmla="*/ 140 h 143"/>
                <a:gd name="T26" fmla="*/ 65 w 97"/>
                <a:gd name="T27" fmla="*/ 135 h 143"/>
                <a:gd name="T28" fmla="*/ 75 w 97"/>
                <a:gd name="T29" fmla="*/ 128 h 143"/>
                <a:gd name="T30" fmla="*/ 85 w 97"/>
                <a:gd name="T31" fmla="*/ 117 h 143"/>
                <a:gd name="T32" fmla="*/ 92 w 97"/>
                <a:gd name="T33" fmla="*/ 107 h 143"/>
                <a:gd name="T34" fmla="*/ 97 w 97"/>
                <a:gd name="T35" fmla="*/ 88 h 143"/>
                <a:gd name="T36" fmla="*/ 92 w 97"/>
                <a:gd name="T37" fmla="*/ 69 h 143"/>
                <a:gd name="T38" fmla="*/ 84 w 97"/>
                <a:gd name="T39" fmla="*/ 41 h 143"/>
                <a:gd name="T40" fmla="*/ 82 w 97"/>
                <a:gd name="T4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43">
                  <a:moveTo>
                    <a:pt x="82" y="0"/>
                  </a:moveTo>
                  <a:lnTo>
                    <a:pt x="67" y="0"/>
                  </a:lnTo>
                  <a:lnTo>
                    <a:pt x="50" y="9"/>
                  </a:lnTo>
                  <a:lnTo>
                    <a:pt x="34" y="26"/>
                  </a:lnTo>
                  <a:lnTo>
                    <a:pt x="20" y="45"/>
                  </a:lnTo>
                  <a:lnTo>
                    <a:pt x="9" y="67"/>
                  </a:lnTo>
                  <a:lnTo>
                    <a:pt x="2" y="90"/>
                  </a:lnTo>
                  <a:lnTo>
                    <a:pt x="0" y="110"/>
                  </a:lnTo>
                  <a:lnTo>
                    <a:pt x="7" y="126"/>
                  </a:lnTo>
                  <a:lnTo>
                    <a:pt x="17" y="136"/>
                  </a:lnTo>
                  <a:lnTo>
                    <a:pt x="29" y="141"/>
                  </a:lnTo>
                  <a:lnTo>
                    <a:pt x="40" y="143"/>
                  </a:lnTo>
                  <a:lnTo>
                    <a:pt x="54" y="140"/>
                  </a:lnTo>
                  <a:lnTo>
                    <a:pt x="65" y="135"/>
                  </a:lnTo>
                  <a:lnTo>
                    <a:pt x="75" y="128"/>
                  </a:lnTo>
                  <a:lnTo>
                    <a:pt x="85" y="117"/>
                  </a:lnTo>
                  <a:lnTo>
                    <a:pt x="92" y="107"/>
                  </a:lnTo>
                  <a:lnTo>
                    <a:pt x="97" y="88"/>
                  </a:lnTo>
                  <a:lnTo>
                    <a:pt x="92" y="69"/>
                  </a:lnTo>
                  <a:lnTo>
                    <a:pt x="8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 rot="10800000">
              <a:off x="3855" y="5320"/>
              <a:ext cx="88" cy="157"/>
            </a:xfrm>
            <a:custGeom>
              <a:avLst/>
              <a:gdLst>
                <a:gd name="T0" fmla="*/ 30 w 88"/>
                <a:gd name="T1" fmla="*/ 0 h 157"/>
                <a:gd name="T2" fmla="*/ 8 w 88"/>
                <a:gd name="T3" fmla="*/ 24 h 157"/>
                <a:gd name="T4" fmla="*/ 0 w 88"/>
                <a:gd name="T5" fmla="*/ 73 h 157"/>
                <a:gd name="T6" fmla="*/ 6 w 88"/>
                <a:gd name="T7" fmla="*/ 123 h 157"/>
                <a:gd name="T8" fmla="*/ 26 w 88"/>
                <a:gd name="T9" fmla="*/ 154 h 157"/>
                <a:gd name="T10" fmla="*/ 40 w 88"/>
                <a:gd name="T11" fmla="*/ 157 h 157"/>
                <a:gd name="T12" fmla="*/ 53 w 88"/>
                <a:gd name="T13" fmla="*/ 157 h 157"/>
                <a:gd name="T14" fmla="*/ 63 w 88"/>
                <a:gd name="T15" fmla="*/ 152 h 157"/>
                <a:gd name="T16" fmla="*/ 73 w 88"/>
                <a:gd name="T17" fmla="*/ 143 h 157"/>
                <a:gd name="T18" fmla="*/ 79 w 88"/>
                <a:gd name="T19" fmla="*/ 133 h 157"/>
                <a:gd name="T20" fmla="*/ 84 w 88"/>
                <a:gd name="T21" fmla="*/ 119 h 157"/>
                <a:gd name="T22" fmla="*/ 88 w 88"/>
                <a:gd name="T23" fmla="*/ 107 h 157"/>
                <a:gd name="T24" fmla="*/ 88 w 88"/>
                <a:gd name="T25" fmla="*/ 93 h 157"/>
                <a:gd name="T26" fmla="*/ 86 w 88"/>
                <a:gd name="T27" fmla="*/ 81 h 157"/>
                <a:gd name="T28" fmla="*/ 83 w 88"/>
                <a:gd name="T29" fmla="*/ 73 h 157"/>
                <a:gd name="T30" fmla="*/ 78 w 88"/>
                <a:gd name="T31" fmla="*/ 64 h 157"/>
                <a:gd name="T32" fmla="*/ 69 w 88"/>
                <a:gd name="T33" fmla="*/ 57 h 157"/>
                <a:gd name="T34" fmla="*/ 61 w 88"/>
                <a:gd name="T35" fmla="*/ 48 h 157"/>
                <a:gd name="T36" fmla="*/ 51 w 88"/>
                <a:gd name="T37" fmla="*/ 36 h 157"/>
                <a:gd name="T38" fmla="*/ 41 w 88"/>
                <a:gd name="T39" fmla="*/ 21 h 157"/>
                <a:gd name="T40" fmla="*/ 30 w 88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157">
                  <a:moveTo>
                    <a:pt x="30" y="0"/>
                  </a:moveTo>
                  <a:lnTo>
                    <a:pt x="8" y="24"/>
                  </a:lnTo>
                  <a:lnTo>
                    <a:pt x="0" y="73"/>
                  </a:lnTo>
                  <a:lnTo>
                    <a:pt x="6" y="123"/>
                  </a:lnTo>
                  <a:lnTo>
                    <a:pt x="26" y="154"/>
                  </a:lnTo>
                  <a:lnTo>
                    <a:pt x="40" y="157"/>
                  </a:lnTo>
                  <a:lnTo>
                    <a:pt x="53" y="157"/>
                  </a:lnTo>
                  <a:lnTo>
                    <a:pt x="63" y="152"/>
                  </a:lnTo>
                  <a:lnTo>
                    <a:pt x="73" y="143"/>
                  </a:lnTo>
                  <a:lnTo>
                    <a:pt x="79" y="133"/>
                  </a:lnTo>
                  <a:lnTo>
                    <a:pt x="84" y="119"/>
                  </a:lnTo>
                  <a:lnTo>
                    <a:pt x="88" y="107"/>
                  </a:lnTo>
                  <a:lnTo>
                    <a:pt x="88" y="93"/>
                  </a:lnTo>
                  <a:lnTo>
                    <a:pt x="86" y="81"/>
                  </a:lnTo>
                  <a:lnTo>
                    <a:pt x="83" y="73"/>
                  </a:lnTo>
                  <a:lnTo>
                    <a:pt x="78" y="64"/>
                  </a:lnTo>
                  <a:lnTo>
                    <a:pt x="69" y="57"/>
                  </a:lnTo>
                  <a:lnTo>
                    <a:pt x="61" y="48"/>
                  </a:lnTo>
                  <a:lnTo>
                    <a:pt x="51" y="36"/>
                  </a:lnTo>
                  <a:lnTo>
                    <a:pt x="41" y="2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 rot="10800000">
              <a:off x="3819" y="5020"/>
              <a:ext cx="108" cy="145"/>
            </a:xfrm>
            <a:custGeom>
              <a:avLst/>
              <a:gdLst>
                <a:gd name="T0" fmla="*/ 7 w 108"/>
                <a:gd name="T1" fmla="*/ 0 h 145"/>
                <a:gd name="T2" fmla="*/ 0 w 108"/>
                <a:gd name="T3" fmla="*/ 14 h 145"/>
                <a:gd name="T4" fmla="*/ 0 w 108"/>
                <a:gd name="T5" fmla="*/ 35 h 145"/>
                <a:gd name="T6" fmla="*/ 5 w 108"/>
                <a:gd name="T7" fmla="*/ 59 h 145"/>
                <a:gd name="T8" fmla="*/ 17 w 108"/>
                <a:gd name="T9" fmla="*/ 83 h 145"/>
                <a:gd name="T10" fmla="*/ 30 w 108"/>
                <a:gd name="T11" fmla="*/ 107 h 145"/>
                <a:gd name="T12" fmla="*/ 45 w 108"/>
                <a:gd name="T13" fmla="*/ 128 h 145"/>
                <a:gd name="T14" fmla="*/ 62 w 108"/>
                <a:gd name="T15" fmla="*/ 141 h 145"/>
                <a:gd name="T16" fmla="*/ 77 w 108"/>
                <a:gd name="T17" fmla="*/ 145 h 145"/>
                <a:gd name="T18" fmla="*/ 98 w 108"/>
                <a:gd name="T19" fmla="*/ 135 h 145"/>
                <a:gd name="T20" fmla="*/ 108 w 108"/>
                <a:gd name="T21" fmla="*/ 110 h 145"/>
                <a:gd name="T22" fmla="*/ 107 w 108"/>
                <a:gd name="T23" fmla="*/ 83 h 145"/>
                <a:gd name="T24" fmla="*/ 98 w 108"/>
                <a:gd name="T25" fmla="*/ 57 h 145"/>
                <a:gd name="T26" fmla="*/ 92 w 108"/>
                <a:gd name="T27" fmla="*/ 47 h 145"/>
                <a:gd name="T28" fmla="*/ 85 w 108"/>
                <a:gd name="T29" fmla="*/ 40 h 145"/>
                <a:gd name="T30" fmla="*/ 77 w 108"/>
                <a:gd name="T31" fmla="*/ 36 h 145"/>
                <a:gd name="T32" fmla="*/ 67 w 108"/>
                <a:gd name="T33" fmla="*/ 33 h 145"/>
                <a:gd name="T34" fmla="*/ 55 w 108"/>
                <a:gd name="T35" fmla="*/ 29 h 145"/>
                <a:gd name="T36" fmla="*/ 42 w 108"/>
                <a:gd name="T37" fmla="*/ 23 h 145"/>
                <a:gd name="T38" fmla="*/ 25 w 108"/>
                <a:gd name="T39" fmla="*/ 14 h 145"/>
                <a:gd name="T40" fmla="*/ 7 w 108"/>
                <a:gd name="T4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45">
                  <a:moveTo>
                    <a:pt x="7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5" y="59"/>
                  </a:lnTo>
                  <a:lnTo>
                    <a:pt x="17" y="83"/>
                  </a:lnTo>
                  <a:lnTo>
                    <a:pt x="30" y="107"/>
                  </a:lnTo>
                  <a:lnTo>
                    <a:pt x="45" y="128"/>
                  </a:lnTo>
                  <a:lnTo>
                    <a:pt x="62" y="141"/>
                  </a:lnTo>
                  <a:lnTo>
                    <a:pt x="77" y="145"/>
                  </a:lnTo>
                  <a:lnTo>
                    <a:pt x="98" y="135"/>
                  </a:lnTo>
                  <a:lnTo>
                    <a:pt x="108" y="110"/>
                  </a:lnTo>
                  <a:lnTo>
                    <a:pt x="107" y="83"/>
                  </a:lnTo>
                  <a:lnTo>
                    <a:pt x="98" y="57"/>
                  </a:lnTo>
                  <a:lnTo>
                    <a:pt x="92" y="47"/>
                  </a:lnTo>
                  <a:lnTo>
                    <a:pt x="85" y="40"/>
                  </a:lnTo>
                  <a:lnTo>
                    <a:pt x="77" y="36"/>
                  </a:lnTo>
                  <a:lnTo>
                    <a:pt x="67" y="33"/>
                  </a:lnTo>
                  <a:lnTo>
                    <a:pt x="55" y="29"/>
                  </a:lnTo>
                  <a:lnTo>
                    <a:pt x="42" y="23"/>
                  </a:lnTo>
                  <a:lnTo>
                    <a:pt x="25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 rot="10800000">
              <a:off x="3619" y="4769"/>
              <a:ext cx="138" cy="106"/>
            </a:xfrm>
            <a:custGeom>
              <a:avLst/>
              <a:gdLst>
                <a:gd name="T0" fmla="*/ 0 w 138"/>
                <a:gd name="T1" fmla="*/ 4 h 106"/>
                <a:gd name="T2" fmla="*/ 0 w 138"/>
                <a:gd name="T3" fmla="*/ 19 h 106"/>
                <a:gd name="T4" fmla="*/ 10 w 138"/>
                <a:gd name="T5" fmla="*/ 38 h 106"/>
                <a:gd name="T6" fmla="*/ 26 w 138"/>
                <a:gd name="T7" fmla="*/ 57 h 106"/>
                <a:gd name="T8" fmla="*/ 46 w 138"/>
                <a:gd name="T9" fmla="*/ 76 h 106"/>
                <a:gd name="T10" fmla="*/ 70 w 138"/>
                <a:gd name="T11" fmla="*/ 90 h 106"/>
                <a:gd name="T12" fmla="*/ 91 w 138"/>
                <a:gd name="T13" fmla="*/ 102 h 106"/>
                <a:gd name="T14" fmla="*/ 110 w 138"/>
                <a:gd name="T15" fmla="*/ 106 h 106"/>
                <a:gd name="T16" fmla="*/ 124 w 138"/>
                <a:gd name="T17" fmla="*/ 102 h 106"/>
                <a:gd name="T18" fmla="*/ 134 w 138"/>
                <a:gd name="T19" fmla="*/ 92 h 106"/>
                <a:gd name="T20" fmla="*/ 138 w 138"/>
                <a:gd name="T21" fmla="*/ 81 h 106"/>
                <a:gd name="T22" fmla="*/ 138 w 138"/>
                <a:gd name="T23" fmla="*/ 68 h 106"/>
                <a:gd name="T24" fmla="*/ 136 w 138"/>
                <a:gd name="T25" fmla="*/ 56 h 106"/>
                <a:gd name="T26" fmla="*/ 129 w 138"/>
                <a:gd name="T27" fmla="*/ 42 h 106"/>
                <a:gd name="T28" fmla="*/ 121 w 138"/>
                <a:gd name="T29" fmla="*/ 30 h 106"/>
                <a:gd name="T30" fmla="*/ 111 w 138"/>
                <a:gd name="T31" fmla="*/ 18 h 106"/>
                <a:gd name="T32" fmla="*/ 101 w 138"/>
                <a:gd name="T33" fmla="*/ 9 h 106"/>
                <a:gd name="T34" fmla="*/ 91 w 138"/>
                <a:gd name="T35" fmla="*/ 4 h 106"/>
                <a:gd name="T36" fmla="*/ 83 w 138"/>
                <a:gd name="T37" fmla="*/ 0 h 106"/>
                <a:gd name="T38" fmla="*/ 75 w 138"/>
                <a:gd name="T39" fmla="*/ 2 h 106"/>
                <a:gd name="T40" fmla="*/ 65 w 138"/>
                <a:gd name="T41" fmla="*/ 4 h 106"/>
                <a:gd name="T42" fmla="*/ 53 w 138"/>
                <a:gd name="T43" fmla="*/ 6 h 106"/>
                <a:gd name="T44" fmla="*/ 40 w 138"/>
                <a:gd name="T45" fmla="*/ 7 h 106"/>
                <a:gd name="T46" fmla="*/ 21 w 138"/>
                <a:gd name="T47" fmla="*/ 7 h 106"/>
                <a:gd name="T48" fmla="*/ 0 w 138"/>
                <a:gd name="T4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106">
                  <a:moveTo>
                    <a:pt x="0" y="4"/>
                  </a:moveTo>
                  <a:lnTo>
                    <a:pt x="0" y="19"/>
                  </a:lnTo>
                  <a:lnTo>
                    <a:pt x="10" y="38"/>
                  </a:lnTo>
                  <a:lnTo>
                    <a:pt x="26" y="57"/>
                  </a:lnTo>
                  <a:lnTo>
                    <a:pt x="46" y="76"/>
                  </a:lnTo>
                  <a:lnTo>
                    <a:pt x="70" y="90"/>
                  </a:lnTo>
                  <a:lnTo>
                    <a:pt x="91" y="102"/>
                  </a:lnTo>
                  <a:lnTo>
                    <a:pt x="110" y="106"/>
                  </a:lnTo>
                  <a:lnTo>
                    <a:pt x="124" y="102"/>
                  </a:lnTo>
                  <a:lnTo>
                    <a:pt x="134" y="92"/>
                  </a:lnTo>
                  <a:lnTo>
                    <a:pt x="138" y="81"/>
                  </a:lnTo>
                  <a:lnTo>
                    <a:pt x="138" y="68"/>
                  </a:lnTo>
                  <a:lnTo>
                    <a:pt x="136" y="56"/>
                  </a:lnTo>
                  <a:lnTo>
                    <a:pt x="129" y="42"/>
                  </a:lnTo>
                  <a:lnTo>
                    <a:pt x="121" y="30"/>
                  </a:lnTo>
                  <a:lnTo>
                    <a:pt x="111" y="18"/>
                  </a:lnTo>
                  <a:lnTo>
                    <a:pt x="101" y="9"/>
                  </a:lnTo>
                  <a:lnTo>
                    <a:pt x="91" y="4"/>
                  </a:lnTo>
                  <a:lnTo>
                    <a:pt x="83" y="0"/>
                  </a:lnTo>
                  <a:lnTo>
                    <a:pt x="75" y="2"/>
                  </a:lnTo>
                  <a:lnTo>
                    <a:pt x="65" y="4"/>
                  </a:lnTo>
                  <a:lnTo>
                    <a:pt x="53" y="6"/>
                  </a:lnTo>
                  <a:lnTo>
                    <a:pt x="40" y="7"/>
                  </a:lnTo>
                  <a:lnTo>
                    <a:pt x="21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 rot="10800000">
              <a:off x="3293" y="4655"/>
              <a:ext cx="152" cy="93"/>
            </a:xfrm>
            <a:custGeom>
              <a:avLst/>
              <a:gdLst>
                <a:gd name="T0" fmla="*/ 0 w 152"/>
                <a:gd name="T1" fmla="*/ 49 h 93"/>
                <a:gd name="T2" fmla="*/ 9 w 152"/>
                <a:gd name="T3" fmla="*/ 62 h 93"/>
                <a:gd name="T4" fmla="*/ 25 w 152"/>
                <a:gd name="T5" fmla="*/ 74 h 93"/>
                <a:gd name="T6" fmla="*/ 47 w 152"/>
                <a:gd name="T7" fmla="*/ 85 h 93"/>
                <a:gd name="T8" fmla="*/ 72 w 152"/>
                <a:gd name="T9" fmla="*/ 90 h 93"/>
                <a:gd name="T10" fmla="*/ 97 w 152"/>
                <a:gd name="T11" fmla="*/ 93 h 93"/>
                <a:gd name="T12" fmla="*/ 120 w 152"/>
                <a:gd name="T13" fmla="*/ 92 h 93"/>
                <a:gd name="T14" fmla="*/ 138 w 152"/>
                <a:gd name="T15" fmla="*/ 85 h 93"/>
                <a:gd name="T16" fmla="*/ 148 w 152"/>
                <a:gd name="T17" fmla="*/ 74 h 93"/>
                <a:gd name="T18" fmla="*/ 152 w 152"/>
                <a:gd name="T19" fmla="*/ 61 h 93"/>
                <a:gd name="T20" fmla="*/ 150 w 152"/>
                <a:gd name="T21" fmla="*/ 49 h 93"/>
                <a:gd name="T22" fmla="*/ 143 w 152"/>
                <a:gd name="T23" fmla="*/ 36 h 93"/>
                <a:gd name="T24" fmla="*/ 135 w 152"/>
                <a:gd name="T25" fmla="*/ 26 h 93"/>
                <a:gd name="T26" fmla="*/ 123 w 152"/>
                <a:gd name="T27" fmla="*/ 16 h 93"/>
                <a:gd name="T28" fmla="*/ 112 w 152"/>
                <a:gd name="T29" fmla="*/ 9 h 93"/>
                <a:gd name="T30" fmla="*/ 98 w 152"/>
                <a:gd name="T31" fmla="*/ 4 h 93"/>
                <a:gd name="T32" fmla="*/ 85 w 152"/>
                <a:gd name="T33" fmla="*/ 0 h 93"/>
                <a:gd name="T34" fmla="*/ 75 w 152"/>
                <a:gd name="T35" fmla="*/ 0 h 93"/>
                <a:gd name="T36" fmla="*/ 67 w 152"/>
                <a:gd name="T37" fmla="*/ 4 h 93"/>
                <a:gd name="T38" fmla="*/ 60 w 152"/>
                <a:gd name="T39" fmla="*/ 9 h 93"/>
                <a:gd name="T40" fmla="*/ 53 w 152"/>
                <a:gd name="T41" fmla="*/ 14 h 93"/>
                <a:gd name="T42" fmla="*/ 45 w 152"/>
                <a:gd name="T43" fmla="*/ 23 h 93"/>
                <a:gd name="T44" fmla="*/ 34 w 152"/>
                <a:gd name="T45" fmla="*/ 31 h 93"/>
                <a:gd name="T46" fmla="*/ 20 w 152"/>
                <a:gd name="T47" fmla="*/ 40 h 93"/>
                <a:gd name="T48" fmla="*/ 0 w 152"/>
                <a:gd name="T49" fmla="*/ 4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93">
                  <a:moveTo>
                    <a:pt x="0" y="49"/>
                  </a:moveTo>
                  <a:lnTo>
                    <a:pt x="9" y="62"/>
                  </a:lnTo>
                  <a:lnTo>
                    <a:pt x="25" y="74"/>
                  </a:lnTo>
                  <a:lnTo>
                    <a:pt x="47" y="85"/>
                  </a:lnTo>
                  <a:lnTo>
                    <a:pt x="72" y="90"/>
                  </a:lnTo>
                  <a:lnTo>
                    <a:pt x="97" y="93"/>
                  </a:lnTo>
                  <a:lnTo>
                    <a:pt x="120" y="92"/>
                  </a:lnTo>
                  <a:lnTo>
                    <a:pt x="138" y="85"/>
                  </a:lnTo>
                  <a:lnTo>
                    <a:pt x="148" y="74"/>
                  </a:lnTo>
                  <a:lnTo>
                    <a:pt x="152" y="61"/>
                  </a:lnTo>
                  <a:lnTo>
                    <a:pt x="150" y="49"/>
                  </a:lnTo>
                  <a:lnTo>
                    <a:pt x="143" y="36"/>
                  </a:lnTo>
                  <a:lnTo>
                    <a:pt x="135" y="26"/>
                  </a:lnTo>
                  <a:lnTo>
                    <a:pt x="123" y="16"/>
                  </a:lnTo>
                  <a:lnTo>
                    <a:pt x="112" y="9"/>
                  </a:lnTo>
                  <a:lnTo>
                    <a:pt x="98" y="4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67" y="4"/>
                  </a:lnTo>
                  <a:lnTo>
                    <a:pt x="60" y="9"/>
                  </a:lnTo>
                  <a:lnTo>
                    <a:pt x="53" y="14"/>
                  </a:lnTo>
                  <a:lnTo>
                    <a:pt x="45" y="23"/>
                  </a:lnTo>
                  <a:lnTo>
                    <a:pt x="34" y="31"/>
                  </a:lnTo>
                  <a:lnTo>
                    <a:pt x="20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 rot="10800000">
              <a:off x="3014" y="4693"/>
              <a:ext cx="132" cy="105"/>
            </a:xfrm>
            <a:custGeom>
              <a:avLst/>
              <a:gdLst>
                <a:gd name="T0" fmla="*/ 0 w 132"/>
                <a:gd name="T1" fmla="*/ 93 h 105"/>
                <a:gd name="T2" fmla="*/ 14 w 132"/>
                <a:gd name="T3" fmla="*/ 102 h 105"/>
                <a:gd name="T4" fmla="*/ 32 w 132"/>
                <a:gd name="T5" fmla="*/ 105 h 105"/>
                <a:gd name="T6" fmla="*/ 54 w 132"/>
                <a:gd name="T7" fmla="*/ 104 h 105"/>
                <a:gd name="T8" fmla="*/ 77 w 132"/>
                <a:gd name="T9" fmla="*/ 95 h 105"/>
                <a:gd name="T10" fmla="*/ 98 w 132"/>
                <a:gd name="T11" fmla="*/ 85 h 105"/>
                <a:gd name="T12" fmla="*/ 117 w 132"/>
                <a:gd name="T13" fmla="*/ 73 h 105"/>
                <a:gd name="T14" fmla="*/ 128 w 132"/>
                <a:gd name="T15" fmla="*/ 57 h 105"/>
                <a:gd name="T16" fmla="*/ 132 w 132"/>
                <a:gd name="T17" fmla="*/ 42 h 105"/>
                <a:gd name="T18" fmla="*/ 128 w 132"/>
                <a:gd name="T19" fmla="*/ 28 h 105"/>
                <a:gd name="T20" fmla="*/ 120 w 132"/>
                <a:gd name="T21" fmla="*/ 18 h 105"/>
                <a:gd name="T22" fmla="*/ 110 w 132"/>
                <a:gd name="T23" fmla="*/ 9 h 105"/>
                <a:gd name="T24" fmla="*/ 98 w 132"/>
                <a:gd name="T25" fmla="*/ 4 h 105"/>
                <a:gd name="T26" fmla="*/ 87 w 132"/>
                <a:gd name="T27" fmla="*/ 0 h 105"/>
                <a:gd name="T28" fmla="*/ 74 w 132"/>
                <a:gd name="T29" fmla="*/ 0 h 105"/>
                <a:gd name="T30" fmla="*/ 60 w 132"/>
                <a:gd name="T31" fmla="*/ 2 h 105"/>
                <a:gd name="T32" fmla="*/ 49 w 132"/>
                <a:gd name="T33" fmla="*/ 5 h 105"/>
                <a:gd name="T34" fmla="*/ 34 w 132"/>
                <a:gd name="T35" fmla="*/ 18 h 105"/>
                <a:gd name="T36" fmla="*/ 27 w 132"/>
                <a:gd name="T37" fmla="*/ 37 h 105"/>
                <a:gd name="T38" fmla="*/ 20 w 132"/>
                <a:gd name="T39" fmla="*/ 61 h 105"/>
                <a:gd name="T40" fmla="*/ 0 w 132"/>
                <a:gd name="T41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05">
                  <a:moveTo>
                    <a:pt x="0" y="93"/>
                  </a:moveTo>
                  <a:lnTo>
                    <a:pt x="14" y="102"/>
                  </a:lnTo>
                  <a:lnTo>
                    <a:pt x="32" y="105"/>
                  </a:lnTo>
                  <a:lnTo>
                    <a:pt x="54" y="104"/>
                  </a:lnTo>
                  <a:lnTo>
                    <a:pt x="77" y="95"/>
                  </a:lnTo>
                  <a:lnTo>
                    <a:pt x="98" y="85"/>
                  </a:lnTo>
                  <a:lnTo>
                    <a:pt x="117" y="73"/>
                  </a:lnTo>
                  <a:lnTo>
                    <a:pt x="128" y="57"/>
                  </a:lnTo>
                  <a:lnTo>
                    <a:pt x="132" y="42"/>
                  </a:lnTo>
                  <a:lnTo>
                    <a:pt x="128" y="28"/>
                  </a:lnTo>
                  <a:lnTo>
                    <a:pt x="120" y="18"/>
                  </a:lnTo>
                  <a:lnTo>
                    <a:pt x="110" y="9"/>
                  </a:lnTo>
                  <a:lnTo>
                    <a:pt x="98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60" y="2"/>
                  </a:lnTo>
                  <a:lnTo>
                    <a:pt x="49" y="5"/>
                  </a:lnTo>
                  <a:lnTo>
                    <a:pt x="34" y="18"/>
                  </a:lnTo>
                  <a:lnTo>
                    <a:pt x="27" y="37"/>
                  </a:lnTo>
                  <a:lnTo>
                    <a:pt x="20" y="6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 rot="10800000">
              <a:off x="2782" y="5418"/>
              <a:ext cx="103" cy="148"/>
            </a:xfrm>
            <a:custGeom>
              <a:avLst/>
              <a:gdLst>
                <a:gd name="T0" fmla="*/ 93 w 103"/>
                <a:gd name="T1" fmla="*/ 148 h 148"/>
                <a:gd name="T2" fmla="*/ 101 w 103"/>
                <a:gd name="T3" fmla="*/ 136 h 148"/>
                <a:gd name="T4" fmla="*/ 103 w 103"/>
                <a:gd name="T5" fmla="*/ 116 h 148"/>
                <a:gd name="T6" fmla="*/ 98 w 103"/>
                <a:gd name="T7" fmla="*/ 92 h 148"/>
                <a:gd name="T8" fmla="*/ 89 w 103"/>
                <a:gd name="T9" fmla="*/ 66 h 148"/>
                <a:gd name="T10" fmla="*/ 78 w 103"/>
                <a:gd name="T11" fmla="*/ 42 h 148"/>
                <a:gd name="T12" fmla="*/ 65 w 103"/>
                <a:gd name="T13" fmla="*/ 21 h 148"/>
                <a:gd name="T14" fmla="*/ 50 w 103"/>
                <a:gd name="T15" fmla="*/ 5 h 148"/>
                <a:gd name="T16" fmla="*/ 35 w 103"/>
                <a:gd name="T17" fmla="*/ 0 h 148"/>
                <a:gd name="T18" fmla="*/ 11 w 103"/>
                <a:gd name="T19" fmla="*/ 9 h 148"/>
                <a:gd name="T20" fmla="*/ 1 w 103"/>
                <a:gd name="T21" fmla="*/ 30 h 148"/>
                <a:gd name="T22" fmla="*/ 0 w 103"/>
                <a:gd name="T23" fmla="*/ 57 h 148"/>
                <a:gd name="T24" fmla="*/ 6 w 103"/>
                <a:gd name="T25" fmla="*/ 85 h 148"/>
                <a:gd name="T26" fmla="*/ 11 w 103"/>
                <a:gd name="T27" fmla="*/ 95 h 148"/>
                <a:gd name="T28" fmla="*/ 18 w 103"/>
                <a:gd name="T29" fmla="*/ 102 h 148"/>
                <a:gd name="T30" fmla="*/ 26 w 103"/>
                <a:gd name="T31" fmla="*/ 107 h 148"/>
                <a:gd name="T32" fmla="*/ 35 w 103"/>
                <a:gd name="T33" fmla="*/ 111 h 148"/>
                <a:gd name="T34" fmla="*/ 46 w 103"/>
                <a:gd name="T35" fmla="*/ 116 h 148"/>
                <a:gd name="T36" fmla="*/ 60 w 103"/>
                <a:gd name="T37" fmla="*/ 123 h 148"/>
                <a:gd name="T38" fmla="*/ 74 w 103"/>
                <a:gd name="T39" fmla="*/ 133 h 148"/>
                <a:gd name="T40" fmla="*/ 93 w 103"/>
                <a:gd name="T4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48">
                  <a:moveTo>
                    <a:pt x="93" y="148"/>
                  </a:moveTo>
                  <a:lnTo>
                    <a:pt x="101" y="136"/>
                  </a:lnTo>
                  <a:lnTo>
                    <a:pt x="103" y="116"/>
                  </a:lnTo>
                  <a:lnTo>
                    <a:pt x="98" y="92"/>
                  </a:lnTo>
                  <a:lnTo>
                    <a:pt x="89" y="66"/>
                  </a:lnTo>
                  <a:lnTo>
                    <a:pt x="78" y="42"/>
                  </a:lnTo>
                  <a:lnTo>
                    <a:pt x="65" y="21"/>
                  </a:lnTo>
                  <a:lnTo>
                    <a:pt x="50" y="5"/>
                  </a:lnTo>
                  <a:lnTo>
                    <a:pt x="35" y="0"/>
                  </a:lnTo>
                  <a:lnTo>
                    <a:pt x="11" y="9"/>
                  </a:lnTo>
                  <a:lnTo>
                    <a:pt x="1" y="30"/>
                  </a:lnTo>
                  <a:lnTo>
                    <a:pt x="0" y="57"/>
                  </a:lnTo>
                  <a:lnTo>
                    <a:pt x="6" y="85"/>
                  </a:lnTo>
                  <a:lnTo>
                    <a:pt x="11" y="95"/>
                  </a:lnTo>
                  <a:lnTo>
                    <a:pt x="18" y="102"/>
                  </a:lnTo>
                  <a:lnTo>
                    <a:pt x="26" y="107"/>
                  </a:lnTo>
                  <a:lnTo>
                    <a:pt x="35" y="111"/>
                  </a:lnTo>
                  <a:lnTo>
                    <a:pt x="46" y="116"/>
                  </a:lnTo>
                  <a:lnTo>
                    <a:pt x="60" y="123"/>
                  </a:lnTo>
                  <a:lnTo>
                    <a:pt x="74" y="133"/>
                  </a:lnTo>
                  <a:lnTo>
                    <a:pt x="93" y="14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 rot="10800000">
              <a:off x="2857" y="5668"/>
              <a:ext cx="131" cy="110"/>
            </a:xfrm>
            <a:custGeom>
              <a:avLst/>
              <a:gdLst>
                <a:gd name="T0" fmla="*/ 131 w 131"/>
                <a:gd name="T1" fmla="*/ 110 h 110"/>
                <a:gd name="T2" fmla="*/ 131 w 131"/>
                <a:gd name="T3" fmla="*/ 95 h 110"/>
                <a:gd name="T4" fmla="*/ 124 w 131"/>
                <a:gd name="T5" fmla="*/ 76 h 110"/>
                <a:gd name="T6" fmla="*/ 109 w 131"/>
                <a:gd name="T7" fmla="*/ 55 h 110"/>
                <a:gd name="T8" fmla="*/ 91 w 131"/>
                <a:gd name="T9" fmla="*/ 35 h 110"/>
                <a:gd name="T10" fmla="*/ 69 w 131"/>
                <a:gd name="T11" fmla="*/ 19 h 110"/>
                <a:gd name="T12" fmla="*/ 50 w 131"/>
                <a:gd name="T13" fmla="*/ 5 h 110"/>
                <a:gd name="T14" fmla="*/ 30 w 131"/>
                <a:gd name="T15" fmla="*/ 0 h 110"/>
                <a:gd name="T16" fmla="*/ 15 w 131"/>
                <a:gd name="T17" fmla="*/ 2 h 110"/>
                <a:gd name="T18" fmla="*/ 0 w 131"/>
                <a:gd name="T19" fmla="*/ 23 h 110"/>
                <a:gd name="T20" fmla="*/ 0 w 131"/>
                <a:gd name="T21" fmla="*/ 48 h 110"/>
                <a:gd name="T22" fmla="*/ 11 w 131"/>
                <a:gd name="T23" fmla="*/ 74 h 110"/>
                <a:gd name="T24" fmla="*/ 30 w 131"/>
                <a:gd name="T25" fmla="*/ 97 h 110"/>
                <a:gd name="T26" fmla="*/ 40 w 131"/>
                <a:gd name="T27" fmla="*/ 104 h 110"/>
                <a:gd name="T28" fmla="*/ 48 w 131"/>
                <a:gd name="T29" fmla="*/ 105 h 110"/>
                <a:gd name="T30" fmla="*/ 58 w 131"/>
                <a:gd name="T31" fmla="*/ 105 h 110"/>
                <a:gd name="T32" fmla="*/ 68 w 131"/>
                <a:gd name="T33" fmla="*/ 105 h 110"/>
                <a:gd name="T34" fmla="*/ 78 w 131"/>
                <a:gd name="T35" fmla="*/ 104 h 110"/>
                <a:gd name="T36" fmla="*/ 93 w 131"/>
                <a:gd name="T37" fmla="*/ 104 h 110"/>
                <a:gd name="T38" fmla="*/ 109 w 131"/>
                <a:gd name="T39" fmla="*/ 105 h 110"/>
                <a:gd name="T40" fmla="*/ 131 w 131"/>
                <a:gd name="T4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10">
                  <a:moveTo>
                    <a:pt x="131" y="110"/>
                  </a:moveTo>
                  <a:lnTo>
                    <a:pt x="131" y="95"/>
                  </a:lnTo>
                  <a:lnTo>
                    <a:pt x="124" y="76"/>
                  </a:lnTo>
                  <a:lnTo>
                    <a:pt x="109" y="55"/>
                  </a:lnTo>
                  <a:lnTo>
                    <a:pt x="91" y="35"/>
                  </a:lnTo>
                  <a:lnTo>
                    <a:pt x="69" y="19"/>
                  </a:lnTo>
                  <a:lnTo>
                    <a:pt x="50" y="5"/>
                  </a:lnTo>
                  <a:lnTo>
                    <a:pt x="30" y="0"/>
                  </a:lnTo>
                  <a:lnTo>
                    <a:pt x="15" y="2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11" y="74"/>
                  </a:lnTo>
                  <a:lnTo>
                    <a:pt x="30" y="97"/>
                  </a:lnTo>
                  <a:lnTo>
                    <a:pt x="40" y="104"/>
                  </a:lnTo>
                  <a:lnTo>
                    <a:pt x="48" y="105"/>
                  </a:lnTo>
                  <a:lnTo>
                    <a:pt x="58" y="105"/>
                  </a:lnTo>
                  <a:lnTo>
                    <a:pt x="68" y="105"/>
                  </a:lnTo>
                  <a:lnTo>
                    <a:pt x="78" y="104"/>
                  </a:lnTo>
                  <a:lnTo>
                    <a:pt x="93" y="104"/>
                  </a:lnTo>
                  <a:lnTo>
                    <a:pt x="109" y="105"/>
                  </a:lnTo>
                  <a:lnTo>
                    <a:pt x="131" y="1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 rot="10800000">
              <a:off x="3112" y="5839"/>
              <a:ext cx="152" cy="95"/>
            </a:xfrm>
            <a:custGeom>
              <a:avLst/>
              <a:gdLst>
                <a:gd name="T0" fmla="*/ 152 w 152"/>
                <a:gd name="T1" fmla="*/ 55 h 95"/>
                <a:gd name="T2" fmla="*/ 145 w 152"/>
                <a:gd name="T3" fmla="*/ 40 h 95"/>
                <a:gd name="T4" fmla="*/ 130 w 152"/>
                <a:gd name="T5" fmla="*/ 26 h 95"/>
                <a:gd name="T6" fmla="*/ 108 w 152"/>
                <a:gd name="T7" fmla="*/ 16 h 95"/>
                <a:gd name="T8" fmla="*/ 84 w 152"/>
                <a:gd name="T9" fmla="*/ 5 h 95"/>
                <a:gd name="T10" fmla="*/ 59 w 152"/>
                <a:gd name="T11" fmla="*/ 0 h 95"/>
                <a:gd name="T12" fmla="*/ 35 w 152"/>
                <a:gd name="T13" fmla="*/ 0 h 95"/>
                <a:gd name="T14" fmla="*/ 17 w 152"/>
                <a:gd name="T15" fmla="*/ 4 h 95"/>
                <a:gd name="T16" fmla="*/ 5 w 152"/>
                <a:gd name="T17" fmla="*/ 14 h 95"/>
                <a:gd name="T18" fmla="*/ 0 w 152"/>
                <a:gd name="T19" fmla="*/ 28 h 95"/>
                <a:gd name="T20" fmla="*/ 2 w 152"/>
                <a:gd name="T21" fmla="*/ 40 h 95"/>
                <a:gd name="T22" fmla="*/ 7 w 152"/>
                <a:gd name="T23" fmla="*/ 52 h 95"/>
                <a:gd name="T24" fmla="*/ 14 w 152"/>
                <a:gd name="T25" fmla="*/ 64 h 95"/>
                <a:gd name="T26" fmla="*/ 25 w 152"/>
                <a:gd name="T27" fmla="*/ 74 h 95"/>
                <a:gd name="T28" fmla="*/ 37 w 152"/>
                <a:gd name="T29" fmla="*/ 83 h 95"/>
                <a:gd name="T30" fmla="*/ 49 w 152"/>
                <a:gd name="T31" fmla="*/ 90 h 95"/>
                <a:gd name="T32" fmla="*/ 62 w 152"/>
                <a:gd name="T33" fmla="*/ 93 h 95"/>
                <a:gd name="T34" fmla="*/ 72 w 152"/>
                <a:gd name="T35" fmla="*/ 95 h 95"/>
                <a:gd name="T36" fmla="*/ 80 w 152"/>
                <a:gd name="T37" fmla="*/ 93 h 95"/>
                <a:gd name="T38" fmla="*/ 89 w 152"/>
                <a:gd name="T39" fmla="*/ 88 h 95"/>
                <a:gd name="T40" fmla="*/ 95 w 152"/>
                <a:gd name="T41" fmla="*/ 83 h 95"/>
                <a:gd name="T42" fmla="*/ 105 w 152"/>
                <a:gd name="T43" fmla="*/ 76 h 95"/>
                <a:gd name="T44" fmla="*/ 117 w 152"/>
                <a:gd name="T45" fmla="*/ 69 h 95"/>
                <a:gd name="T46" fmla="*/ 132 w 152"/>
                <a:gd name="T47" fmla="*/ 62 h 95"/>
                <a:gd name="T48" fmla="*/ 152 w 152"/>
                <a:gd name="T49" fmla="*/ 5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95">
                  <a:moveTo>
                    <a:pt x="152" y="55"/>
                  </a:moveTo>
                  <a:lnTo>
                    <a:pt x="145" y="40"/>
                  </a:lnTo>
                  <a:lnTo>
                    <a:pt x="130" y="26"/>
                  </a:lnTo>
                  <a:lnTo>
                    <a:pt x="108" y="16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5" y="0"/>
                  </a:lnTo>
                  <a:lnTo>
                    <a:pt x="17" y="4"/>
                  </a:lnTo>
                  <a:lnTo>
                    <a:pt x="5" y="14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7" y="52"/>
                  </a:lnTo>
                  <a:lnTo>
                    <a:pt x="14" y="64"/>
                  </a:lnTo>
                  <a:lnTo>
                    <a:pt x="25" y="74"/>
                  </a:lnTo>
                  <a:lnTo>
                    <a:pt x="37" y="83"/>
                  </a:lnTo>
                  <a:lnTo>
                    <a:pt x="49" y="90"/>
                  </a:lnTo>
                  <a:lnTo>
                    <a:pt x="62" y="93"/>
                  </a:lnTo>
                  <a:lnTo>
                    <a:pt x="72" y="95"/>
                  </a:lnTo>
                  <a:lnTo>
                    <a:pt x="80" y="93"/>
                  </a:lnTo>
                  <a:lnTo>
                    <a:pt x="89" y="88"/>
                  </a:lnTo>
                  <a:lnTo>
                    <a:pt x="95" y="83"/>
                  </a:lnTo>
                  <a:lnTo>
                    <a:pt x="105" y="76"/>
                  </a:lnTo>
                  <a:lnTo>
                    <a:pt x="117" y="69"/>
                  </a:lnTo>
                  <a:lnTo>
                    <a:pt x="132" y="62"/>
                  </a:lnTo>
                  <a:lnTo>
                    <a:pt x="152" y="5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 rot="10800000">
              <a:off x="4167" y="4781"/>
              <a:ext cx="161" cy="674"/>
            </a:xfrm>
            <a:custGeom>
              <a:avLst/>
              <a:gdLst>
                <a:gd name="T0" fmla="*/ 93 w 161"/>
                <a:gd name="T1" fmla="*/ 674 h 674"/>
                <a:gd name="T2" fmla="*/ 60 w 161"/>
                <a:gd name="T3" fmla="*/ 668 h 674"/>
                <a:gd name="T4" fmla="*/ 35 w 161"/>
                <a:gd name="T5" fmla="*/ 651 h 674"/>
                <a:gd name="T6" fmla="*/ 17 w 161"/>
                <a:gd name="T7" fmla="*/ 622 h 674"/>
                <a:gd name="T8" fmla="*/ 7 w 161"/>
                <a:gd name="T9" fmla="*/ 587 h 674"/>
                <a:gd name="T10" fmla="*/ 0 w 161"/>
                <a:gd name="T11" fmla="*/ 551 h 674"/>
                <a:gd name="T12" fmla="*/ 0 w 161"/>
                <a:gd name="T13" fmla="*/ 513 h 674"/>
                <a:gd name="T14" fmla="*/ 3 w 161"/>
                <a:gd name="T15" fmla="*/ 479 h 674"/>
                <a:gd name="T16" fmla="*/ 10 w 161"/>
                <a:gd name="T17" fmla="*/ 451 h 674"/>
                <a:gd name="T18" fmla="*/ 25 w 161"/>
                <a:gd name="T19" fmla="*/ 353 h 674"/>
                <a:gd name="T20" fmla="*/ 37 w 161"/>
                <a:gd name="T21" fmla="*/ 201 h 674"/>
                <a:gd name="T22" fmla="*/ 43 w 161"/>
                <a:gd name="T23" fmla="*/ 62 h 674"/>
                <a:gd name="T24" fmla="*/ 47 w 161"/>
                <a:gd name="T25" fmla="*/ 0 h 674"/>
                <a:gd name="T26" fmla="*/ 85 w 161"/>
                <a:gd name="T27" fmla="*/ 6 h 674"/>
                <a:gd name="T28" fmla="*/ 80 w 161"/>
                <a:gd name="T29" fmla="*/ 87 h 674"/>
                <a:gd name="T30" fmla="*/ 82 w 161"/>
                <a:gd name="T31" fmla="*/ 220 h 674"/>
                <a:gd name="T32" fmla="*/ 90 w 161"/>
                <a:gd name="T33" fmla="*/ 351 h 674"/>
                <a:gd name="T34" fmla="*/ 106 w 161"/>
                <a:gd name="T35" fmla="*/ 429 h 674"/>
                <a:gd name="T36" fmla="*/ 100 w 161"/>
                <a:gd name="T37" fmla="*/ 420 h 674"/>
                <a:gd name="T38" fmla="*/ 85 w 161"/>
                <a:gd name="T39" fmla="*/ 396 h 674"/>
                <a:gd name="T40" fmla="*/ 70 w 161"/>
                <a:gd name="T41" fmla="*/ 355 h 674"/>
                <a:gd name="T42" fmla="*/ 63 w 161"/>
                <a:gd name="T43" fmla="*/ 299 h 674"/>
                <a:gd name="T44" fmla="*/ 57 w 161"/>
                <a:gd name="T45" fmla="*/ 327 h 674"/>
                <a:gd name="T46" fmla="*/ 55 w 161"/>
                <a:gd name="T47" fmla="*/ 356 h 674"/>
                <a:gd name="T48" fmla="*/ 58 w 161"/>
                <a:gd name="T49" fmla="*/ 386 h 674"/>
                <a:gd name="T50" fmla="*/ 65 w 161"/>
                <a:gd name="T51" fmla="*/ 413 h 674"/>
                <a:gd name="T52" fmla="*/ 75 w 161"/>
                <a:gd name="T53" fmla="*/ 437 h 674"/>
                <a:gd name="T54" fmla="*/ 90 w 161"/>
                <a:gd name="T55" fmla="*/ 458 h 674"/>
                <a:gd name="T56" fmla="*/ 106 w 161"/>
                <a:gd name="T57" fmla="*/ 470 h 674"/>
                <a:gd name="T58" fmla="*/ 125 w 161"/>
                <a:gd name="T59" fmla="*/ 475 h 674"/>
                <a:gd name="T60" fmla="*/ 141 w 161"/>
                <a:gd name="T61" fmla="*/ 498 h 674"/>
                <a:gd name="T62" fmla="*/ 153 w 161"/>
                <a:gd name="T63" fmla="*/ 525 h 674"/>
                <a:gd name="T64" fmla="*/ 160 w 161"/>
                <a:gd name="T65" fmla="*/ 556 h 674"/>
                <a:gd name="T66" fmla="*/ 161 w 161"/>
                <a:gd name="T67" fmla="*/ 589 h 674"/>
                <a:gd name="T68" fmla="*/ 156 w 161"/>
                <a:gd name="T69" fmla="*/ 620 h 674"/>
                <a:gd name="T70" fmla="*/ 145 w 161"/>
                <a:gd name="T71" fmla="*/ 646 h 674"/>
                <a:gd name="T72" fmla="*/ 123 w 161"/>
                <a:gd name="T73" fmla="*/ 665 h 674"/>
                <a:gd name="T74" fmla="*/ 93 w 161"/>
                <a:gd name="T75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674">
                  <a:moveTo>
                    <a:pt x="93" y="674"/>
                  </a:moveTo>
                  <a:lnTo>
                    <a:pt x="60" y="668"/>
                  </a:lnTo>
                  <a:lnTo>
                    <a:pt x="35" y="651"/>
                  </a:lnTo>
                  <a:lnTo>
                    <a:pt x="17" y="622"/>
                  </a:lnTo>
                  <a:lnTo>
                    <a:pt x="7" y="587"/>
                  </a:lnTo>
                  <a:lnTo>
                    <a:pt x="0" y="551"/>
                  </a:lnTo>
                  <a:lnTo>
                    <a:pt x="0" y="513"/>
                  </a:lnTo>
                  <a:lnTo>
                    <a:pt x="3" y="479"/>
                  </a:lnTo>
                  <a:lnTo>
                    <a:pt x="10" y="451"/>
                  </a:lnTo>
                  <a:lnTo>
                    <a:pt x="25" y="353"/>
                  </a:lnTo>
                  <a:lnTo>
                    <a:pt x="37" y="201"/>
                  </a:lnTo>
                  <a:lnTo>
                    <a:pt x="43" y="62"/>
                  </a:lnTo>
                  <a:lnTo>
                    <a:pt x="47" y="0"/>
                  </a:lnTo>
                  <a:lnTo>
                    <a:pt x="85" y="6"/>
                  </a:lnTo>
                  <a:lnTo>
                    <a:pt x="80" y="87"/>
                  </a:lnTo>
                  <a:lnTo>
                    <a:pt x="82" y="220"/>
                  </a:lnTo>
                  <a:lnTo>
                    <a:pt x="90" y="351"/>
                  </a:lnTo>
                  <a:lnTo>
                    <a:pt x="106" y="429"/>
                  </a:lnTo>
                  <a:lnTo>
                    <a:pt x="100" y="420"/>
                  </a:lnTo>
                  <a:lnTo>
                    <a:pt x="85" y="396"/>
                  </a:lnTo>
                  <a:lnTo>
                    <a:pt x="70" y="355"/>
                  </a:lnTo>
                  <a:lnTo>
                    <a:pt x="63" y="299"/>
                  </a:lnTo>
                  <a:lnTo>
                    <a:pt x="57" y="327"/>
                  </a:lnTo>
                  <a:lnTo>
                    <a:pt x="55" y="356"/>
                  </a:lnTo>
                  <a:lnTo>
                    <a:pt x="58" y="386"/>
                  </a:lnTo>
                  <a:lnTo>
                    <a:pt x="65" y="413"/>
                  </a:lnTo>
                  <a:lnTo>
                    <a:pt x="75" y="437"/>
                  </a:lnTo>
                  <a:lnTo>
                    <a:pt x="90" y="458"/>
                  </a:lnTo>
                  <a:lnTo>
                    <a:pt x="106" y="470"/>
                  </a:lnTo>
                  <a:lnTo>
                    <a:pt x="125" y="475"/>
                  </a:lnTo>
                  <a:lnTo>
                    <a:pt x="141" y="498"/>
                  </a:lnTo>
                  <a:lnTo>
                    <a:pt x="153" y="525"/>
                  </a:lnTo>
                  <a:lnTo>
                    <a:pt x="160" y="556"/>
                  </a:lnTo>
                  <a:lnTo>
                    <a:pt x="161" y="589"/>
                  </a:lnTo>
                  <a:lnTo>
                    <a:pt x="156" y="620"/>
                  </a:lnTo>
                  <a:lnTo>
                    <a:pt x="145" y="646"/>
                  </a:lnTo>
                  <a:lnTo>
                    <a:pt x="123" y="665"/>
                  </a:lnTo>
                  <a:lnTo>
                    <a:pt x="93" y="67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 rot="10800000">
              <a:off x="4141" y="5468"/>
              <a:ext cx="216" cy="444"/>
            </a:xfrm>
            <a:custGeom>
              <a:avLst/>
              <a:gdLst>
                <a:gd name="T0" fmla="*/ 41 w 216"/>
                <a:gd name="T1" fmla="*/ 420 h 444"/>
                <a:gd name="T2" fmla="*/ 45 w 216"/>
                <a:gd name="T3" fmla="*/ 422 h 444"/>
                <a:gd name="T4" fmla="*/ 51 w 216"/>
                <a:gd name="T5" fmla="*/ 429 h 444"/>
                <a:gd name="T6" fmla="*/ 63 w 216"/>
                <a:gd name="T7" fmla="*/ 436 h 444"/>
                <a:gd name="T8" fmla="*/ 80 w 216"/>
                <a:gd name="T9" fmla="*/ 443 h 444"/>
                <a:gd name="T10" fmla="*/ 100 w 216"/>
                <a:gd name="T11" fmla="*/ 444 h 444"/>
                <a:gd name="T12" fmla="*/ 123 w 216"/>
                <a:gd name="T13" fmla="*/ 441 h 444"/>
                <a:gd name="T14" fmla="*/ 149 w 216"/>
                <a:gd name="T15" fmla="*/ 431 h 444"/>
                <a:gd name="T16" fmla="*/ 178 w 216"/>
                <a:gd name="T17" fmla="*/ 408 h 444"/>
                <a:gd name="T18" fmla="*/ 203 w 216"/>
                <a:gd name="T19" fmla="*/ 370 h 444"/>
                <a:gd name="T20" fmla="*/ 214 w 216"/>
                <a:gd name="T21" fmla="*/ 322 h 444"/>
                <a:gd name="T22" fmla="*/ 216 w 216"/>
                <a:gd name="T23" fmla="*/ 265 h 444"/>
                <a:gd name="T24" fmla="*/ 211 w 216"/>
                <a:gd name="T25" fmla="*/ 205 h 444"/>
                <a:gd name="T26" fmla="*/ 203 w 216"/>
                <a:gd name="T27" fmla="*/ 145 h 444"/>
                <a:gd name="T28" fmla="*/ 193 w 216"/>
                <a:gd name="T29" fmla="*/ 88 h 444"/>
                <a:gd name="T30" fmla="*/ 184 w 216"/>
                <a:gd name="T31" fmla="*/ 38 h 444"/>
                <a:gd name="T32" fmla="*/ 181 w 216"/>
                <a:gd name="T33" fmla="*/ 0 h 444"/>
                <a:gd name="T34" fmla="*/ 173 w 216"/>
                <a:gd name="T35" fmla="*/ 72 h 444"/>
                <a:gd name="T36" fmla="*/ 176 w 216"/>
                <a:gd name="T37" fmla="*/ 169 h 444"/>
                <a:gd name="T38" fmla="*/ 179 w 216"/>
                <a:gd name="T39" fmla="*/ 258 h 444"/>
                <a:gd name="T40" fmla="*/ 171 w 216"/>
                <a:gd name="T41" fmla="*/ 308 h 444"/>
                <a:gd name="T42" fmla="*/ 156 w 216"/>
                <a:gd name="T43" fmla="*/ 305 h 444"/>
                <a:gd name="T44" fmla="*/ 154 w 216"/>
                <a:gd name="T45" fmla="*/ 269 h 444"/>
                <a:gd name="T46" fmla="*/ 149 w 216"/>
                <a:gd name="T47" fmla="*/ 181 h 444"/>
                <a:gd name="T48" fmla="*/ 144 w 216"/>
                <a:gd name="T49" fmla="*/ 82 h 444"/>
                <a:gd name="T50" fmla="*/ 138 w 216"/>
                <a:gd name="T51" fmla="*/ 7 h 444"/>
                <a:gd name="T52" fmla="*/ 126 w 216"/>
                <a:gd name="T53" fmla="*/ 69 h 444"/>
                <a:gd name="T54" fmla="*/ 123 w 216"/>
                <a:gd name="T55" fmla="*/ 169 h 444"/>
                <a:gd name="T56" fmla="*/ 124 w 216"/>
                <a:gd name="T57" fmla="*/ 263 h 444"/>
                <a:gd name="T58" fmla="*/ 126 w 216"/>
                <a:gd name="T59" fmla="*/ 305 h 444"/>
                <a:gd name="T60" fmla="*/ 106 w 216"/>
                <a:gd name="T61" fmla="*/ 301 h 444"/>
                <a:gd name="T62" fmla="*/ 105 w 216"/>
                <a:gd name="T63" fmla="*/ 263 h 444"/>
                <a:gd name="T64" fmla="*/ 98 w 216"/>
                <a:gd name="T65" fmla="*/ 174 h 444"/>
                <a:gd name="T66" fmla="*/ 88 w 216"/>
                <a:gd name="T67" fmla="*/ 74 h 444"/>
                <a:gd name="T68" fmla="*/ 78 w 216"/>
                <a:gd name="T69" fmla="*/ 3 h 444"/>
                <a:gd name="T70" fmla="*/ 68 w 216"/>
                <a:gd name="T71" fmla="*/ 48 h 444"/>
                <a:gd name="T72" fmla="*/ 63 w 216"/>
                <a:gd name="T73" fmla="*/ 153 h 444"/>
                <a:gd name="T74" fmla="*/ 60 w 216"/>
                <a:gd name="T75" fmla="*/ 257 h 444"/>
                <a:gd name="T76" fmla="*/ 60 w 216"/>
                <a:gd name="T77" fmla="*/ 305 h 444"/>
                <a:gd name="T78" fmla="*/ 46 w 216"/>
                <a:gd name="T79" fmla="*/ 307 h 444"/>
                <a:gd name="T80" fmla="*/ 35 w 216"/>
                <a:gd name="T81" fmla="*/ 0 h 444"/>
                <a:gd name="T82" fmla="*/ 31 w 216"/>
                <a:gd name="T83" fmla="*/ 15 h 444"/>
                <a:gd name="T84" fmla="*/ 23 w 216"/>
                <a:gd name="T85" fmla="*/ 55 h 444"/>
                <a:gd name="T86" fmla="*/ 13 w 216"/>
                <a:gd name="T87" fmla="*/ 112 h 444"/>
                <a:gd name="T88" fmla="*/ 5 w 216"/>
                <a:gd name="T89" fmla="*/ 179 h 444"/>
                <a:gd name="T90" fmla="*/ 0 w 216"/>
                <a:gd name="T91" fmla="*/ 251 h 444"/>
                <a:gd name="T92" fmla="*/ 3 w 216"/>
                <a:gd name="T93" fmla="*/ 320 h 444"/>
                <a:gd name="T94" fmla="*/ 15 w 216"/>
                <a:gd name="T95" fmla="*/ 379 h 444"/>
                <a:gd name="T96" fmla="*/ 41 w 216"/>
                <a:gd name="T97" fmla="*/ 4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444">
                  <a:moveTo>
                    <a:pt x="41" y="420"/>
                  </a:moveTo>
                  <a:lnTo>
                    <a:pt x="45" y="422"/>
                  </a:lnTo>
                  <a:lnTo>
                    <a:pt x="51" y="429"/>
                  </a:lnTo>
                  <a:lnTo>
                    <a:pt x="63" y="436"/>
                  </a:lnTo>
                  <a:lnTo>
                    <a:pt x="80" y="443"/>
                  </a:lnTo>
                  <a:lnTo>
                    <a:pt x="100" y="444"/>
                  </a:lnTo>
                  <a:lnTo>
                    <a:pt x="123" y="441"/>
                  </a:lnTo>
                  <a:lnTo>
                    <a:pt x="149" y="431"/>
                  </a:lnTo>
                  <a:lnTo>
                    <a:pt x="178" y="408"/>
                  </a:lnTo>
                  <a:lnTo>
                    <a:pt x="203" y="370"/>
                  </a:lnTo>
                  <a:lnTo>
                    <a:pt x="214" y="322"/>
                  </a:lnTo>
                  <a:lnTo>
                    <a:pt x="216" y="265"/>
                  </a:lnTo>
                  <a:lnTo>
                    <a:pt x="211" y="205"/>
                  </a:lnTo>
                  <a:lnTo>
                    <a:pt x="203" y="145"/>
                  </a:lnTo>
                  <a:lnTo>
                    <a:pt x="193" y="88"/>
                  </a:lnTo>
                  <a:lnTo>
                    <a:pt x="184" y="38"/>
                  </a:lnTo>
                  <a:lnTo>
                    <a:pt x="181" y="0"/>
                  </a:lnTo>
                  <a:lnTo>
                    <a:pt x="173" y="72"/>
                  </a:lnTo>
                  <a:lnTo>
                    <a:pt x="176" y="169"/>
                  </a:lnTo>
                  <a:lnTo>
                    <a:pt x="179" y="258"/>
                  </a:lnTo>
                  <a:lnTo>
                    <a:pt x="171" y="308"/>
                  </a:lnTo>
                  <a:lnTo>
                    <a:pt x="156" y="305"/>
                  </a:lnTo>
                  <a:lnTo>
                    <a:pt x="154" y="269"/>
                  </a:lnTo>
                  <a:lnTo>
                    <a:pt x="149" y="181"/>
                  </a:lnTo>
                  <a:lnTo>
                    <a:pt x="144" y="82"/>
                  </a:lnTo>
                  <a:lnTo>
                    <a:pt x="138" y="7"/>
                  </a:lnTo>
                  <a:lnTo>
                    <a:pt x="126" y="69"/>
                  </a:lnTo>
                  <a:lnTo>
                    <a:pt x="123" y="169"/>
                  </a:lnTo>
                  <a:lnTo>
                    <a:pt x="124" y="263"/>
                  </a:lnTo>
                  <a:lnTo>
                    <a:pt x="126" y="305"/>
                  </a:lnTo>
                  <a:lnTo>
                    <a:pt x="106" y="301"/>
                  </a:lnTo>
                  <a:lnTo>
                    <a:pt x="105" y="263"/>
                  </a:lnTo>
                  <a:lnTo>
                    <a:pt x="98" y="174"/>
                  </a:lnTo>
                  <a:lnTo>
                    <a:pt x="88" y="74"/>
                  </a:lnTo>
                  <a:lnTo>
                    <a:pt x="78" y="3"/>
                  </a:lnTo>
                  <a:lnTo>
                    <a:pt x="68" y="48"/>
                  </a:lnTo>
                  <a:lnTo>
                    <a:pt x="63" y="153"/>
                  </a:lnTo>
                  <a:lnTo>
                    <a:pt x="60" y="257"/>
                  </a:lnTo>
                  <a:lnTo>
                    <a:pt x="60" y="305"/>
                  </a:lnTo>
                  <a:lnTo>
                    <a:pt x="46" y="307"/>
                  </a:lnTo>
                  <a:lnTo>
                    <a:pt x="35" y="0"/>
                  </a:lnTo>
                  <a:lnTo>
                    <a:pt x="31" y="15"/>
                  </a:lnTo>
                  <a:lnTo>
                    <a:pt x="23" y="55"/>
                  </a:lnTo>
                  <a:lnTo>
                    <a:pt x="13" y="112"/>
                  </a:lnTo>
                  <a:lnTo>
                    <a:pt x="5" y="179"/>
                  </a:lnTo>
                  <a:lnTo>
                    <a:pt x="0" y="251"/>
                  </a:lnTo>
                  <a:lnTo>
                    <a:pt x="3" y="320"/>
                  </a:lnTo>
                  <a:lnTo>
                    <a:pt x="15" y="379"/>
                  </a:lnTo>
                  <a:lnTo>
                    <a:pt x="41" y="42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 rot="10800000">
              <a:off x="1665" y="4234"/>
              <a:ext cx="802" cy="1655"/>
            </a:xfrm>
            <a:custGeom>
              <a:avLst/>
              <a:gdLst>
                <a:gd name="T0" fmla="*/ 3 w 802"/>
                <a:gd name="T1" fmla="*/ 102 h 1655"/>
                <a:gd name="T2" fmla="*/ 1 w 802"/>
                <a:gd name="T3" fmla="*/ 162 h 1655"/>
                <a:gd name="T4" fmla="*/ 1 w 802"/>
                <a:gd name="T5" fmla="*/ 322 h 1655"/>
                <a:gd name="T6" fmla="*/ 5 w 802"/>
                <a:gd name="T7" fmla="*/ 550 h 1655"/>
                <a:gd name="T8" fmla="*/ 13 w 802"/>
                <a:gd name="T9" fmla="*/ 817 h 1655"/>
                <a:gd name="T10" fmla="*/ 33 w 802"/>
                <a:gd name="T11" fmla="*/ 1093 h 1655"/>
                <a:gd name="T12" fmla="*/ 64 w 802"/>
                <a:gd name="T13" fmla="*/ 1345 h 1655"/>
                <a:gd name="T14" fmla="*/ 111 w 802"/>
                <a:gd name="T15" fmla="*/ 1541 h 1655"/>
                <a:gd name="T16" fmla="*/ 177 w 802"/>
                <a:gd name="T17" fmla="*/ 1655 h 1655"/>
                <a:gd name="T18" fmla="*/ 199 w 802"/>
                <a:gd name="T19" fmla="*/ 1634 h 1655"/>
                <a:gd name="T20" fmla="*/ 226 w 802"/>
                <a:gd name="T21" fmla="*/ 1602 h 1655"/>
                <a:gd name="T22" fmla="*/ 257 w 802"/>
                <a:gd name="T23" fmla="*/ 1560 h 1655"/>
                <a:gd name="T24" fmla="*/ 290 w 802"/>
                <a:gd name="T25" fmla="*/ 1510 h 1655"/>
                <a:gd name="T26" fmla="*/ 327 w 802"/>
                <a:gd name="T27" fmla="*/ 1452 h 1655"/>
                <a:gd name="T28" fmla="*/ 367 w 802"/>
                <a:gd name="T29" fmla="*/ 1390 h 1655"/>
                <a:gd name="T30" fmla="*/ 408 w 802"/>
                <a:gd name="T31" fmla="*/ 1322 h 1655"/>
                <a:gd name="T32" fmla="*/ 453 w 802"/>
                <a:gd name="T33" fmla="*/ 1252 h 1655"/>
                <a:gd name="T34" fmla="*/ 496 w 802"/>
                <a:gd name="T35" fmla="*/ 1181 h 1655"/>
                <a:gd name="T36" fmla="*/ 543 w 802"/>
                <a:gd name="T37" fmla="*/ 1110 h 1655"/>
                <a:gd name="T38" fmla="*/ 588 w 802"/>
                <a:gd name="T39" fmla="*/ 1040 h 1655"/>
                <a:gd name="T40" fmla="*/ 633 w 802"/>
                <a:gd name="T41" fmla="*/ 974 h 1655"/>
                <a:gd name="T42" fmla="*/ 678 w 802"/>
                <a:gd name="T43" fmla="*/ 912 h 1655"/>
                <a:gd name="T44" fmla="*/ 721 w 802"/>
                <a:gd name="T45" fmla="*/ 857 h 1655"/>
                <a:gd name="T46" fmla="*/ 762 w 802"/>
                <a:gd name="T47" fmla="*/ 810 h 1655"/>
                <a:gd name="T48" fmla="*/ 802 w 802"/>
                <a:gd name="T49" fmla="*/ 771 h 1655"/>
                <a:gd name="T50" fmla="*/ 762 w 802"/>
                <a:gd name="T51" fmla="*/ 800 h 1655"/>
                <a:gd name="T52" fmla="*/ 722 w 802"/>
                <a:gd name="T53" fmla="*/ 833 h 1655"/>
                <a:gd name="T54" fmla="*/ 681 w 802"/>
                <a:gd name="T55" fmla="*/ 869 h 1655"/>
                <a:gd name="T56" fmla="*/ 641 w 802"/>
                <a:gd name="T57" fmla="*/ 907 h 1655"/>
                <a:gd name="T58" fmla="*/ 600 w 802"/>
                <a:gd name="T59" fmla="*/ 948 h 1655"/>
                <a:gd name="T60" fmla="*/ 560 w 802"/>
                <a:gd name="T61" fmla="*/ 991 h 1655"/>
                <a:gd name="T62" fmla="*/ 520 w 802"/>
                <a:gd name="T63" fmla="*/ 1034 h 1655"/>
                <a:gd name="T64" fmla="*/ 480 w 802"/>
                <a:gd name="T65" fmla="*/ 1079 h 1655"/>
                <a:gd name="T66" fmla="*/ 442 w 802"/>
                <a:gd name="T67" fmla="*/ 1122 h 1655"/>
                <a:gd name="T68" fmla="*/ 407 w 802"/>
                <a:gd name="T69" fmla="*/ 1167 h 1655"/>
                <a:gd name="T70" fmla="*/ 372 w 802"/>
                <a:gd name="T71" fmla="*/ 1210 h 1655"/>
                <a:gd name="T72" fmla="*/ 339 w 802"/>
                <a:gd name="T73" fmla="*/ 1250 h 1655"/>
                <a:gd name="T74" fmla="*/ 307 w 802"/>
                <a:gd name="T75" fmla="*/ 1290 h 1655"/>
                <a:gd name="T76" fmla="*/ 279 w 802"/>
                <a:gd name="T77" fmla="*/ 1326 h 1655"/>
                <a:gd name="T78" fmla="*/ 254 w 802"/>
                <a:gd name="T79" fmla="*/ 1360 h 1655"/>
                <a:gd name="T80" fmla="*/ 231 w 802"/>
                <a:gd name="T81" fmla="*/ 1390 h 1655"/>
                <a:gd name="T82" fmla="*/ 214 w 802"/>
                <a:gd name="T83" fmla="*/ 1288 h 1655"/>
                <a:gd name="T84" fmla="*/ 191 w 802"/>
                <a:gd name="T85" fmla="*/ 1134 h 1655"/>
                <a:gd name="T86" fmla="*/ 162 w 802"/>
                <a:gd name="T87" fmla="*/ 950 h 1655"/>
                <a:gd name="T88" fmla="*/ 132 w 802"/>
                <a:gd name="T89" fmla="*/ 748 h 1655"/>
                <a:gd name="T90" fmla="*/ 104 w 802"/>
                <a:gd name="T91" fmla="*/ 550 h 1655"/>
                <a:gd name="T92" fmla="*/ 81 w 802"/>
                <a:gd name="T93" fmla="*/ 372 h 1655"/>
                <a:gd name="T94" fmla="*/ 64 w 802"/>
                <a:gd name="T95" fmla="*/ 235 h 1655"/>
                <a:gd name="T96" fmla="*/ 59 w 802"/>
                <a:gd name="T97" fmla="*/ 152 h 1655"/>
                <a:gd name="T98" fmla="*/ 84 w 802"/>
                <a:gd name="T99" fmla="*/ 167 h 1655"/>
                <a:gd name="T100" fmla="*/ 106 w 802"/>
                <a:gd name="T101" fmla="*/ 183 h 1655"/>
                <a:gd name="T102" fmla="*/ 124 w 802"/>
                <a:gd name="T103" fmla="*/ 195 h 1655"/>
                <a:gd name="T104" fmla="*/ 139 w 802"/>
                <a:gd name="T105" fmla="*/ 205 h 1655"/>
                <a:gd name="T106" fmla="*/ 152 w 802"/>
                <a:gd name="T107" fmla="*/ 214 h 1655"/>
                <a:gd name="T108" fmla="*/ 161 w 802"/>
                <a:gd name="T109" fmla="*/ 221 h 1655"/>
                <a:gd name="T110" fmla="*/ 167 w 802"/>
                <a:gd name="T111" fmla="*/ 224 h 1655"/>
                <a:gd name="T112" fmla="*/ 169 w 802"/>
                <a:gd name="T113" fmla="*/ 226 h 1655"/>
                <a:gd name="T114" fmla="*/ 164 w 802"/>
                <a:gd name="T115" fmla="*/ 119 h 1655"/>
                <a:gd name="T116" fmla="*/ 0 w 802"/>
                <a:gd name="T117" fmla="*/ 0 h 1655"/>
                <a:gd name="T118" fmla="*/ 3 w 802"/>
                <a:gd name="T119" fmla="*/ 102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2" h="1655">
                  <a:moveTo>
                    <a:pt x="3" y="102"/>
                  </a:moveTo>
                  <a:lnTo>
                    <a:pt x="1" y="162"/>
                  </a:lnTo>
                  <a:lnTo>
                    <a:pt x="1" y="322"/>
                  </a:lnTo>
                  <a:lnTo>
                    <a:pt x="5" y="550"/>
                  </a:lnTo>
                  <a:lnTo>
                    <a:pt x="13" y="817"/>
                  </a:lnTo>
                  <a:lnTo>
                    <a:pt x="33" y="1093"/>
                  </a:lnTo>
                  <a:lnTo>
                    <a:pt x="64" y="1345"/>
                  </a:lnTo>
                  <a:lnTo>
                    <a:pt x="111" y="1541"/>
                  </a:lnTo>
                  <a:lnTo>
                    <a:pt x="177" y="1655"/>
                  </a:lnTo>
                  <a:lnTo>
                    <a:pt x="199" y="1634"/>
                  </a:lnTo>
                  <a:lnTo>
                    <a:pt x="226" y="1602"/>
                  </a:lnTo>
                  <a:lnTo>
                    <a:pt x="257" y="1560"/>
                  </a:lnTo>
                  <a:lnTo>
                    <a:pt x="290" y="1510"/>
                  </a:lnTo>
                  <a:lnTo>
                    <a:pt x="327" y="1452"/>
                  </a:lnTo>
                  <a:lnTo>
                    <a:pt x="367" y="1390"/>
                  </a:lnTo>
                  <a:lnTo>
                    <a:pt x="408" y="1322"/>
                  </a:lnTo>
                  <a:lnTo>
                    <a:pt x="453" y="1252"/>
                  </a:lnTo>
                  <a:lnTo>
                    <a:pt x="496" y="1181"/>
                  </a:lnTo>
                  <a:lnTo>
                    <a:pt x="543" y="1110"/>
                  </a:lnTo>
                  <a:lnTo>
                    <a:pt x="588" y="1040"/>
                  </a:lnTo>
                  <a:lnTo>
                    <a:pt x="633" y="974"/>
                  </a:lnTo>
                  <a:lnTo>
                    <a:pt x="678" y="912"/>
                  </a:lnTo>
                  <a:lnTo>
                    <a:pt x="721" y="857"/>
                  </a:lnTo>
                  <a:lnTo>
                    <a:pt x="762" y="810"/>
                  </a:lnTo>
                  <a:lnTo>
                    <a:pt x="802" y="771"/>
                  </a:lnTo>
                  <a:lnTo>
                    <a:pt x="762" y="800"/>
                  </a:lnTo>
                  <a:lnTo>
                    <a:pt x="722" y="833"/>
                  </a:lnTo>
                  <a:lnTo>
                    <a:pt x="681" y="869"/>
                  </a:lnTo>
                  <a:lnTo>
                    <a:pt x="641" y="907"/>
                  </a:lnTo>
                  <a:lnTo>
                    <a:pt x="600" y="948"/>
                  </a:lnTo>
                  <a:lnTo>
                    <a:pt x="560" y="991"/>
                  </a:lnTo>
                  <a:lnTo>
                    <a:pt x="520" y="1034"/>
                  </a:lnTo>
                  <a:lnTo>
                    <a:pt x="480" y="1079"/>
                  </a:lnTo>
                  <a:lnTo>
                    <a:pt x="442" y="1122"/>
                  </a:lnTo>
                  <a:lnTo>
                    <a:pt x="407" y="1167"/>
                  </a:lnTo>
                  <a:lnTo>
                    <a:pt x="372" y="1210"/>
                  </a:lnTo>
                  <a:lnTo>
                    <a:pt x="339" y="1250"/>
                  </a:lnTo>
                  <a:lnTo>
                    <a:pt x="307" y="1290"/>
                  </a:lnTo>
                  <a:lnTo>
                    <a:pt x="279" y="1326"/>
                  </a:lnTo>
                  <a:lnTo>
                    <a:pt x="254" y="1360"/>
                  </a:lnTo>
                  <a:lnTo>
                    <a:pt x="231" y="1390"/>
                  </a:lnTo>
                  <a:lnTo>
                    <a:pt x="214" y="1288"/>
                  </a:lnTo>
                  <a:lnTo>
                    <a:pt x="191" y="1134"/>
                  </a:lnTo>
                  <a:lnTo>
                    <a:pt x="162" y="950"/>
                  </a:lnTo>
                  <a:lnTo>
                    <a:pt x="132" y="748"/>
                  </a:lnTo>
                  <a:lnTo>
                    <a:pt x="104" y="550"/>
                  </a:lnTo>
                  <a:lnTo>
                    <a:pt x="81" y="372"/>
                  </a:lnTo>
                  <a:lnTo>
                    <a:pt x="64" y="235"/>
                  </a:lnTo>
                  <a:lnTo>
                    <a:pt x="59" y="152"/>
                  </a:lnTo>
                  <a:lnTo>
                    <a:pt x="84" y="167"/>
                  </a:lnTo>
                  <a:lnTo>
                    <a:pt x="106" y="183"/>
                  </a:lnTo>
                  <a:lnTo>
                    <a:pt x="124" y="195"/>
                  </a:lnTo>
                  <a:lnTo>
                    <a:pt x="139" y="205"/>
                  </a:lnTo>
                  <a:lnTo>
                    <a:pt x="152" y="214"/>
                  </a:lnTo>
                  <a:lnTo>
                    <a:pt x="161" y="221"/>
                  </a:lnTo>
                  <a:lnTo>
                    <a:pt x="167" y="224"/>
                  </a:lnTo>
                  <a:lnTo>
                    <a:pt x="169" y="226"/>
                  </a:lnTo>
                  <a:lnTo>
                    <a:pt x="164" y="119"/>
                  </a:lnTo>
                  <a:lnTo>
                    <a:pt x="0" y="0"/>
                  </a:lnTo>
                  <a:lnTo>
                    <a:pt x="3" y="10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 rot="10800000">
              <a:off x="1893" y="4916"/>
              <a:ext cx="161" cy="674"/>
            </a:xfrm>
            <a:custGeom>
              <a:avLst/>
              <a:gdLst>
                <a:gd name="T0" fmla="*/ 93 w 161"/>
                <a:gd name="T1" fmla="*/ 674 h 674"/>
                <a:gd name="T2" fmla="*/ 60 w 161"/>
                <a:gd name="T3" fmla="*/ 669 h 674"/>
                <a:gd name="T4" fmla="*/ 35 w 161"/>
                <a:gd name="T5" fmla="*/ 652 h 674"/>
                <a:gd name="T6" fmla="*/ 16 w 161"/>
                <a:gd name="T7" fmla="*/ 624 h 674"/>
                <a:gd name="T8" fmla="*/ 5 w 161"/>
                <a:gd name="T9" fmla="*/ 590 h 674"/>
                <a:gd name="T10" fmla="*/ 0 w 161"/>
                <a:gd name="T11" fmla="*/ 553 h 674"/>
                <a:gd name="T12" fmla="*/ 0 w 161"/>
                <a:gd name="T13" fmla="*/ 515 h 674"/>
                <a:gd name="T14" fmla="*/ 3 w 161"/>
                <a:gd name="T15" fmla="*/ 481 h 674"/>
                <a:gd name="T16" fmla="*/ 10 w 161"/>
                <a:gd name="T17" fmla="*/ 452 h 674"/>
                <a:gd name="T18" fmla="*/ 25 w 161"/>
                <a:gd name="T19" fmla="*/ 353 h 674"/>
                <a:gd name="T20" fmla="*/ 36 w 161"/>
                <a:gd name="T21" fmla="*/ 202 h 674"/>
                <a:gd name="T22" fmla="*/ 43 w 161"/>
                <a:gd name="T23" fmla="*/ 62 h 674"/>
                <a:gd name="T24" fmla="*/ 46 w 161"/>
                <a:gd name="T25" fmla="*/ 0 h 674"/>
                <a:gd name="T26" fmla="*/ 84 w 161"/>
                <a:gd name="T27" fmla="*/ 9 h 674"/>
                <a:gd name="T28" fmla="*/ 79 w 161"/>
                <a:gd name="T29" fmla="*/ 90 h 674"/>
                <a:gd name="T30" fmla="*/ 79 w 161"/>
                <a:gd name="T31" fmla="*/ 222 h 674"/>
                <a:gd name="T32" fmla="*/ 88 w 161"/>
                <a:gd name="T33" fmla="*/ 353 h 674"/>
                <a:gd name="T34" fmla="*/ 104 w 161"/>
                <a:gd name="T35" fmla="*/ 431 h 674"/>
                <a:gd name="T36" fmla="*/ 98 w 161"/>
                <a:gd name="T37" fmla="*/ 422 h 674"/>
                <a:gd name="T38" fmla="*/ 84 w 161"/>
                <a:gd name="T39" fmla="*/ 397 h 674"/>
                <a:gd name="T40" fmla="*/ 70 w 161"/>
                <a:gd name="T41" fmla="*/ 357 h 674"/>
                <a:gd name="T42" fmla="*/ 61 w 161"/>
                <a:gd name="T43" fmla="*/ 302 h 674"/>
                <a:gd name="T44" fmla="*/ 55 w 161"/>
                <a:gd name="T45" fmla="*/ 329 h 674"/>
                <a:gd name="T46" fmla="*/ 53 w 161"/>
                <a:gd name="T47" fmla="*/ 359 h 674"/>
                <a:gd name="T48" fmla="*/ 56 w 161"/>
                <a:gd name="T49" fmla="*/ 388 h 674"/>
                <a:gd name="T50" fmla="*/ 63 w 161"/>
                <a:gd name="T51" fmla="*/ 416 h 674"/>
                <a:gd name="T52" fmla="*/ 74 w 161"/>
                <a:gd name="T53" fmla="*/ 441 h 674"/>
                <a:gd name="T54" fmla="*/ 88 w 161"/>
                <a:gd name="T55" fmla="*/ 460 h 674"/>
                <a:gd name="T56" fmla="*/ 106 w 161"/>
                <a:gd name="T57" fmla="*/ 474 h 674"/>
                <a:gd name="T58" fmla="*/ 124 w 161"/>
                <a:gd name="T59" fmla="*/ 479 h 674"/>
                <a:gd name="T60" fmla="*/ 141 w 161"/>
                <a:gd name="T61" fmla="*/ 500 h 674"/>
                <a:gd name="T62" fmla="*/ 153 w 161"/>
                <a:gd name="T63" fmla="*/ 528 h 674"/>
                <a:gd name="T64" fmla="*/ 159 w 161"/>
                <a:gd name="T65" fmla="*/ 559 h 674"/>
                <a:gd name="T66" fmla="*/ 161 w 161"/>
                <a:gd name="T67" fmla="*/ 591 h 674"/>
                <a:gd name="T68" fmla="*/ 156 w 161"/>
                <a:gd name="T69" fmla="*/ 621 h 674"/>
                <a:gd name="T70" fmla="*/ 144 w 161"/>
                <a:gd name="T71" fmla="*/ 647 h 674"/>
                <a:gd name="T72" fmla="*/ 123 w 161"/>
                <a:gd name="T73" fmla="*/ 665 h 674"/>
                <a:gd name="T74" fmla="*/ 93 w 161"/>
                <a:gd name="T75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674">
                  <a:moveTo>
                    <a:pt x="93" y="674"/>
                  </a:moveTo>
                  <a:lnTo>
                    <a:pt x="60" y="669"/>
                  </a:lnTo>
                  <a:lnTo>
                    <a:pt x="35" y="652"/>
                  </a:lnTo>
                  <a:lnTo>
                    <a:pt x="16" y="624"/>
                  </a:lnTo>
                  <a:lnTo>
                    <a:pt x="5" y="590"/>
                  </a:lnTo>
                  <a:lnTo>
                    <a:pt x="0" y="553"/>
                  </a:lnTo>
                  <a:lnTo>
                    <a:pt x="0" y="515"/>
                  </a:lnTo>
                  <a:lnTo>
                    <a:pt x="3" y="481"/>
                  </a:lnTo>
                  <a:lnTo>
                    <a:pt x="10" y="452"/>
                  </a:lnTo>
                  <a:lnTo>
                    <a:pt x="25" y="353"/>
                  </a:lnTo>
                  <a:lnTo>
                    <a:pt x="36" y="202"/>
                  </a:lnTo>
                  <a:lnTo>
                    <a:pt x="43" y="62"/>
                  </a:lnTo>
                  <a:lnTo>
                    <a:pt x="46" y="0"/>
                  </a:lnTo>
                  <a:lnTo>
                    <a:pt x="84" y="9"/>
                  </a:lnTo>
                  <a:lnTo>
                    <a:pt x="79" y="90"/>
                  </a:lnTo>
                  <a:lnTo>
                    <a:pt x="79" y="222"/>
                  </a:lnTo>
                  <a:lnTo>
                    <a:pt x="88" y="353"/>
                  </a:lnTo>
                  <a:lnTo>
                    <a:pt x="104" y="431"/>
                  </a:lnTo>
                  <a:lnTo>
                    <a:pt x="98" y="422"/>
                  </a:lnTo>
                  <a:lnTo>
                    <a:pt x="84" y="397"/>
                  </a:lnTo>
                  <a:lnTo>
                    <a:pt x="70" y="357"/>
                  </a:lnTo>
                  <a:lnTo>
                    <a:pt x="61" y="302"/>
                  </a:lnTo>
                  <a:lnTo>
                    <a:pt x="55" y="329"/>
                  </a:lnTo>
                  <a:lnTo>
                    <a:pt x="53" y="359"/>
                  </a:lnTo>
                  <a:lnTo>
                    <a:pt x="56" y="388"/>
                  </a:lnTo>
                  <a:lnTo>
                    <a:pt x="63" y="416"/>
                  </a:lnTo>
                  <a:lnTo>
                    <a:pt x="74" y="441"/>
                  </a:lnTo>
                  <a:lnTo>
                    <a:pt x="88" y="460"/>
                  </a:lnTo>
                  <a:lnTo>
                    <a:pt x="106" y="474"/>
                  </a:lnTo>
                  <a:lnTo>
                    <a:pt x="124" y="479"/>
                  </a:lnTo>
                  <a:lnTo>
                    <a:pt x="141" y="500"/>
                  </a:lnTo>
                  <a:lnTo>
                    <a:pt x="153" y="528"/>
                  </a:lnTo>
                  <a:lnTo>
                    <a:pt x="159" y="559"/>
                  </a:lnTo>
                  <a:lnTo>
                    <a:pt x="161" y="591"/>
                  </a:lnTo>
                  <a:lnTo>
                    <a:pt x="156" y="621"/>
                  </a:lnTo>
                  <a:lnTo>
                    <a:pt x="144" y="647"/>
                  </a:lnTo>
                  <a:lnTo>
                    <a:pt x="123" y="665"/>
                  </a:lnTo>
                  <a:lnTo>
                    <a:pt x="93" y="67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 rot="10800000">
              <a:off x="2087" y="4830"/>
              <a:ext cx="164" cy="1181"/>
            </a:xfrm>
            <a:custGeom>
              <a:avLst/>
              <a:gdLst>
                <a:gd name="T0" fmla="*/ 36 w 164"/>
                <a:gd name="T1" fmla="*/ 603 h 1181"/>
                <a:gd name="T2" fmla="*/ 25 w 164"/>
                <a:gd name="T3" fmla="*/ 867 h 1181"/>
                <a:gd name="T4" fmla="*/ 6 w 164"/>
                <a:gd name="T5" fmla="*/ 986 h 1181"/>
                <a:gd name="T6" fmla="*/ 3 w 164"/>
                <a:gd name="T7" fmla="*/ 1058 h 1181"/>
                <a:gd name="T8" fmla="*/ 20 w 164"/>
                <a:gd name="T9" fmla="*/ 1131 h 1181"/>
                <a:gd name="T10" fmla="*/ 63 w 164"/>
                <a:gd name="T11" fmla="*/ 1175 h 1181"/>
                <a:gd name="T12" fmla="*/ 126 w 164"/>
                <a:gd name="T13" fmla="*/ 1172 h 1181"/>
                <a:gd name="T14" fmla="*/ 159 w 164"/>
                <a:gd name="T15" fmla="*/ 1127 h 1181"/>
                <a:gd name="T16" fmla="*/ 162 w 164"/>
                <a:gd name="T17" fmla="*/ 1065 h 1181"/>
                <a:gd name="T18" fmla="*/ 143 w 164"/>
                <a:gd name="T19" fmla="*/ 1005 h 1181"/>
                <a:gd name="T20" fmla="*/ 108 w 164"/>
                <a:gd name="T21" fmla="*/ 979 h 1181"/>
                <a:gd name="T22" fmla="*/ 78 w 164"/>
                <a:gd name="T23" fmla="*/ 946 h 1181"/>
                <a:gd name="T24" fmla="*/ 59 w 164"/>
                <a:gd name="T25" fmla="*/ 893 h 1181"/>
                <a:gd name="T26" fmla="*/ 58 w 164"/>
                <a:gd name="T27" fmla="*/ 834 h 1181"/>
                <a:gd name="T28" fmla="*/ 73 w 164"/>
                <a:gd name="T29" fmla="*/ 862 h 1181"/>
                <a:gd name="T30" fmla="*/ 101 w 164"/>
                <a:gd name="T31" fmla="*/ 927 h 1181"/>
                <a:gd name="T32" fmla="*/ 89 w 164"/>
                <a:gd name="T33" fmla="*/ 863 h 1181"/>
                <a:gd name="T34" fmla="*/ 73 w 164"/>
                <a:gd name="T35" fmla="*/ 629 h 1181"/>
                <a:gd name="T36" fmla="*/ 78 w 164"/>
                <a:gd name="T37" fmla="*/ 532 h 1181"/>
                <a:gd name="T38" fmla="*/ 89 w 164"/>
                <a:gd name="T39" fmla="*/ 388 h 1181"/>
                <a:gd name="T40" fmla="*/ 106 w 164"/>
                <a:gd name="T41" fmla="*/ 191 h 1181"/>
                <a:gd name="T42" fmla="*/ 126 w 164"/>
                <a:gd name="T43" fmla="*/ 39 h 1181"/>
                <a:gd name="T44" fmla="*/ 119 w 164"/>
                <a:gd name="T45" fmla="*/ 5 h 1181"/>
                <a:gd name="T46" fmla="*/ 88 w 164"/>
                <a:gd name="T47" fmla="*/ 0 h 1181"/>
                <a:gd name="T48" fmla="*/ 59 w 164"/>
                <a:gd name="T49" fmla="*/ 3 h 1181"/>
                <a:gd name="T50" fmla="*/ 34 w 164"/>
                <a:gd name="T51" fmla="*/ 22 h 1181"/>
                <a:gd name="T52" fmla="*/ 6 w 164"/>
                <a:gd name="T53" fmla="*/ 88 h 1181"/>
                <a:gd name="T54" fmla="*/ 6 w 164"/>
                <a:gd name="T55" fmla="*/ 157 h 1181"/>
                <a:gd name="T56" fmla="*/ 3 w 164"/>
                <a:gd name="T57" fmla="*/ 208 h 1181"/>
                <a:gd name="T58" fmla="*/ 0 w 164"/>
                <a:gd name="T59" fmla="*/ 267 h 1181"/>
                <a:gd name="T60" fmla="*/ 6 w 164"/>
                <a:gd name="T61" fmla="*/ 341 h 1181"/>
                <a:gd name="T62" fmla="*/ 11 w 164"/>
                <a:gd name="T63" fmla="*/ 398 h 1181"/>
                <a:gd name="T64" fmla="*/ 15 w 164"/>
                <a:gd name="T65" fmla="*/ 48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181">
                  <a:moveTo>
                    <a:pt x="38" y="548"/>
                  </a:moveTo>
                  <a:lnTo>
                    <a:pt x="36" y="603"/>
                  </a:lnTo>
                  <a:lnTo>
                    <a:pt x="33" y="729"/>
                  </a:lnTo>
                  <a:lnTo>
                    <a:pt x="25" y="867"/>
                  </a:lnTo>
                  <a:lnTo>
                    <a:pt x="13" y="958"/>
                  </a:lnTo>
                  <a:lnTo>
                    <a:pt x="6" y="986"/>
                  </a:lnTo>
                  <a:lnTo>
                    <a:pt x="3" y="1020"/>
                  </a:lnTo>
                  <a:lnTo>
                    <a:pt x="3" y="1058"/>
                  </a:lnTo>
                  <a:lnTo>
                    <a:pt x="8" y="1096"/>
                  </a:lnTo>
                  <a:lnTo>
                    <a:pt x="20" y="1131"/>
                  </a:lnTo>
                  <a:lnTo>
                    <a:pt x="38" y="1158"/>
                  </a:lnTo>
                  <a:lnTo>
                    <a:pt x="63" y="1175"/>
                  </a:lnTo>
                  <a:lnTo>
                    <a:pt x="96" y="1181"/>
                  </a:lnTo>
                  <a:lnTo>
                    <a:pt x="126" y="1172"/>
                  </a:lnTo>
                  <a:lnTo>
                    <a:pt x="148" y="1153"/>
                  </a:lnTo>
                  <a:lnTo>
                    <a:pt x="159" y="1127"/>
                  </a:lnTo>
                  <a:lnTo>
                    <a:pt x="164" y="1098"/>
                  </a:lnTo>
                  <a:lnTo>
                    <a:pt x="162" y="1065"/>
                  </a:lnTo>
                  <a:lnTo>
                    <a:pt x="154" y="1034"/>
                  </a:lnTo>
                  <a:lnTo>
                    <a:pt x="143" y="1005"/>
                  </a:lnTo>
                  <a:lnTo>
                    <a:pt x="126" y="984"/>
                  </a:lnTo>
                  <a:lnTo>
                    <a:pt x="108" y="979"/>
                  </a:lnTo>
                  <a:lnTo>
                    <a:pt x="91" y="967"/>
                  </a:lnTo>
                  <a:lnTo>
                    <a:pt x="78" y="946"/>
                  </a:lnTo>
                  <a:lnTo>
                    <a:pt x="66" y="920"/>
                  </a:lnTo>
                  <a:lnTo>
                    <a:pt x="59" y="893"/>
                  </a:lnTo>
                  <a:lnTo>
                    <a:pt x="56" y="863"/>
                  </a:lnTo>
                  <a:lnTo>
                    <a:pt x="58" y="834"/>
                  </a:lnTo>
                  <a:lnTo>
                    <a:pt x="64" y="806"/>
                  </a:lnTo>
                  <a:lnTo>
                    <a:pt x="73" y="862"/>
                  </a:lnTo>
                  <a:lnTo>
                    <a:pt x="88" y="903"/>
                  </a:lnTo>
                  <a:lnTo>
                    <a:pt x="101" y="927"/>
                  </a:lnTo>
                  <a:lnTo>
                    <a:pt x="108" y="936"/>
                  </a:lnTo>
                  <a:lnTo>
                    <a:pt x="89" y="863"/>
                  </a:lnTo>
                  <a:lnTo>
                    <a:pt x="78" y="748"/>
                  </a:lnTo>
                  <a:lnTo>
                    <a:pt x="73" y="629"/>
                  </a:lnTo>
                  <a:lnTo>
                    <a:pt x="76" y="555"/>
                  </a:lnTo>
                  <a:lnTo>
                    <a:pt x="78" y="532"/>
                  </a:lnTo>
                  <a:lnTo>
                    <a:pt x="83" y="472"/>
                  </a:lnTo>
                  <a:lnTo>
                    <a:pt x="89" y="388"/>
                  </a:lnTo>
                  <a:lnTo>
                    <a:pt x="98" y="289"/>
                  </a:lnTo>
                  <a:lnTo>
                    <a:pt x="106" y="191"/>
                  </a:lnTo>
                  <a:lnTo>
                    <a:pt x="116" y="103"/>
                  </a:lnTo>
                  <a:lnTo>
                    <a:pt x="126" y="39"/>
                  </a:lnTo>
                  <a:lnTo>
                    <a:pt x="134" y="10"/>
                  </a:lnTo>
                  <a:lnTo>
                    <a:pt x="119" y="5"/>
                  </a:lnTo>
                  <a:lnTo>
                    <a:pt x="103" y="1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59" y="3"/>
                  </a:lnTo>
                  <a:lnTo>
                    <a:pt x="46" y="10"/>
                  </a:lnTo>
                  <a:lnTo>
                    <a:pt x="34" y="22"/>
                  </a:lnTo>
                  <a:lnTo>
                    <a:pt x="25" y="39"/>
                  </a:lnTo>
                  <a:lnTo>
                    <a:pt x="6" y="88"/>
                  </a:lnTo>
                  <a:lnTo>
                    <a:pt x="18" y="117"/>
                  </a:lnTo>
                  <a:lnTo>
                    <a:pt x="6" y="157"/>
                  </a:lnTo>
                  <a:lnTo>
                    <a:pt x="16" y="189"/>
                  </a:lnTo>
                  <a:lnTo>
                    <a:pt x="3" y="208"/>
                  </a:lnTo>
                  <a:lnTo>
                    <a:pt x="13" y="238"/>
                  </a:lnTo>
                  <a:lnTo>
                    <a:pt x="0" y="267"/>
                  </a:lnTo>
                  <a:lnTo>
                    <a:pt x="13" y="289"/>
                  </a:lnTo>
                  <a:lnTo>
                    <a:pt x="6" y="341"/>
                  </a:lnTo>
                  <a:lnTo>
                    <a:pt x="13" y="382"/>
                  </a:lnTo>
                  <a:lnTo>
                    <a:pt x="11" y="398"/>
                  </a:lnTo>
                  <a:lnTo>
                    <a:pt x="8" y="436"/>
                  </a:lnTo>
                  <a:lnTo>
                    <a:pt x="15" y="489"/>
                  </a:lnTo>
                  <a:lnTo>
                    <a:pt x="38" y="54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 rot="10800000">
              <a:off x="1886" y="5608"/>
              <a:ext cx="226" cy="377"/>
            </a:xfrm>
            <a:custGeom>
              <a:avLst/>
              <a:gdLst>
                <a:gd name="T0" fmla="*/ 226 w 226"/>
                <a:gd name="T1" fmla="*/ 200 h 377"/>
                <a:gd name="T2" fmla="*/ 223 w 226"/>
                <a:gd name="T3" fmla="*/ 163 h 377"/>
                <a:gd name="T4" fmla="*/ 216 w 226"/>
                <a:gd name="T5" fmla="*/ 127 h 377"/>
                <a:gd name="T6" fmla="*/ 205 w 226"/>
                <a:gd name="T7" fmla="*/ 93 h 377"/>
                <a:gd name="T8" fmla="*/ 191 w 226"/>
                <a:gd name="T9" fmla="*/ 63 h 377"/>
                <a:gd name="T10" fmla="*/ 175 w 226"/>
                <a:gd name="T11" fmla="*/ 38 h 377"/>
                <a:gd name="T12" fmla="*/ 156 w 226"/>
                <a:gd name="T13" fmla="*/ 17 h 377"/>
                <a:gd name="T14" fmla="*/ 135 w 226"/>
                <a:gd name="T15" fmla="*/ 5 h 377"/>
                <a:gd name="T16" fmla="*/ 112 w 226"/>
                <a:gd name="T17" fmla="*/ 0 h 377"/>
                <a:gd name="T18" fmla="*/ 88 w 226"/>
                <a:gd name="T19" fmla="*/ 5 h 377"/>
                <a:gd name="T20" fmla="*/ 68 w 226"/>
                <a:gd name="T21" fmla="*/ 17 h 377"/>
                <a:gd name="T22" fmla="*/ 50 w 226"/>
                <a:gd name="T23" fmla="*/ 38 h 377"/>
                <a:gd name="T24" fmla="*/ 33 w 226"/>
                <a:gd name="T25" fmla="*/ 63 h 377"/>
                <a:gd name="T26" fmla="*/ 18 w 226"/>
                <a:gd name="T27" fmla="*/ 93 h 377"/>
                <a:gd name="T28" fmla="*/ 9 w 226"/>
                <a:gd name="T29" fmla="*/ 127 h 377"/>
                <a:gd name="T30" fmla="*/ 2 w 226"/>
                <a:gd name="T31" fmla="*/ 163 h 377"/>
                <a:gd name="T32" fmla="*/ 0 w 226"/>
                <a:gd name="T33" fmla="*/ 200 h 377"/>
                <a:gd name="T34" fmla="*/ 2 w 226"/>
                <a:gd name="T35" fmla="*/ 236 h 377"/>
                <a:gd name="T36" fmla="*/ 10 w 226"/>
                <a:gd name="T37" fmla="*/ 270 h 377"/>
                <a:gd name="T38" fmla="*/ 20 w 226"/>
                <a:gd name="T39" fmla="*/ 303 h 377"/>
                <a:gd name="T40" fmla="*/ 35 w 226"/>
                <a:gd name="T41" fmla="*/ 331 h 377"/>
                <a:gd name="T42" fmla="*/ 52 w 226"/>
                <a:gd name="T43" fmla="*/ 353 h 377"/>
                <a:gd name="T44" fmla="*/ 70 w 226"/>
                <a:gd name="T45" fmla="*/ 370 h 377"/>
                <a:gd name="T46" fmla="*/ 92 w 226"/>
                <a:gd name="T47" fmla="*/ 377 h 377"/>
                <a:gd name="T48" fmla="*/ 113 w 226"/>
                <a:gd name="T49" fmla="*/ 375 h 377"/>
                <a:gd name="T50" fmla="*/ 90 w 226"/>
                <a:gd name="T51" fmla="*/ 353 h 377"/>
                <a:gd name="T52" fmla="*/ 70 w 226"/>
                <a:gd name="T53" fmla="*/ 325 h 377"/>
                <a:gd name="T54" fmla="*/ 53 w 226"/>
                <a:gd name="T55" fmla="*/ 291 h 377"/>
                <a:gd name="T56" fmla="*/ 45 w 226"/>
                <a:gd name="T57" fmla="*/ 253 h 377"/>
                <a:gd name="T58" fmla="*/ 45 w 226"/>
                <a:gd name="T59" fmla="*/ 215 h 377"/>
                <a:gd name="T60" fmla="*/ 53 w 226"/>
                <a:gd name="T61" fmla="*/ 175 h 377"/>
                <a:gd name="T62" fmla="*/ 73 w 226"/>
                <a:gd name="T63" fmla="*/ 139 h 377"/>
                <a:gd name="T64" fmla="*/ 107 w 226"/>
                <a:gd name="T65" fmla="*/ 108 h 377"/>
                <a:gd name="T66" fmla="*/ 83 w 226"/>
                <a:gd name="T67" fmla="*/ 151 h 377"/>
                <a:gd name="T68" fmla="*/ 72 w 226"/>
                <a:gd name="T69" fmla="*/ 194 h 377"/>
                <a:gd name="T70" fmla="*/ 70 w 226"/>
                <a:gd name="T71" fmla="*/ 237 h 377"/>
                <a:gd name="T72" fmla="*/ 75 w 226"/>
                <a:gd name="T73" fmla="*/ 277 h 377"/>
                <a:gd name="T74" fmla="*/ 88 w 226"/>
                <a:gd name="T75" fmla="*/ 313 h 377"/>
                <a:gd name="T76" fmla="*/ 105 w 226"/>
                <a:gd name="T77" fmla="*/ 343 h 377"/>
                <a:gd name="T78" fmla="*/ 125 w 226"/>
                <a:gd name="T79" fmla="*/ 362 h 377"/>
                <a:gd name="T80" fmla="*/ 146 w 226"/>
                <a:gd name="T81" fmla="*/ 370 h 377"/>
                <a:gd name="T82" fmla="*/ 165 w 226"/>
                <a:gd name="T83" fmla="*/ 360 h 377"/>
                <a:gd name="T84" fmla="*/ 180 w 226"/>
                <a:gd name="T85" fmla="*/ 348 h 377"/>
                <a:gd name="T86" fmla="*/ 195 w 226"/>
                <a:gd name="T87" fmla="*/ 331 h 377"/>
                <a:gd name="T88" fmla="*/ 206 w 226"/>
                <a:gd name="T89" fmla="*/ 312 h 377"/>
                <a:gd name="T90" fmla="*/ 215 w 226"/>
                <a:gd name="T91" fmla="*/ 289 h 377"/>
                <a:gd name="T92" fmla="*/ 221 w 226"/>
                <a:gd name="T93" fmla="*/ 262 h 377"/>
                <a:gd name="T94" fmla="*/ 225 w 226"/>
                <a:gd name="T95" fmla="*/ 232 h 377"/>
                <a:gd name="T96" fmla="*/ 226 w 226"/>
                <a:gd name="T97" fmla="*/ 20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377">
                  <a:moveTo>
                    <a:pt x="226" y="200"/>
                  </a:moveTo>
                  <a:lnTo>
                    <a:pt x="223" y="163"/>
                  </a:lnTo>
                  <a:lnTo>
                    <a:pt x="216" y="127"/>
                  </a:lnTo>
                  <a:lnTo>
                    <a:pt x="205" y="93"/>
                  </a:lnTo>
                  <a:lnTo>
                    <a:pt x="191" y="63"/>
                  </a:lnTo>
                  <a:lnTo>
                    <a:pt x="175" y="38"/>
                  </a:lnTo>
                  <a:lnTo>
                    <a:pt x="156" y="17"/>
                  </a:lnTo>
                  <a:lnTo>
                    <a:pt x="135" y="5"/>
                  </a:lnTo>
                  <a:lnTo>
                    <a:pt x="112" y="0"/>
                  </a:lnTo>
                  <a:lnTo>
                    <a:pt x="88" y="5"/>
                  </a:lnTo>
                  <a:lnTo>
                    <a:pt x="68" y="17"/>
                  </a:lnTo>
                  <a:lnTo>
                    <a:pt x="50" y="38"/>
                  </a:lnTo>
                  <a:lnTo>
                    <a:pt x="33" y="63"/>
                  </a:lnTo>
                  <a:lnTo>
                    <a:pt x="18" y="93"/>
                  </a:lnTo>
                  <a:lnTo>
                    <a:pt x="9" y="127"/>
                  </a:lnTo>
                  <a:lnTo>
                    <a:pt x="2" y="163"/>
                  </a:lnTo>
                  <a:lnTo>
                    <a:pt x="0" y="200"/>
                  </a:lnTo>
                  <a:lnTo>
                    <a:pt x="2" y="236"/>
                  </a:lnTo>
                  <a:lnTo>
                    <a:pt x="10" y="270"/>
                  </a:lnTo>
                  <a:lnTo>
                    <a:pt x="20" y="303"/>
                  </a:lnTo>
                  <a:lnTo>
                    <a:pt x="35" y="331"/>
                  </a:lnTo>
                  <a:lnTo>
                    <a:pt x="52" y="353"/>
                  </a:lnTo>
                  <a:lnTo>
                    <a:pt x="70" y="370"/>
                  </a:lnTo>
                  <a:lnTo>
                    <a:pt x="92" y="377"/>
                  </a:lnTo>
                  <a:lnTo>
                    <a:pt x="113" y="375"/>
                  </a:lnTo>
                  <a:lnTo>
                    <a:pt x="90" y="353"/>
                  </a:lnTo>
                  <a:lnTo>
                    <a:pt x="70" y="325"/>
                  </a:lnTo>
                  <a:lnTo>
                    <a:pt x="53" y="291"/>
                  </a:lnTo>
                  <a:lnTo>
                    <a:pt x="45" y="253"/>
                  </a:lnTo>
                  <a:lnTo>
                    <a:pt x="45" y="215"/>
                  </a:lnTo>
                  <a:lnTo>
                    <a:pt x="53" y="175"/>
                  </a:lnTo>
                  <a:lnTo>
                    <a:pt x="73" y="139"/>
                  </a:lnTo>
                  <a:lnTo>
                    <a:pt x="107" y="108"/>
                  </a:lnTo>
                  <a:lnTo>
                    <a:pt x="83" y="151"/>
                  </a:lnTo>
                  <a:lnTo>
                    <a:pt x="72" y="194"/>
                  </a:lnTo>
                  <a:lnTo>
                    <a:pt x="70" y="237"/>
                  </a:lnTo>
                  <a:lnTo>
                    <a:pt x="75" y="277"/>
                  </a:lnTo>
                  <a:lnTo>
                    <a:pt x="88" y="313"/>
                  </a:lnTo>
                  <a:lnTo>
                    <a:pt x="105" y="343"/>
                  </a:lnTo>
                  <a:lnTo>
                    <a:pt x="125" y="362"/>
                  </a:lnTo>
                  <a:lnTo>
                    <a:pt x="146" y="370"/>
                  </a:lnTo>
                  <a:lnTo>
                    <a:pt x="165" y="360"/>
                  </a:lnTo>
                  <a:lnTo>
                    <a:pt x="180" y="348"/>
                  </a:lnTo>
                  <a:lnTo>
                    <a:pt x="195" y="331"/>
                  </a:lnTo>
                  <a:lnTo>
                    <a:pt x="206" y="312"/>
                  </a:lnTo>
                  <a:lnTo>
                    <a:pt x="215" y="289"/>
                  </a:lnTo>
                  <a:lnTo>
                    <a:pt x="221" y="262"/>
                  </a:lnTo>
                  <a:lnTo>
                    <a:pt x="225" y="232"/>
                  </a:lnTo>
                  <a:lnTo>
                    <a:pt x="226" y="2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 rot="10800000">
              <a:off x="1657" y="5303"/>
              <a:ext cx="289" cy="205"/>
            </a:xfrm>
            <a:custGeom>
              <a:avLst/>
              <a:gdLst>
                <a:gd name="T0" fmla="*/ 0 w 289"/>
                <a:gd name="T1" fmla="*/ 0 h 205"/>
                <a:gd name="T2" fmla="*/ 1 w 289"/>
                <a:gd name="T3" fmla="*/ 2 h 205"/>
                <a:gd name="T4" fmla="*/ 6 w 289"/>
                <a:gd name="T5" fmla="*/ 5 h 205"/>
                <a:gd name="T6" fmla="*/ 15 w 289"/>
                <a:gd name="T7" fmla="*/ 14 h 205"/>
                <a:gd name="T8" fmla="*/ 26 w 289"/>
                <a:gd name="T9" fmla="*/ 22 h 205"/>
                <a:gd name="T10" fmla="*/ 40 w 289"/>
                <a:gd name="T11" fmla="*/ 33 h 205"/>
                <a:gd name="T12" fmla="*/ 56 w 289"/>
                <a:gd name="T13" fmla="*/ 47 h 205"/>
                <a:gd name="T14" fmla="*/ 75 w 289"/>
                <a:gd name="T15" fmla="*/ 60 h 205"/>
                <a:gd name="T16" fmla="*/ 94 w 289"/>
                <a:gd name="T17" fmla="*/ 76 h 205"/>
                <a:gd name="T18" fmla="*/ 116 w 289"/>
                <a:gd name="T19" fmla="*/ 91 h 205"/>
                <a:gd name="T20" fmla="*/ 139 w 289"/>
                <a:gd name="T21" fmla="*/ 109 h 205"/>
                <a:gd name="T22" fmla="*/ 164 w 289"/>
                <a:gd name="T23" fmla="*/ 126 h 205"/>
                <a:gd name="T24" fmla="*/ 188 w 289"/>
                <a:gd name="T25" fmla="*/ 141 h 205"/>
                <a:gd name="T26" fmla="*/ 214 w 289"/>
                <a:gd name="T27" fmla="*/ 159 h 205"/>
                <a:gd name="T28" fmla="*/ 239 w 289"/>
                <a:gd name="T29" fmla="*/ 172 h 205"/>
                <a:gd name="T30" fmla="*/ 264 w 289"/>
                <a:gd name="T31" fmla="*/ 188 h 205"/>
                <a:gd name="T32" fmla="*/ 289 w 289"/>
                <a:gd name="T33" fmla="*/ 200 h 205"/>
                <a:gd name="T34" fmla="*/ 261 w 289"/>
                <a:gd name="T35" fmla="*/ 204 h 205"/>
                <a:gd name="T36" fmla="*/ 236 w 289"/>
                <a:gd name="T37" fmla="*/ 205 h 205"/>
                <a:gd name="T38" fmla="*/ 212 w 289"/>
                <a:gd name="T39" fmla="*/ 204 h 205"/>
                <a:gd name="T40" fmla="*/ 189 w 289"/>
                <a:gd name="T41" fmla="*/ 200 h 205"/>
                <a:gd name="T42" fmla="*/ 169 w 289"/>
                <a:gd name="T43" fmla="*/ 195 h 205"/>
                <a:gd name="T44" fmla="*/ 149 w 289"/>
                <a:gd name="T45" fmla="*/ 186 h 205"/>
                <a:gd name="T46" fmla="*/ 133 w 289"/>
                <a:gd name="T47" fmla="*/ 174 h 205"/>
                <a:gd name="T48" fmla="*/ 114 w 289"/>
                <a:gd name="T49" fmla="*/ 162 h 205"/>
                <a:gd name="T50" fmla="*/ 99 w 289"/>
                <a:gd name="T51" fmla="*/ 147 h 205"/>
                <a:gd name="T52" fmla="*/ 84 w 289"/>
                <a:gd name="T53" fmla="*/ 131 h 205"/>
                <a:gd name="T54" fmla="*/ 70 w 289"/>
                <a:gd name="T55" fmla="*/ 112 h 205"/>
                <a:gd name="T56" fmla="*/ 55 w 289"/>
                <a:gd name="T57" fmla="*/ 93 h 205"/>
                <a:gd name="T58" fmla="*/ 41 w 289"/>
                <a:gd name="T59" fmla="*/ 71 h 205"/>
                <a:gd name="T60" fmla="*/ 28 w 289"/>
                <a:gd name="T61" fmla="*/ 48 h 205"/>
                <a:gd name="T62" fmla="*/ 13 w 289"/>
                <a:gd name="T63" fmla="*/ 26 h 205"/>
                <a:gd name="T64" fmla="*/ 0 w 289"/>
                <a:gd name="T6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205">
                  <a:moveTo>
                    <a:pt x="0" y="0"/>
                  </a:moveTo>
                  <a:lnTo>
                    <a:pt x="1" y="2"/>
                  </a:lnTo>
                  <a:lnTo>
                    <a:pt x="6" y="5"/>
                  </a:lnTo>
                  <a:lnTo>
                    <a:pt x="15" y="14"/>
                  </a:lnTo>
                  <a:lnTo>
                    <a:pt x="26" y="22"/>
                  </a:lnTo>
                  <a:lnTo>
                    <a:pt x="40" y="33"/>
                  </a:lnTo>
                  <a:lnTo>
                    <a:pt x="56" y="47"/>
                  </a:lnTo>
                  <a:lnTo>
                    <a:pt x="75" y="60"/>
                  </a:lnTo>
                  <a:lnTo>
                    <a:pt x="94" y="76"/>
                  </a:lnTo>
                  <a:lnTo>
                    <a:pt x="116" y="91"/>
                  </a:lnTo>
                  <a:lnTo>
                    <a:pt x="139" y="109"/>
                  </a:lnTo>
                  <a:lnTo>
                    <a:pt x="164" y="126"/>
                  </a:lnTo>
                  <a:lnTo>
                    <a:pt x="188" y="141"/>
                  </a:lnTo>
                  <a:lnTo>
                    <a:pt x="214" y="159"/>
                  </a:lnTo>
                  <a:lnTo>
                    <a:pt x="239" y="172"/>
                  </a:lnTo>
                  <a:lnTo>
                    <a:pt x="264" y="188"/>
                  </a:lnTo>
                  <a:lnTo>
                    <a:pt x="289" y="200"/>
                  </a:lnTo>
                  <a:lnTo>
                    <a:pt x="261" y="204"/>
                  </a:lnTo>
                  <a:lnTo>
                    <a:pt x="236" y="205"/>
                  </a:lnTo>
                  <a:lnTo>
                    <a:pt x="212" y="204"/>
                  </a:lnTo>
                  <a:lnTo>
                    <a:pt x="189" y="200"/>
                  </a:lnTo>
                  <a:lnTo>
                    <a:pt x="169" y="195"/>
                  </a:lnTo>
                  <a:lnTo>
                    <a:pt x="149" y="186"/>
                  </a:lnTo>
                  <a:lnTo>
                    <a:pt x="133" y="174"/>
                  </a:lnTo>
                  <a:lnTo>
                    <a:pt x="114" y="162"/>
                  </a:lnTo>
                  <a:lnTo>
                    <a:pt x="99" y="147"/>
                  </a:lnTo>
                  <a:lnTo>
                    <a:pt x="84" y="131"/>
                  </a:lnTo>
                  <a:lnTo>
                    <a:pt x="70" y="112"/>
                  </a:lnTo>
                  <a:lnTo>
                    <a:pt x="55" y="93"/>
                  </a:lnTo>
                  <a:lnTo>
                    <a:pt x="41" y="71"/>
                  </a:lnTo>
                  <a:lnTo>
                    <a:pt x="28" y="48"/>
                  </a:lnTo>
                  <a:lnTo>
                    <a:pt x="13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 rot="10800000">
              <a:off x="2335" y="6034"/>
              <a:ext cx="509" cy="515"/>
            </a:xfrm>
            <a:custGeom>
              <a:avLst/>
              <a:gdLst>
                <a:gd name="T0" fmla="*/ 296 w 509"/>
                <a:gd name="T1" fmla="*/ 3 h 515"/>
                <a:gd name="T2" fmla="*/ 389 w 509"/>
                <a:gd name="T3" fmla="*/ 38 h 515"/>
                <a:gd name="T4" fmla="*/ 461 w 509"/>
                <a:gd name="T5" fmla="*/ 105 h 515"/>
                <a:gd name="T6" fmla="*/ 502 w 509"/>
                <a:gd name="T7" fmla="*/ 196 h 515"/>
                <a:gd name="T8" fmla="*/ 506 w 509"/>
                <a:gd name="T9" fmla="*/ 300 h 515"/>
                <a:gd name="T10" fmla="*/ 471 w 509"/>
                <a:gd name="T11" fmla="*/ 393 h 515"/>
                <a:gd name="T12" fmla="*/ 404 w 509"/>
                <a:gd name="T13" fmla="*/ 465 h 515"/>
                <a:gd name="T14" fmla="*/ 314 w 509"/>
                <a:gd name="T15" fmla="*/ 508 h 515"/>
                <a:gd name="T16" fmla="*/ 211 w 509"/>
                <a:gd name="T17" fmla="*/ 512 h 515"/>
                <a:gd name="T18" fmla="*/ 120 w 509"/>
                <a:gd name="T19" fmla="*/ 476 h 515"/>
                <a:gd name="T20" fmla="*/ 48 w 509"/>
                <a:gd name="T21" fmla="*/ 408 h 515"/>
                <a:gd name="T22" fmla="*/ 7 w 509"/>
                <a:gd name="T23" fmla="*/ 319 h 515"/>
                <a:gd name="T24" fmla="*/ 2 w 509"/>
                <a:gd name="T25" fmla="*/ 224 h 515"/>
                <a:gd name="T26" fmla="*/ 27 w 509"/>
                <a:gd name="T27" fmla="*/ 143 h 515"/>
                <a:gd name="T28" fmla="*/ 75 w 509"/>
                <a:gd name="T29" fmla="*/ 76 h 515"/>
                <a:gd name="T30" fmla="*/ 142 w 509"/>
                <a:gd name="T31" fmla="*/ 27 h 515"/>
                <a:gd name="T32" fmla="*/ 158 w 509"/>
                <a:gd name="T33" fmla="*/ 46 h 515"/>
                <a:gd name="T34" fmla="*/ 118 w 509"/>
                <a:gd name="T35" fmla="*/ 150 h 515"/>
                <a:gd name="T36" fmla="*/ 110 w 509"/>
                <a:gd name="T37" fmla="*/ 271 h 515"/>
                <a:gd name="T38" fmla="*/ 160 w 509"/>
                <a:gd name="T39" fmla="*/ 365 h 515"/>
                <a:gd name="T40" fmla="*/ 245 w 509"/>
                <a:gd name="T41" fmla="*/ 400 h 515"/>
                <a:gd name="T42" fmla="*/ 301 w 509"/>
                <a:gd name="T43" fmla="*/ 398 h 515"/>
                <a:gd name="T44" fmla="*/ 349 w 509"/>
                <a:gd name="T45" fmla="*/ 381 h 515"/>
                <a:gd name="T46" fmla="*/ 386 w 509"/>
                <a:gd name="T47" fmla="*/ 352 h 515"/>
                <a:gd name="T48" fmla="*/ 411 w 509"/>
                <a:gd name="T49" fmla="*/ 312 h 515"/>
                <a:gd name="T50" fmla="*/ 424 w 509"/>
                <a:gd name="T51" fmla="*/ 269 h 515"/>
                <a:gd name="T52" fmla="*/ 422 w 509"/>
                <a:gd name="T53" fmla="*/ 222 h 515"/>
                <a:gd name="T54" fmla="*/ 404 w 509"/>
                <a:gd name="T55" fmla="*/ 177 h 515"/>
                <a:gd name="T56" fmla="*/ 376 w 509"/>
                <a:gd name="T57" fmla="*/ 138 h 515"/>
                <a:gd name="T58" fmla="*/ 361 w 509"/>
                <a:gd name="T59" fmla="*/ 103 h 515"/>
                <a:gd name="T60" fmla="*/ 339 w 509"/>
                <a:gd name="T61" fmla="*/ 67 h 515"/>
                <a:gd name="T62" fmla="*/ 288 w 509"/>
                <a:gd name="T63" fmla="*/ 2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9" h="515">
                  <a:moveTo>
                    <a:pt x="245" y="0"/>
                  </a:moveTo>
                  <a:lnTo>
                    <a:pt x="296" y="3"/>
                  </a:lnTo>
                  <a:lnTo>
                    <a:pt x="344" y="15"/>
                  </a:lnTo>
                  <a:lnTo>
                    <a:pt x="389" y="38"/>
                  </a:lnTo>
                  <a:lnTo>
                    <a:pt x="427" y="69"/>
                  </a:lnTo>
                  <a:lnTo>
                    <a:pt x="461" y="105"/>
                  </a:lnTo>
                  <a:lnTo>
                    <a:pt x="486" y="148"/>
                  </a:lnTo>
                  <a:lnTo>
                    <a:pt x="502" y="196"/>
                  </a:lnTo>
                  <a:lnTo>
                    <a:pt x="509" y="248"/>
                  </a:lnTo>
                  <a:lnTo>
                    <a:pt x="506" y="300"/>
                  </a:lnTo>
                  <a:lnTo>
                    <a:pt x="492" y="348"/>
                  </a:lnTo>
                  <a:lnTo>
                    <a:pt x="471" y="393"/>
                  </a:lnTo>
                  <a:lnTo>
                    <a:pt x="441" y="433"/>
                  </a:lnTo>
                  <a:lnTo>
                    <a:pt x="404" y="465"/>
                  </a:lnTo>
                  <a:lnTo>
                    <a:pt x="361" y="491"/>
                  </a:lnTo>
                  <a:lnTo>
                    <a:pt x="314" y="508"/>
                  </a:lnTo>
                  <a:lnTo>
                    <a:pt x="263" y="515"/>
                  </a:lnTo>
                  <a:lnTo>
                    <a:pt x="211" y="512"/>
                  </a:lnTo>
                  <a:lnTo>
                    <a:pt x="163" y="498"/>
                  </a:lnTo>
                  <a:lnTo>
                    <a:pt x="120" y="476"/>
                  </a:lnTo>
                  <a:lnTo>
                    <a:pt x="82" y="446"/>
                  </a:lnTo>
                  <a:lnTo>
                    <a:pt x="48" y="408"/>
                  </a:lnTo>
                  <a:lnTo>
                    <a:pt x="24" y="367"/>
                  </a:lnTo>
                  <a:lnTo>
                    <a:pt x="7" y="319"/>
                  </a:lnTo>
                  <a:lnTo>
                    <a:pt x="0" y="267"/>
                  </a:lnTo>
                  <a:lnTo>
                    <a:pt x="2" y="224"/>
                  </a:lnTo>
                  <a:lnTo>
                    <a:pt x="10" y="181"/>
                  </a:lnTo>
                  <a:lnTo>
                    <a:pt x="27" y="143"/>
                  </a:lnTo>
                  <a:lnTo>
                    <a:pt x="48" y="107"/>
                  </a:lnTo>
                  <a:lnTo>
                    <a:pt x="75" y="76"/>
                  </a:lnTo>
                  <a:lnTo>
                    <a:pt x="107" y="48"/>
                  </a:lnTo>
                  <a:lnTo>
                    <a:pt x="142" y="27"/>
                  </a:lnTo>
                  <a:lnTo>
                    <a:pt x="181" y="12"/>
                  </a:lnTo>
                  <a:lnTo>
                    <a:pt x="158" y="46"/>
                  </a:lnTo>
                  <a:lnTo>
                    <a:pt x="135" y="95"/>
                  </a:lnTo>
                  <a:lnTo>
                    <a:pt x="118" y="150"/>
                  </a:lnTo>
                  <a:lnTo>
                    <a:pt x="108" y="210"/>
                  </a:lnTo>
                  <a:lnTo>
                    <a:pt x="110" y="271"/>
                  </a:lnTo>
                  <a:lnTo>
                    <a:pt x="127" y="324"/>
                  </a:lnTo>
                  <a:lnTo>
                    <a:pt x="160" y="365"/>
                  </a:lnTo>
                  <a:lnTo>
                    <a:pt x="213" y="393"/>
                  </a:lnTo>
                  <a:lnTo>
                    <a:pt x="245" y="400"/>
                  </a:lnTo>
                  <a:lnTo>
                    <a:pt x="274" y="400"/>
                  </a:lnTo>
                  <a:lnTo>
                    <a:pt x="301" y="398"/>
                  </a:lnTo>
                  <a:lnTo>
                    <a:pt x="326" y="391"/>
                  </a:lnTo>
                  <a:lnTo>
                    <a:pt x="349" y="381"/>
                  </a:lnTo>
                  <a:lnTo>
                    <a:pt x="369" y="367"/>
                  </a:lnTo>
                  <a:lnTo>
                    <a:pt x="386" y="352"/>
                  </a:lnTo>
                  <a:lnTo>
                    <a:pt x="401" y="333"/>
                  </a:lnTo>
                  <a:lnTo>
                    <a:pt x="411" y="312"/>
                  </a:lnTo>
                  <a:lnTo>
                    <a:pt x="419" y="291"/>
                  </a:lnTo>
                  <a:lnTo>
                    <a:pt x="424" y="269"/>
                  </a:lnTo>
                  <a:lnTo>
                    <a:pt x="424" y="245"/>
                  </a:lnTo>
                  <a:lnTo>
                    <a:pt x="422" y="222"/>
                  </a:lnTo>
                  <a:lnTo>
                    <a:pt x="416" y="200"/>
                  </a:lnTo>
                  <a:lnTo>
                    <a:pt x="404" y="177"/>
                  </a:lnTo>
                  <a:lnTo>
                    <a:pt x="389" y="157"/>
                  </a:lnTo>
                  <a:lnTo>
                    <a:pt x="376" y="138"/>
                  </a:lnTo>
                  <a:lnTo>
                    <a:pt x="368" y="121"/>
                  </a:lnTo>
                  <a:lnTo>
                    <a:pt x="361" y="103"/>
                  </a:lnTo>
                  <a:lnTo>
                    <a:pt x="353" y="86"/>
                  </a:lnTo>
                  <a:lnTo>
                    <a:pt x="339" y="67"/>
                  </a:lnTo>
                  <a:lnTo>
                    <a:pt x="319" y="46"/>
                  </a:lnTo>
                  <a:lnTo>
                    <a:pt x="288" y="2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 rot="10800000">
              <a:off x="2216" y="6279"/>
              <a:ext cx="111" cy="152"/>
            </a:xfrm>
            <a:custGeom>
              <a:avLst/>
              <a:gdLst>
                <a:gd name="T0" fmla="*/ 0 w 111"/>
                <a:gd name="T1" fmla="*/ 19 h 152"/>
                <a:gd name="T2" fmla="*/ 7 w 111"/>
                <a:gd name="T3" fmla="*/ 33 h 152"/>
                <a:gd name="T4" fmla="*/ 18 w 111"/>
                <a:gd name="T5" fmla="*/ 67 h 152"/>
                <a:gd name="T6" fmla="*/ 25 w 111"/>
                <a:gd name="T7" fmla="*/ 110 h 152"/>
                <a:gd name="T8" fmla="*/ 20 w 111"/>
                <a:gd name="T9" fmla="*/ 152 h 152"/>
                <a:gd name="T10" fmla="*/ 23 w 111"/>
                <a:gd name="T11" fmla="*/ 150 h 152"/>
                <a:gd name="T12" fmla="*/ 30 w 111"/>
                <a:gd name="T13" fmla="*/ 148 h 152"/>
                <a:gd name="T14" fmla="*/ 42 w 111"/>
                <a:gd name="T15" fmla="*/ 145 h 152"/>
                <a:gd name="T16" fmla="*/ 55 w 111"/>
                <a:gd name="T17" fmla="*/ 143 h 152"/>
                <a:gd name="T18" fmla="*/ 70 w 111"/>
                <a:gd name="T19" fmla="*/ 139 h 152"/>
                <a:gd name="T20" fmla="*/ 85 w 111"/>
                <a:gd name="T21" fmla="*/ 138 h 152"/>
                <a:gd name="T22" fmla="*/ 100 w 111"/>
                <a:gd name="T23" fmla="*/ 138 h 152"/>
                <a:gd name="T24" fmla="*/ 111 w 111"/>
                <a:gd name="T25" fmla="*/ 139 h 152"/>
                <a:gd name="T26" fmla="*/ 110 w 111"/>
                <a:gd name="T27" fmla="*/ 91 h 152"/>
                <a:gd name="T28" fmla="*/ 105 w 111"/>
                <a:gd name="T29" fmla="*/ 53 h 152"/>
                <a:gd name="T30" fmla="*/ 95 w 111"/>
                <a:gd name="T31" fmla="*/ 24 h 152"/>
                <a:gd name="T32" fmla="*/ 75 w 111"/>
                <a:gd name="T33" fmla="*/ 2 h 152"/>
                <a:gd name="T34" fmla="*/ 63 w 111"/>
                <a:gd name="T35" fmla="*/ 0 h 152"/>
                <a:gd name="T36" fmla="*/ 52 w 111"/>
                <a:gd name="T37" fmla="*/ 0 h 152"/>
                <a:gd name="T38" fmla="*/ 38 w 111"/>
                <a:gd name="T39" fmla="*/ 3 h 152"/>
                <a:gd name="T40" fmla="*/ 27 w 111"/>
                <a:gd name="T41" fmla="*/ 7 h 152"/>
                <a:gd name="T42" fmla="*/ 17 w 111"/>
                <a:gd name="T43" fmla="*/ 12 h 152"/>
                <a:gd name="T44" fmla="*/ 8 w 111"/>
                <a:gd name="T45" fmla="*/ 15 h 152"/>
                <a:gd name="T46" fmla="*/ 2 w 111"/>
                <a:gd name="T47" fmla="*/ 17 h 152"/>
                <a:gd name="T48" fmla="*/ 0 w 111"/>
                <a:gd name="T49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52">
                  <a:moveTo>
                    <a:pt x="0" y="19"/>
                  </a:moveTo>
                  <a:lnTo>
                    <a:pt x="7" y="33"/>
                  </a:lnTo>
                  <a:lnTo>
                    <a:pt x="18" y="67"/>
                  </a:lnTo>
                  <a:lnTo>
                    <a:pt x="25" y="110"/>
                  </a:lnTo>
                  <a:lnTo>
                    <a:pt x="20" y="152"/>
                  </a:lnTo>
                  <a:lnTo>
                    <a:pt x="23" y="150"/>
                  </a:lnTo>
                  <a:lnTo>
                    <a:pt x="30" y="148"/>
                  </a:lnTo>
                  <a:lnTo>
                    <a:pt x="42" y="145"/>
                  </a:lnTo>
                  <a:lnTo>
                    <a:pt x="55" y="143"/>
                  </a:lnTo>
                  <a:lnTo>
                    <a:pt x="70" y="139"/>
                  </a:lnTo>
                  <a:lnTo>
                    <a:pt x="85" y="138"/>
                  </a:lnTo>
                  <a:lnTo>
                    <a:pt x="100" y="138"/>
                  </a:lnTo>
                  <a:lnTo>
                    <a:pt x="111" y="139"/>
                  </a:lnTo>
                  <a:lnTo>
                    <a:pt x="110" y="91"/>
                  </a:lnTo>
                  <a:lnTo>
                    <a:pt x="105" y="53"/>
                  </a:lnTo>
                  <a:lnTo>
                    <a:pt x="95" y="24"/>
                  </a:lnTo>
                  <a:lnTo>
                    <a:pt x="75" y="2"/>
                  </a:lnTo>
                  <a:lnTo>
                    <a:pt x="63" y="0"/>
                  </a:lnTo>
                  <a:lnTo>
                    <a:pt x="52" y="0"/>
                  </a:lnTo>
                  <a:lnTo>
                    <a:pt x="38" y="3"/>
                  </a:lnTo>
                  <a:lnTo>
                    <a:pt x="27" y="7"/>
                  </a:lnTo>
                  <a:lnTo>
                    <a:pt x="17" y="12"/>
                  </a:lnTo>
                  <a:lnTo>
                    <a:pt x="8" y="15"/>
                  </a:lnTo>
                  <a:lnTo>
                    <a:pt x="2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7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304</TotalTime>
  <Words>316</Words>
  <Application>Microsoft Office PowerPoint</Application>
  <PresentationFormat>Экран (4:3)</PresentationFormat>
  <Paragraphs>171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Andale Sans UI</vt:lpstr>
      <vt:lpstr>Tahoma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 здорового питания</vt:lpstr>
      <vt:lpstr>Технологическое оборудование пищеблока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Стоимость детодня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Марина Г. Солодова</cp:lastModifiedBy>
  <cp:revision>31</cp:revision>
  <cp:lastPrinted>2018-08-14T11:21:08Z</cp:lastPrinted>
  <dcterms:created xsi:type="dcterms:W3CDTF">2018-08-14T07:32:25Z</dcterms:created>
  <dcterms:modified xsi:type="dcterms:W3CDTF">2018-08-16T06:12:06Z</dcterms:modified>
</cp:coreProperties>
</file>