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8" r:id="rId4"/>
    <p:sldId id="284" r:id="rId5"/>
    <p:sldId id="285" r:id="rId6"/>
    <p:sldId id="258" r:id="rId7"/>
    <p:sldId id="259" r:id="rId8"/>
    <p:sldId id="260" r:id="rId9"/>
    <p:sldId id="261" r:id="rId10"/>
    <p:sldId id="262" r:id="rId11"/>
    <p:sldId id="267" r:id="rId12"/>
    <p:sldId id="264" r:id="rId13"/>
    <p:sldId id="265" r:id="rId14"/>
    <p:sldId id="266" r:id="rId15"/>
    <p:sldId id="273" r:id="rId16"/>
    <p:sldId id="275" r:id="rId17"/>
    <p:sldId id="268" r:id="rId18"/>
    <p:sldId id="269" r:id="rId19"/>
    <p:sldId id="276" r:id="rId20"/>
    <p:sldId id="277" r:id="rId21"/>
    <p:sldId id="270" r:id="rId22"/>
    <p:sldId id="271" r:id="rId23"/>
    <p:sldId id="272" r:id="rId24"/>
    <p:sldId id="281" r:id="rId25"/>
    <p:sldId id="279" r:id="rId26"/>
    <p:sldId id="280" r:id="rId27"/>
    <p:sldId id="282" r:id="rId28"/>
    <p:sldId id="28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5C968-7198-4B8A-BE65-5E133D7A6CD9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8C2DA-6A72-4FFC-837E-6B4A37C25E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15868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5C968-7198-4B8A-BE65-5E133D7A6CD9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8C2DA-6A72-4FFC-837E-6B4A37C25E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84111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5C968-7198-4B8A-BE65-5E133D7A6CD9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8C2DA-6A72-4FFC-837E-6B4A37C25E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85678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5C968-7198-4B8A-BE65-5E133D7A6CD9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8C2DA-6A72-4FFC-837E-6B4A37C25E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0918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5C968-7198-4B8A-BE65-5E133D7A6CD9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8C2DA-6A72-4FFC-837E-6B4A37C25E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76692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5C968-7198-4B8A-BE65-5E133D7A6CD9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8C2DA-6A72-4FFC-837E-6B4A37C25E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15609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5C968-7198-4B8A-BE65-5E133D7A6CD9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8C2DA-6A72-4FFC-837E-6B4A37C25E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5194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5C968-7198-4B8A-BE65-5E133D7A6CD9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8C2DA-6A72-4FFC-837E-6B4A37C25E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61211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5C968-7198-4B8A-BE65-5E133D7A6CD9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8C2DA-6A72-4FFC-837E-6B4A37C25E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90672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5C968-7198-4B8A-BE65-5E133D7A6CD9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8C2DA-6A72-4FFC-837E-6B4A37C25E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65716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5C968-7198-4B8A-BE65-5E133D7A6CD9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8C2DA-6A72-4FFC-837E-6B4A37C25E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68157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5C968-7198-4B8A-BE65-5E133D7A6CD9}" type="datetimeFigureOut">
              <a:rPr lang="ru-RU" smtClean="0"/>
              <a:pPr/>
              <a:t>17.12.2014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8C2DA-6A72-4FFC-837E-6B4A37C25E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89685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jpeg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828" t="10964" r="14479" b="9770"/>
          <a:stretch/>
        </p:blipFill>
        <p:spPr>
          <a:xfrm>
            <a:off x="395536" y="2420888"/>
            <a:ext cx="3002508" cy="4080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95536" y="332656"/>
            <a:ext cx="8496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95936" y="2420888"/>
            <a:ext cx="48965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Проектная 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работа 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теме</a:t>
            </a:r>
          </a:p>
          <a:p>
            <a:pPr lvl="0" algn="ctr"/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«Что вкусней всего на свете?»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Конкурс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«Проектная деятельность при изучении предмета </a:t>
            </a:r>
            <a:r>
              <a:rPr lang="ru-RU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кубановедение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2014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828" t="10964" r="14479" b="9770"/>
          <a:stretch/>
        </p:blipFill>
        <p:spPr>
          <a:xfrm>
            <a:off x="407112" y="2420888"/>
            <a:ext cx="3002508" cy="4080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85605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05023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1409"/>
            <a:ext cx="2880320" cy="25922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968" y="221409"/>
            <a:ext cx="2567160" cy="25922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50" y="3742600"/>
            <a:ext cx="2859782" cy="29267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256" y="221410"/>
            <a:ext cx="2344164" cy="25922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742600"/>
            <a:ext cx="3368388" cy="29267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0049" y="2800163"/>
            <a:ext cx="88501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Хлеб должен остыть в течение нескольких часов.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Первая корочка – дедушке. Булка получилась большая. Я отнесла ее в школу на урок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кубановедения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58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3096344" cy="30963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579580"/>
            <a:ext cx="3096344" cy="30963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155" y="194519"/>
            <a:ext cx="3168352" cy="30904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35896" y="3789040"/>
            <a:ext cx="51845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столовой во время обеда угостила всех одноклассников и Ольгу Васильевну.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Хлеб всем понравился. Ребята не оставили на тарелках ни кусочка хлеба.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716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61"/>
            <a:ext cx="903547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10" t="544" r="34909" b="23583"/>
          <a:stretch/>
        </p:blipFill>
        <p:spPr>
          <a:xfrm>
            <a:off x="165222" y="179673"/>
            <a:ext cx="2606578" cy="28172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80620"/>
            <a:ext cx="2808312" cy="28163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171" y="132916"/>
            <a:ext cx="3102326" cy="28640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24" y="4372655"/>
            <a:ext cx="2606578" cy="24657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829" y="4372655"/>
            <a:ext cx="2855342" cy="24657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7" y="4372655"/>
            <a:ext cx="2951311" cy="246574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3528" y="2996952"/>
            <a:ext cx="87119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нашей школе тоже пекут вкусный хлеб. Чтобы рассмотреть весь процесс – вставать пришлось рано. К приходу школьников в столовую хлеб должен остыть и отстояться. В нашей столовой установлено новое оборудование. Приготовление хлеба – одно удовольствие.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576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3024336" cy="26642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98037"/>
            <a:ext cx="3024336" cy="26642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068960"/>
            <a:ext cx="3024336" cy="27712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35896" y="3212976"/>
            <a:ext cx="52565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Школьный лаваш готов. 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нашей столовой выпекается много разнообразной сдобы: плюшек с пудрой, пирожков с повидлом, яблоками, творогом, ватрушек, булочек. Но по количеству выпекаемой продукции можно сказать, что хлеба школьники кушают больше.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598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764704"/>
            <a:ext cx="8568952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Часто говорят, что булки на деревьях не растут. Я знаю, что в нашей стране таких деревьев точно нет. Но в книге А. Митяева «Ржаной хлебушко – калачу дедушка» я прочитала о том, что в лесах жарких стран растут хлебные деревья.  Плод такого дерева весит до 20 кг, а зернышко нашей пшеницы – меньше одного грамма.  Одно такое дерево целый год кормит трех человек.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Хорошо тому, кто живет под хлебным деревом! Но хорошо ли? Если хлеб сам в рот падает, можно совсем облениться и ослабеть.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Надо бы выяснить, легко или тяжело выращивать хлеб у нас.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26" t="52835" r="63359" b="28856"/>
          <a:stretch/>
        </p:blipFill>
        <p:spPr>
          <a:xfrm rot="10800000">
            <a:off x="4211960" y="2816753"/>
            <a:ext cx="2797791" cy="21558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490" t="35522" r="17978" b="26468"/>
          <a:stretch/>
        </p:blipFill>
        <p:spPr>
          <a:xfrm rot="10800000">
            <a:off x="971600" y="2753435"/>
            <a:ext cx="1323046" cy="24037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505" t="54205" r="43431" b="27263"/>
          <a:stretch/>
        </p:blipFill>
        <p:spPr>
          <a:xfrm rot="10800000">
            <a:off x="2294646" y="2793584"/>
            <a:ext cx="900753" cy="12708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9730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7623" y="604718"/>
            <a:ext cx="6696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Наблюдения за развитием зерен пшеницы и ржи в почве (опыт 1)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1" y="1416674"/>
            <a:ext cx="2952328" cy="23723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01042"/>
            <a:ext cx="2880320" cy="23879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6809"/>
          <a:stretch/>
        </p:blipFill>
        <p:spPr>
          <a:xfrm>
            <a:off x="107503" y="4509120"/>
            <a:ext cx="3024337" cy="22098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435715"/>
            <a:ext cx="2592288" cy="23533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486272"/>
            <a:ext cx="2832315" cy="22098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155" y="4509120"/>
            <a:ext cx="2928325" cy="22027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5535" y="3789040"/>
            <a:ext cx="84969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Взяли коричневые лотки, плодородную почву, семена зерновых культур . Посеяли сухие зерна пшеницы и ржи в почву и пролили ее водой. Затем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поставили метки «рожь», «пшеница».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772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32" y="1479634"/>
            <a:ext cx="2899807" cy="219049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43608" y="692696"/>
            <a:ext cx="6912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Наблюдения за развитием зерен пшеницы и ржи в почве (опыт 1)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33" y="3789040"/>
            <a:ext cx="3168352" cy="28803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00385" y="1710100"/>
            <a:ext cx="556410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После полива почвы на поверхности появился дождевой червь. Я знаю о пользе дождевых червей для почвы.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 у меня маленькие лотки для опытов, ему будет тесно и он погибнет. Пришлось выпустить его в огород. Пусть приносит пользу там.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Когда пророщенные зерна ( опыт 3) были посеяны в почву, в коричневых лотках (опыт 1) еще не было ростков пшеницы и ржи.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Я предположила, что ростки появятся: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одновременно;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ли первыми выйдут на поверхность пророщенные. (см. фото внизу)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1793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00"/>
            <a:ext cx="9078698" cy="7029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4721" y="476672"/>
            <a:ext cx="8357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Наблюдения за развитием зерен пшеницы и ржи в  воде (опыт 2)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30779"/>
            <a:ext cx="3096344" cy="25742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28" y="1389914"/>
            <a:ext cx="3168352" cy="25195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5576" y="4005064"/>
            <a:ext cx="792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Положила в пиалы по чайной ложке зерен пшеницы и ржи, затем залила небольшим количеством воды. Пиалы поставила на окно солнечной стороны дома.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5205392"/>
            <a:ext cx="3487961" cy="14891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1379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27584" y="620689"/>
            <a:ext cx="69847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Наблюдения за развитием 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пророщенных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зерен пшеницы и ржи в  воде (опыт 3)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908" t="4104" r="20097" b="16637"/>
          <a:stretch/>
        </p:blipFill>
        <p:spPr>
          <a:xfrm>
            <a:off x="179512" y="1451686"/>
            <a:ext cx="2664296" cy="21933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100" t="15109" r="20896" b="17612"/>
          <a:stretch/>
        </p:blipFill>
        <p:spPr>
          <a:xfrm>
            <a:off x="3059833" y="1451686"/>
            <a:ext cx="2592287" cy="21933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468235"/>
            <a:ext cx="2664296" cy="21767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986" r="10298" b="26965"/>
          <a:stretch/>
        </p:blipFill>
        <p:spPr>
          <a:xfrm>
            <a:off x="213500" y="4653136"/>
            <a:ext cx="3062356" cy="20162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363" b="19004"/>
          <a:stretch/>
        </p:blipFill>
        <p:spPr>
          <a:xfrm>
            <a:off x="5002618" y="4581128"/>
            <a:ext cx="3816423" cy="210669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3500" y="3645024"/>
            <a:ext cx="87509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Когда из зерен появились ростки, я посеяла зерна в землю, чтобы проверить, где раньше появятся всходы: в коричневых лотках с сухим зерном или в зеленом лотке с пророщенным зерном.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923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576" y="980728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Наблюдения за развитием зерен пшеницы и ржи, пророщенных в воде (опыт 3)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318" r="5671" b="14428"/>
          <a:stretch/>
        </p:blipFill>
        <p:spPr>
          <a:xfrm>
            <a:off x="251521" y="1811725"/>
            <a:ext cx="4032448" cy="26973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870541"/>
            <a:ext cx="3456384" cy="26385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9" y="4869160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Поставила метки «пшеница», «рожь», затем укрыла проростки землей и пролила почву водой.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626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620688"/>
            <a:ext cx="8640961" cy="827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Тема. «Что вкусней всего на свете?»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Цель: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Определить, какой продукт питания в жизни человека самый универсальный.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514350" indent="-514350"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Узнать, какой продукт питания в жизни человека самый древний и вечно молодой.</a:t>
            </a:r>
          </a:p>
          <a:p>
            <a:pPr marL="514350" indent="-514350"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Выяснить, почему хлеб является самым незаменимым продуктом питания в жизни человека.</a:t>
            </a:r>
          </a:p>
          <a:p>
            <a:pPr marL="514350" indent="-514350">
              <a:buFontTx/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Провести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опыты по проращиванию семян зерновых культур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Tx/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Проанализировать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результаты исследований; испечь белый пшеничный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хлеб, угостить одноклассников.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AutoNum type="arabicPeriod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Изучить литературу, найти ответы на вопросы: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Как хлеб помог обрести человеку Родину?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Как пахарь стал воином – защитником родной земли?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Почему хлеб на Руси – стал символом плодородия, достатка и миролюбия?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Почему особой гордостью кубанского казака – был белый пшеничный хлеб?</a:t>
            </a:r>
          </a:p>
          <a:p>
            <a:pPr marL="514350" indent="-514350">
              <a:buFontTx/>
              <a:buAutoNum type="arabicPeriod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rabicPeriod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rabicPeriod"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rabicPeriod"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rabicPeriod"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rabicPeriod"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961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620688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Наблюдения за первыми всходами в коричневых и зеленом лотках (сравнение результатов опытов 1,3)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11725"/>
            <a:ext cx="3672408" cy="24813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980" y="1783554"/>
            <a:ext cx="4500500" cy="25095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4725144"/>
            <a:ext cx="86409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День был жаркий. Солнце высушило почву, пока я была в школе. На фотографии слева видно, как сильные ростки пшеницы и ржи, пробиваясь сквозь почву, подняли кусочки сухой земли. Фотография справа показывает, что пророщенные зерна (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зеленый лоток)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как пшеницы так и ржи отстают в росте.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136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2334364"/>
            <a:ext cx="4608511" cy="40469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528" y="764704"/>
            <a:ext cx="82089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Объединила лотки с сухими зернами и пророщенными в одном месте, чтобы наблюдать как  влияет одинаковое количество света и тепла на развитие зерен в коричневых и зеленом лотках.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6056" y="2492896"/>
            <a:ext cx="388843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фотографии видно, что раньше пробились ростки сухих зерен,  посеянных сразу в почву, а пророщенные немного отстают в росте. У пшеницы ростки зеленые, а у ржи бордовые. Еще можно сравнить высоту ростков в зеленом лотке: пшеница отстает от ржи (6 суток от начала </a:t>
            </a:r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проведения опытов).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478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764704"/>
            <a:ext cx="5760640" cy="42018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536" y="4797152"/>
            <a:ext cx="8568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(опыт №3, 9 суток от начала ведения наблюдений)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Пророщенные зерна пшеницы и ржи дали дружные всходы. Сквозь стенки лотка видна развитая корневая система растений, цвет ростков по прежнему отличается: зеленый у пшеницы, бордовый у ржи.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8501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93" y="0"/>
            <a:ext cx="9143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1600" y="635497"/>
            <a:ext cx="7801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Сравнение результатов опытов №1, 3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740"/>
          <a:stretch/>
        </p:blipFill>
        <p:spPr>
          <a:xfrm>
            <a:off x="127653" y="1158717"/>
            <a:ext cx="2867759" cy="23691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933"/>
          <a:stretch/>
        </p:blipFill>
        <p:spPr>
          <a:xfrm>
            <a:off x="3162293" y="1158718"/>
            <a:ext cx="2761426" cy="23691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1600" y="2852936"/>
            <a:ext cx="1798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Опыт №1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63888" y="2852936"/>
            <a:ext cx="2232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Опыт №1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244" b="21335"/>
          <a:stretch/>
        </p:blipFill>
        <p:spPr>
          <a:xfrm>
            <a:off x="207459" y="3750522"/>
            <a:ext cx="4704524" cy="23747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91680" y="5517233"/>
            <a:ext cx="2440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Опыт №3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11983" y="3527822"/>
            <a:ext cx="405250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Развитие растений через 11 суток ведения наблюдений показывает, что ростки пшеницы из опытных образцов №1 и 3 развиваются равномерно. Рожь (опыт №1) показывает низкую всхожесть , жизнеспособность ростков. А пророщенная рожь (опыт№ 3) обгоняет в росте  пшеницу (опыт № 3)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079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764704"/>
            <a:ext cx="856895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Я проводила наблюдения за развитием ростков зерновых культур 11 дней.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Весной сеют хлеба, которые успевают вырасти и созреть за полгода – за весну и лето. Называются они – яровые от слова Ярила – солнце. Трудная у хлеборобов работа от зари ранней до зари вечерней. За такую трудную работу шлет Ярила людям по осени свои дары – золотые зерна пшеницы.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Из зернышка пшеницы получается 20 миллиграммов муки. Для выпечки одного батона требуется более 10 тысяч зерен. Сколько же надо, чтобы накормить народ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Человеку 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год нужна тонна зерна. Всякого в сборе: от пшеницы и ржи, риса и кукурузы, ячменя и овса, проса и гречихи, до гороха и фасоли. Не вся тонна пойдет на выпечку хлебных изделий, на изготовление круп и макарон. Большую часть съедят коровы, свиньи, овцы, склюют куры, утки, гуси. Но эта большая часть вернется к человеку в виде мяса, масла, молока, яиц и других продуктов.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573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5856" y="188640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Вывод: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481027"/>
            <a:ext cx="878497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Хлеб появился на земле более 15 тысяч лет назад.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Хлеб  - гениальное изобретение человека – рожден четырьмя стихиями – солнцем, землей, водой и огнем.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Для жизни злаковых культур необходимы пять условий: раз – тепло, два – свет, три – влага, четыре – воздух, пять – пища. Взятые отдельно, они ничего не значат. Собранные вместе – дают растению полную жизнь от всходов до плодов.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 каждый знает, как из муки получается каравай – с золотистой корочкой, с душистым ароматом. Хлебное дело для большинства едоков окружено тайной.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Мало в мире ценностей, которые,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как хлеб, ни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 день, ни на час не теряли бы своего значения.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Это воздух, вода, земля и солнце. Хлеб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 этими понятиями стоит в одном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ряду. Это – древнейший и вечно молодой продукт, добытый  человеческим трудом. Хлеб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– повседневен, обиходен, незаменим. Хлеб – труд народа, труд поколений.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Хлеб – верный спутник человека, надежный товарищ.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Хлеб никогда не приедается. Быстрее, чем другая еда, утоляет голод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910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" y="0"/>
            <a:ext cx="9143999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3528" y="1052736"/>
            <a:ext cx="86409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Помните: проходят люди, годы, эпохи – хлеб остается. Он неподвластен смерти. Он черствеет, как черствеет порой и сам человек в невзгодах. Но зачерствев, хлеб становится только крепче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Нищ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духом тот, кто не впитывает в себя вместе с каждым кусочком хлеба уважение к труду человеческому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Жалок тот, кто не испытал радости, поделившись куском хлеба с голодным, кто не испытал от этого сладкого удовольствия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Беден тот, кто не кормил из своей ладони птиц, рыб, коня – ничто живое не чурается хлеба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Хлеб – гимн труду, хлеб – праздник, который всегда должен быть с людьми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87824" y="404664"/>
            <a:ext cx="3321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Заключение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2040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58270" y="1124744"/>
            <a:ext cx="543421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Помните: когда люди, говорящие на разных языках, еще не знают, друзья ли они или враги, кусок хлеба, протянутый человеком человеку, выразительнее всяких слов. Кусок хлеба, разделенный пополам и съеденный вместе, делает людей друзьями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Хлеб и мир – понятия неразделимые; и потому хлеб нам дорог как символ мира и благополучия.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3206750" cy="8931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1839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71998" y="1772816"/>
            <a:ext cx="424847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Старше хлеба в доме нет.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нем – рук тепло,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нем – радость жизни.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нем – счастье мира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 труда моей Отчизны!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00" t="5673" r="2925" b="12619"/>
          <a:stretch/>
        </p:blipFill>
        <p:spPr>
          <a:xfrm rot="10800000">
            <a:off x="323523" y="1228297"/>
            <a:ext cx="4032450" cy="50532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7532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912" b="5616"/>
          <a:stretch/>
        </p:blipFill>
        <p:spPr>
          <a:xfrm>
            <a:off x="221366" y="908721"/>
            <a:ext cx="2478426" cy="265509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935" t="5770" r="13599" b="6866"/>
          <a:stretch/>
        </p:blipFill>
        <p:spPr>
          <a:xfrm>
            <a:off x="3203848" y="899520"/>
            <a:ext cx="2304256" cy="266429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6" name="Picture 2" descr="C:\Documents and Settings\Supervisor\Рабочий стол\ХХЛеб - рисунки\сканирование00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12" t="4835" r="13815" b="5637"/>
          <a:stretch/>
        </p:blipFill>
        <p:spPr bwMode="auto">
          <a:xfrm>
            <a:off x="5652120" y="899520"/>
            <a:ext cx="2186898" cy="252947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0715" b="38543"/>
          <a:stretch/>
        </p:blipFill>
        <p:spPr>
          <a:xfrm>
            <a:off x="334165" y="3789041"/>
            <a:ext cx="2719363" cy="28803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TextBox 5"/>
          <p:cNvSpPr txBox="1"/>
          <p:nvPr/>
        </p:nvSpPr>
        <p:spPr>
          <a:xfrm>
            <a:off x="2987824" y="3789042"/>
            <a:ext cx="60486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уроке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кубановедения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мы изучали тему «Традиционная пища кубанских казаков». Дома надо было на с. 45 записать любимый семейный рецепт. Я спросила у прабабушки Тамары о том, какое блюдо она считает самым вкусным. Она сказала, что самая простая и самая вкусная пища – белый пшеничный хлеб. А я думала,  что это могло  быть какое – нибудь необыкновенное мороженое.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91880" y="188640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Введение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3516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903960914"/>
              </p:ext>
            </p:extLst>
          </p:nvPr>
        </p:nvGraphicFramePr>
        <p:xfrm>
          <a:off x="4032250" y="2889250"/>
          <a:ext cx="1079500" cy="1079500"/>
        </p:xfrm>
        <a:graphic>
          <a:graphicData uri="http://schemas.openxmlformats.org/presentationml/2006/ole">
            <p:oleObj spid="_x0000_s1039" name="PDF" r:id="rId4" imgW="1080000" imgH="1080000" progId="">
              <p:embed/>
            </p:oleObj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79514" y="692696"/>
            <a:ext cx="871296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Детство моей прабабушки Тамары пришлось на военные годы. Иногда она вспоминает тяжелые времена  лихолетья. Рассказывает о том, как жила вместе с семьей на оккупированной немцами территории. Ее воспоминания связаны с тем, что всегда хотелось кушать. Хлеба не было. Спасались мелкой картошкой, чистить ее было невозможно. Варили в чугунке, затем протирали через сито и добавляли в похлебку из бурака (свёклы) и лука. Если удавалось достать муки, пекли хлеб с лебедой. В семье она была старшей из детей, поэтому из тех продуктов, которые появлялись в доме, лучшее отдавалось младшим – брату и сестренке. Чувство голода преследовало постоянно, везде и во всем чудился запах черного хлеба, такого желанного и простого.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Послевоенные годы тоже не были легкими.  Прабабушка помнит, как впервые смогла попробовать белый пшеничный хлеб. Ей тогда исполнилось 15 лет. И она говорит о том, что вкуснее ничего в жизни до этого не ела. До сих пор не может забыть  вкуса и аромата того хлебного ломтя.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925" t="18708" r="34030" b="25723"/>
          <a:stretch/>
        </p:blipFill>
        <p:spPr>
          <a:xfrm>
            <a:off x="2843808" y="5067802"/>
            <a:ext cx="2664296" cy="1646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5994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2" y="908719"/>
            <a:ext cx="4251449" cy="30908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5381932"/>
            <a:ext cx="88569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Гипотеза моего исследования: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самый простой и вкусный продукт питания – хлеб.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23928" y="980727"/>
            <a:ext cx="51125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Рассматривая репродукцию картины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А.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Пластова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«Жатва», которая была написана в 1945 году, можно предположить, что еще долгие послевоенные годы тяжело трудился русский  народ, восстанавливая страну. На переднем плане картины справа мы видим тех, кто растил послевоенный хлеб – это старики и подростки с малолетними братьями и сестрами. На этот период и пришлась юность моей прабабушки. Она прожила долгую и трудную жизнь, теперь у нее спокойная и благополучная старость. Но до сих пор она убеждена, что вкуснее  хлеба ничего нет.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476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1" y="0"/>
            <a:ext cx="8956477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1" y="0"/>
            <a:ext cx="8956477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050239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1" y="863715"/>
            <a:ext cx="3168352" cy="2988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761" t="18906" r="12836" b="11443"/>
          <a:stretch/>
        </p:blipFill>
        <p:spPr>
          <a:xfrm>
            <a:off x="6228184" y="863715"/>
            <a:ext cx="2629645" cy="2988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880" r="14328" b="31747"/>
          <a:stretch/>
        </p:blipFill>
        <p:spPr>
          <a:xfrm>
            <a:off x="2042591" y="3913576"/>
            <a:ext cx="4917999" cy="2716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79" r="13899" b="39502"/>
          <a:stretch/>
        </p:blipFill>
        <p:spPr>
          <a:xfrm>
            <a:off x="3347864" y="890718"/>
            <a:ext cx="2664295" cy="2862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681948" y="332656"/>
            <a:ext cx="5194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Выпечка белого хлеба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518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672"/>
            <a:ext cx="3168352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7" y="3645024"/>
            <a:ext cx="3057490" cy="30243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93338"/>
            <a:ext cx="2736304" cy="29797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347" y="517915"/>
            <a:ext cx="2708872" cy="29110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45024"/>
            <a:ext cx="3168352" cy="30243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347" y="3645024"/>
            <a:ext cx="2708872" cy="30243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9552" y="3645024"/>
            <a:ext cx="8280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Процесс закладки ингредиентов для приготовления хлеба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867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3240360" cy="29523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5" y="260649"/>
            <a:ext cx="3600400" cy="29523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28" y="3717032"/>
            <a:ext cx="3274552" cy="27363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6" y="3717032"/>
            <a:ext cx="3672406" cy="27363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519" y="3212976"/>
            <a:ext cx="8640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Процесс замешивания теста. Тесто «подошло», можно выпекать хлеб.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009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4" y="186264"/>
            <a:ext cx="3758159" cy="23762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194" y="188640"/>
            <a:ext cx="3600400" cy="23738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3" y="3501008"/>
            <a:ext cx="3758159" cy="31957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194" y="3507278"/>
            <a:ext cx="3600400" cy="31957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636913"/>
            <a:ext cx="914399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Прошло 3,5 часа. Хлеб готов. Корочка румяная и хрустящая. Аромат хлеба необыкновенный. Булка получилась высокая – 17,5 см. Весом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1 кг .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7691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1092</TotalTime>
  <Words>1911</Words>
  <Application>Microsoft Office PowerPoint</Application>
  <PresentationFormat>Экран (4:3)</PresentationFormat>
  <Paragraphs>114</Paragraphs>
  <Slides>28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0" baseType="lpstr">
      <vt:lpstr>Тема Office</vt:lpstr>
      <vt:lpstr>PDF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Supervisor</dc:creator>
  <cp:lastModifiedBy>Ad_Astra</cp:lastModifiedBy>
  <cp:revision>101</cp:revision>
  <cp:lastPrinted>2014-03-12T19:22:07Z</cp:lastPrinted>
  <dcterms:created xsi:type="dcterms:W3CDTF">2014-03-08T19:15:19Z</dcterms:created>
  <dcterms:modified xsi:type="dcterms:W3CDTF">2014-12-17T10:31:10Z</dcterms:modified>
</cp:coreProperties>
</file>