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2" r:id="rId2"/>
    <p:sldId id="258" r:id="rId3"/>
    <p:sldId id="294" r:id="rId4"/>
    <p:sldId id="318" r:id="rId5"/>
    <p:sldId id="265" r:id="rId6"/>
    <p:sldId id="293" r:id="rId7"/>
    <p:sldId id="295" r:id="rId8"/>
    <p:sldId id="298" r:id="rId9"/>
    <p:sldId id="299" r:id="rId10"/>
    <p:sldId id="296" r:id="rId11"/>
    <p:sldId id="315" r:id="rId12"/>
    <p:sldId id="300" r:id="rId13"/>
    <p:sldId id="301" r:id="rId14"/>
    <p:sldId id="302" r:id="rId15"/>
    <p:sldId id="309" r:id="rId16"/>
    <p:sldId id="303" r:id="rId17"/>
    <p:sldId id="305" r:id="rId18"/>
    <p:sldId id="304" r:id="rId19"/>
    <p:sldId id="307" r:id="rId20"/>
    <p:sldId id="311" r:id="rId21"/>
    <p:sldId id="312" r:id="rId22"/>
    <p:sldId id="313" r:id="rId23"/>
    <p:sldId id="31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496" autoAdjust="0"/>
  </p:normalViewPr>
  <p:slideViewPr>
    <p:cSldViewPr>
      <p:cViewPr varScale="1">
        <p:scale>
          <a:sx n="67" d="100"/>
          <a:sy n="67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D3E17-AF2F-4717-95A0-0374E7C584B5}" type="doc">
      <dgm:prSet loTypeId="urn:microsoft.com/office/officeart/2005/8/layout/h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AE4D326-4682-45FC-9BF2-D3A92A65241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Cambria" panose="02040503050406030204" pitchFamily="18" charset="0"/>
            </a:rPr>
            <a:t>Программа «Юный Эколог Кубани»</a:t>
          </a:r>
          <a:endParaRPr lang="ru-RU" sz="28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6490C588-C6AF-410D-BCBB-DA180342FBBF}" type="parTrans" cxnId="{47DF46A4-568A-465D-B595-6BD1AD757E3D}">
      <dgm:prSet/>
      <dgm:spPr/>
      <dgm:t>
        <a:bodyPr/>
        <a:lstStyle/>
        <a:p>
          <a:endParaRPr lang="ru-RU"/>
        </a:p>
      </dgm:t>
    </dgm:pt>
    <dgm:pt modelId="{48958781-F293-4E64-8441-743DE6AF157F}" type="sibTrans" cxnId="{47DF46A4-568A-465D-B595-6BD1AD757E3D}">
      <dgm:prSet/>
      <dgm:spPr/>
      <dgm:t>
        <a:bodyPr/>
        <a:lstStyle/>
        <a:p>
          <a:endParaRPr lang="ru-RU"/>
        </a:p>
      </dgm:t>
    </dgm:pt>
    <dgm:pt modelId="{67FD49B3-AD6C-4DC4-AB27-DFE5ED823C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Основы государственной политики в области экологического развития России на период до 2030 г., утверждены Президентом РФ от 30.04.2012 г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8B03F4-944A-4130-AB90-6F9CE23B1ECE}" type="parTrans" cxnId="{3A1368FA-D43E-4713-9D19-775C86E072CB}">
      <dgm:prSet/>
      <dgm:spPr/>
      <dgm:t>
        <a:bodyPr/>
        <a:lstStyle/>
        <a:p>
          <a:endParaRPr lang="ru-RU"/>
        </a:p>
      </dgm:t>
    </dgm:pt>
    <dgm:pt modelId="{85714C42-BB14-4E32-B5E0-D8F22A496C38}" type="sibTrans" cxnId="{3A1368FA-D43E-4713-9D19-775C86E072CB}">
      <dgm:prSet/>
      <dgm:spPr/>
      <dgm:t>
        <a:bodyPr/>
        <a:lstStyle/>
        <a:p>
          <a:endParaRPr lang="ru-RU"/>
        </a:p>
      </dgm:t>
    </dgm:pt>
    <dgm:pt modelId="{5C1875BB-5B6D-4F3A-83F6-1ABABC4CDBB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 Краснодарского края «Об экологическом образовании, просвещении и формировании экологической культуры населения Краснодарского края» от 26.12.2012 №2630-КЗ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5B0F2B-CC6C-4E6A-AFE9-A807DC36F3CD}" type="parTrans" cxnId="{E987B670-5539-4717-B98C-2EDCADBBCB9F}">
      <dgm:prSet/>
      <dgm:spPr/>
      <dgm:t>
        <a:bodyPr/>
        <a:lstStyle/>
        <a:p>
          <a:endParaRPr lang="ru-RU"/>
        </a:p>
      </dgm:t>
    </dgm:pt>
    <dgm:pt modelId="{35AC8214-8191-4489-ABE6-890F09687080}" type="sibTrans" cxnId="{E987B670-5539-4717-B98C-2EDCADBBCB9F}">
      <dgm:prSet/>
      <dgm:spPr/>
      <dgm:t>
        <a:bodyPr/>
        <a:lstStyle/>
        <a:p>
          <a:endParaRPr lang="ru-RU"/>
        </a:p>
      </dgm:t>
    </dgm:pt>
    <dgm:pt modelId="{E9F149FB-2E05-4517-993C-0E653C0CD2FB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ФГОС ДО  </a:t>
          </a:r>
        </a:p>
        <a:p>
          <a:pPr>
            <a:lnSpc>
              <a:spcPct val="100000"/>
            </a:lnSpc>
          </a:pP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«… дошкольник обладает начальными знаниями о себе, о природном и социальном мире, в котором он живет, обладает элементарными представлениями из области живой природы, естествознания…»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1D7AA9-7B12-4815-A060-B9FCEC59CE12}" type="parTrans" cxnId="{B6FD0FE9-01D6-4A20-84F1-272BD128AFBC}">
      <dgm:prSet/>
      <dgm:spPr/>
      <dgm:t>
        <a:bodyPr/>
        <a:lstStyle/>
        <a:p>
          <a:endParaRPr lang="ru-RU"/>
        </a:p>
      </dgm:t>
    </dgm:pt>
    <dgm:pt modelId="{C3DBB240-D657-4444-A2F6-41B129CDB2FF}" type="sibTrans" cxnId="{B6FD0FE9-01D6-4A20-84F1-272BD128AFBC}">
      <dgm:prSet/>
      <dgm:spPr/>
      <dgm:t>
        <a:bodyPr/>
        <a:lstStyle/>
        <a:p>
          <a:endParaRPr lang="ru-RU"/>
        </a:p>
      </dgm:t>
    </dgm:pt>
    <dgm:pt modelId="{6FFE52E2-BBA9-4282-8175-E26BF857CEC4}" type="pres">
      <dgm:prSet presAssocID="{1B0D3E17-AF2F-4717-95A0-0374E7C584B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BF379-BECC-4D89-A863-978FCF91D06D}" type="pres">
      <dgm:prSet presAssocID="{4AE4D326-4682-45FC-9BF2-D3A92A65241A}" presName="roof" presStyleLbl="dkBgShp" presStyleIdx="0" presStyleCnt="2" custScaleX="83471" custScaleY="65134"/>
      <dgm:spPr/>
      <dgm:t>
        <a:bodyPr/>
        <a:lstStyle/>
        <a:p>
          <a:endParaRPr lang="ru-RU"/>
        </a:p>
      </dgm:t>
    </dgm:pt>
    <dgm:pt modelId="{A875B417-1F5B-4F34-814C-0C88062905DA}" type="pres">
      <dgm:prSet presAssocID="{4AE4D326-4682-45FC-9BF2-D3A92A65241A}" presName="pillars" presStyleCnt="0"/>
      <dgm:spPr/>
      <dgm:t>
        <a:bodyPr/>
        <a:lstStyle/>
        <a:p>
          <a:endParaRPr lang="ru-RU"/>
        </a:p>
      </dgm:t>
    </dgm:pt>
    <dgm:pt modelId="{737C4A5D-B373-4F57-B91B-81464F6C2DBA}" type="pres">
      <dgm:prSet presAssocID="{4AE4D326-4682-45FC-9BF2-D3A92A65241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DF0C0-E74C-44EA-8690-5891639E419E}" type="pres">
      <dgm:prSet presAssocID="{5C1875BB-5B6D-4F3A-83F6-1ABABC4CDBB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DA7F9-C19A-4863-A0BA-FC34B56953D0}" type="pres">
      <dgm:prSet presAssocID="{E9F149FB-2E05-4517-993C-0E653C0CD2F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3FCB3-1AC7-4C8B-9115-E5CB56BF8224}" type="pres">
      <dgm:prSet presAssocID="{4AE4D326-4682-45FC-9BF2-D3A92A65241A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B6FD0FE9-01D6-4A20-84F1-272BD128AFBC}" srcId="{4AE4D326-4682-45FC-9BF2-D3A92A65241A}" destId="{E9F149FB-2E05-4517-993C-0E653C0CD2FB}" srcOrd="2" destOrd="0" parTransId="{2C1D7AA9-7B12-4815-A060-B9FCEC59CE12}" sibTransId="{C3DBB240-D657-4444-A2F6-41B129CDB2FF}"/>
    <dgm:cxn modelId="{3A1368FA-D43E-4713-9D19-775C86E072CB}" srcId="{4AE4D326-4682-45FC-9BF2-D3A92A65241A}" destId="{67FD49B3-AD6C-4DC4-AB27-DFE5ED823C2E}" srcOrd="0" destOrd="0" parTransId="{CA8B03F4-944A-4130-AB90-6F9CE23B1ECE}" sibTransId="{85714C42-BB14-4E32-B5E0-D8F22A496C38}"/>
    <dgm:cxn modelId="{98CB91F2-095A-4B8E-AD7E-028F43019FBC}" type="presOf" srcId="{1B0D3E17-AF2F-4717-95A0-0374E7C584B5}" destId="{6FFE52E2-BBA9-4282-8175-E26BF857CEC4}" srcOrd="0" destOrd="0" presId="urn:microsoft.com/office/officeart/2005/8/layout/hList3"/>
    <dgm:cxn modelId="{044BB7DD-0981-4619-BF2A-28DF3D29F94C}" type="presOf" srcId="{4AE4D326-4682-45FC-9BF2-D3A92A65241A}" destId="{6A7BF379-BECC-4D89-A863-978FCF91D06D}" srcOrd="0" destOrd="0" presId="urn:microsoft.com/office/officeart/2005/8/layout/hList3"/>
    <dgm:cxn modelId="{A87837E0-9BF2-4B2E-8604-99592DBF68C1}" type="presOf" srcId="{E9F149FB-2E05-4517-993C-0E653C0CD2FB}" destId="{8E2DA7F9-C19A-4863-A0BA-FC34B56953D0}" srcOrd="0" destOrd="0" presId="urn:microsoft.com/office/officeart/2005/8/layout/hList3"/>
    <dgm:cxn modelId="{E987B670-5539-4717-B98C-2EDCADBBCB9F}" srcId="{4AE4D326-4682-45FC-9BF2-D3A92A65241A}" destId="{5C1875BB-5B6D-4F3A-83F6-1ABABC4CDBB2}" srcOrd="1" destOrd="0" parTransId="{C95B0F2B-CC6C-4E6A-AFE9-A807DC36F3CD}" sibTransId="{35AC8214-8191-4489-ABE6-890F09687080}"/>
    <dgm:cxn modelId="{D8257DB8-9FBF-4454-A3B0-ED272A89CCE9}" type="presOf" srcId="{5C1875BB-5B6D-4F3A-83F6-1ABABC4CDBB2}" destId="{222DF0C0-E74C-44EA-8690-5891639E419E}" srcOrd="0" destOrd="0" presId="urn:microsoft.com/office/officeart/2005/8/layout/hList3"/>
    <dgm:cxn modelId="{03AE4BA4-BB74-4AAC-BC03-E3A97B9A40C9}" type="presOf" srcId="{67FD49B3-AD6C-4DC4-AB27-DFE5ED823C2E}" destId="{737C4A5D-B373-4F57-B91B-81464F6C2DBA}" srcOrd="0" destOrd="0" presId="urn:microsoft.com/office/officeart/2005/8/layout/hList3"/>
    <dgm:cxn modelId="{47DF46A4-568A-465D-B595-6BD1AD757E3D}" srcId="{1B0D3E17-AF2F-4717-95A0-0374E7C584B5}" destId="{4AE4D326-4682-45FC-9BF2-D3A92A65241A}" srcOrd="0" destOrd="0" parTransId="{6490C588-C6AF-410D-BCBB-DA180342FBBF}" sibTransId="{48958781-F293-4E64-8441-743DE6AF157F}"/>
    <dgm:cxn modelId="{A74A6455-9B18-455C-8DF1-1B3E6B66EAF3}" type="presParOf" srcId="{6FFE52E2-BBA9-4282-8175-E26BF857CEC4}" destId="{6A7BF379-BECC-4D89-A863-978FCF91D06D}" srcOrd="0" destOrd="0" presId="urn:microsoft.com/office/officeart/2005/8/layout/hList3"/>
    <dgm:cxn modelId="{DC0A428C-CF8A-4372-8C1C-1E9087D6BD41}" type="presParOf" srcId="{6FFE52E2-BBA9-4282-8175-E26BF857CEC4}" destId="{A875B417-1F5B-4F34-814C-0C88062905DA}" srcOrd="1" destOrd="0" presId="urn:microsoft.com/office/officeart/2005/8/layout/hList3"/>
    <dgm:cxn modelId="{E66B20EF-85E1-4859-93B9-1AF9ACC727B3}" type="presParOf" srcId="{A875B417-1F5B-4F34-814C-0C88062905DA}" destId="{737C4A5D-B373-4F57-B91B-81464F6C2DBA}" srcOrd="0" destOrd="0" presId="urn:microsoft.com/office/officeart/2005/8/layout/hList3"/>
    <dgm:cxn modelId="{C8873E0A-E3A3-46B6-82C7-9429C98C8E1D}" type="presParOf" srcId="{A875B417-1F5B-4F34-814C-0C88062905DA}" destId="{222DF0C0-E74C-44EA-8690-5891639E419E}" srcOrd="1" destOrd="0" presId="urn:microsoft.com/office/officeart/2005/8/layout/hList3"/>
    <dgm:cxn modelId="{35478E1A-88FA-40A8-AB7D-7B6E7BF76A32}" type="presParOf" srcId="{A875B417-1F5B-4F34-814C-0C88062905DA}" destId="{8E2DA7F9-C19A-4863-A0BA-FC34B56953D0}" srcOrd="2" destOrd="0" presId="urn:microsoft.com/office/officeart/2005/8/layout/hList3"/>
    <dgm:cxn modelId="{6BB13C2B-F6A8-43BE-A023-BF13BC2AB0D3}" type="presParOf" srcId="{6FFE52E2-BBA9-4282-8175-E26BF857CEC4}" destId="{76C3FCB3-1AC7-4C8B-9115-E5CB56BF822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09A3F-04B2-4603-AFCA-FB29850BA5FB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DE21E55C-694F-49F1-8F48-96C4BFFEE63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Черное море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E7AD39B-953D-44E6-8C91-F13D7BDB8464}" type="parTrans" cxnId="{8341BF4D-F684-4F92-8FCB-3AACB7AA411B}">
      <dgm:prSet/>
      <dgm:spPr/>
      <dgm:t>
        <a:bodyPr/>
        <a:lstStyle/>
        <a:p>
          <a:endParaRPr lang="ru-RU"/>
        </a:p>
      </dgm:t>
    </dgm:pt>
    <dgm:pt modelId="{04CDAB57-FFC3-4EA8-B106-B0934131A877}" type="sibTrans" cxnId="{8341BF4D-F684-4F92-8FCB-3AACB7AA411B}">
      <dgm:prSet/>
      <dgm:spPr/>
      <dgm:t>
        <a:bodyPr/>
        <a:lstStyle/>
        <a:p>
          <a:endParaRPr lang="ru-RU"/>
        </a:p>
      </dgm:t>
    </dgm:pt>
    <dgm:pt modelId="{5DBBB6BC-C1AD-4383-A98D-00A74E91C5A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Птицы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104FF39-96F8-4440-8607-D8B08341CC3D}" type="parTrans" cxnId="{55D86BD6-943C-44D8-A80B-F0A3AA6BD34E}">
      <dgm:prSet/>
      <dgm:spPr/>
      <dgm:t>
        <a:bodyPr/>
        <a:lstStyle/>
        <a:p>
          <a:endParaRPr lang="ru-RU"/>
        </a:p>
      </dgm:t>
    </dgm:pt>
    <dgm:pt modelId="{C0F85444-D760-4B23-A2C5-9DCC9CAE4274}" type="sibTrans" cxnId="{55D86BD6-943C-44D8-A80B-F0A3AA6BD34E}">
      <dgm:prSet/>
      <dgm:spPr/>
      <dgm:t>
        <a:bodyPr/>
        <a:lstStyle/>
        <a:p>
          <a:endParaRPr lang="ru-RU"/>
        </a:p>
      </dgm:t>
    </dgm:pt>
    <dgm:pt modelId="{F7EC2434-5CA5-4681-ACCC-C2464DECCC5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Красная книга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0EBADAD-3146-4D19-AF7A-9CFDCF29528C}" type="parTrans" cxnId="{4BD6B469-EDA7-4CDD-A99C-0FC1234873C7}">
      <dgm:prSet/>
      <dgm:spPr/>
      <dgm:t>
        <a:bodyPr/>
        <a:lstStyle/>
        <a:p>
          <a:endParaRPr lang="ru-RU"/>
        </a:p>
      </dgm:t>
    </dgm:pt>
    <dgm:pt modelId="{FA939976-1FCB-4E97-86C0-62A690ED6916}" type="sibTrans" cxnId="{4BD6B469-EDA7-4CDD-A99C-0FC1234873C7}">
      <dgm:prSet/>
      <dgm:spPr/>
      <dgm:t>
        <a:bodyPr/>
        <a:lstStyle/>
        <a:p>
          <a:endParaRPr lang="ru-RU"/>
        </a:p>
      </dgm:t>
    </dgm:pt>
    <dgm:pt modelId="{C309535F-CA77-4437-9EFD-B93C9389334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Горы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8365953-01E3-4C52-8713-4F031D0A9CCC}" type="parTrans" cxnId="{E0E18A6D-F6ED-4FAF-997B-13EED03A599E}">
      <dgm:prSet/>
      <dgm:spPr/>
      <dgm:t>
        <a:bodyPr/>
        <a:lstStyle/>
        <a:p>
          <a:endParaRPr lang="ru-RU"/>
        </a:p>
      </dgm:t>
    </dgm:pt>
    <dgm:pt modelId="{D6DD54B8-0F48-43BA-9376-35B589E4BDEF}" type="sibTrans" cxnId="{E0E18A6D-F6ED-4FAF-997B-13EED03A599E}">
      <dgm:prSet/>
      <dgm:spPr/>
      <dgm:t>
        <a:bodyPr/>
        <a:lstStyle/>
        <a:p>
          <a:endParaRPr lang="ru-RU"/>
        </a:p>
      </dgm:t>
    </dgm:pt>
    <dgm:pt modelId="{5296A6AC-14D3-4D44-B7C4-C23410500F2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КГБЗ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77C1A01-240F-402E-BFCA-2828FE1FF4FA}" type="parTrans" cxnId="{64019977-6D5F-4C49-A6CE-AAAFE5891FE5}">
      <dgm:prSet/>
      <dgm:spPr/>
      <dgm:t>
        <a:bodyPr/>
        <a:lstStyle/>
        <a:p>
          <a:endParaRPr lang="ru-RU"/>
        </a:p>
      </dgm:t>
    </dgm:pt>
    <dgm:pt modelId="{E2668773-3C3A-4658-B388-029AC8430ADF}" type="sibTrans" cxnId="{64019977-6D5F-4C49-A6CE-AAAFE5891FE5}">
      <dgm:prSet/>
      <dgm:spPr/>
      <dgm:t>
        <a:bodyPr/>
        <a:lstStyle/>
        <a:p>
          <a:endParaRPr lang="ru-RU"/>
        </a:p>
      </dgm:t>
    </dgm:pt>
    <dgm:pt modelId="{19F12403-01E8-4D38-BD95-EF41C14E112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Первоцветы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4493557-CB94-49F8-8EA2-46C6C4C10BEF}" type="parTrans" cxnId="{D47282A5-8759-4207-BB0D-3324C434080E}">
      <dgm:prSet/>
      <dgm:spPr/>
      <dgm:t>
        <a:bodyPr/>
        <a:lstStyle/>
        <a:p>
          <a:endParaRPr lang="ru-RU"/>
        </a:p>
      </dgm:t>
    </dgm:pt>
    <dgm:pt modelId="{47A1B66F-5577-4418-B49A-55F25C88BC88}" type="sibTrans" cxnId="{D47282A5-8759-4207-BB0D-3324C434080E}">
      <dgm:prSet/>
      <dgm:spPr/>
      <dgm:t>
        <a:bodyPr/>
        <a:lstStyle/>
        <a:p>
          <a:endParaRPr lang="ru-RU"/>
        </a:p>
      </dgm:t>
    </dgm:pt>
    <dgm:pt modelId="{15F9C73A-302B-4B55-86F0-A91353BA0626}" type="pres">
      <dgm:prSet presAssocID="{F8109A3F-04B2-4603-AFCA-FB29850BA5FB}" presName="Name0" presStyleCnt="0">
        <dgm:presLayoutVars>
          <dgm:dir/>
          <dgm:resizeHandles val="exact"/>
        </dgm:presLayoutVars>
      </dgm:prSet>
      <dgm:spPr/>
    </dgm:pt>
    <dgm:pt modelId="{5BBF7DF5-EACE-4AFD-94C4-36611C51322B}" type="pres">
      <dgm:prSet presAssocID="{F8109A3F-04B2-4603-AFCA-FB29850BA5FB}" presName="fgShape" presStyleLbl="fgShp" presStyleIdx="0" presStyleCn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69742AF0-6047-4C53-8EE7-7D1208452096}" type="pres">
      <dgm:prSet presAssocID="{F8109A3F-04B2-4603-AFCA-FB29850BA5FB}" presName="linComp" presStyleCnt="0"/>
      <dgm:spPr/>
    </dgm:pt>
    <dgm:pt modelId="{B42BADFC-0553-4175-9733-C4D68CD0F645}" type="pres">
      <dgm:prSet presAssocID="{DE21E55C-694F-49F1-8F48-96C4BFFEE633}" presName="compNode" presStyleCnt="0"/>
      <dgm:spPr/>
    </dgm:pt>
    <dgm:pt modelId="{2AC51857-BDFB-45BF-A38B-AEC4C6F53F43}" type="pres">
      <dgm:prSet presAssocID="{DE21E55C-694F-49F1-8F48-96C4BFFEE633}" presName="bkgdShape" presStyleLbl="node1" presStyleIdx="0" presStyleCnt="6"/>
      <dgm:spPr/>
      <dgm:t>
        <a:bodyPr/>
        <a:lstStyle/>
        <a:p>
          <a:endParaRPr lang="ru-RU"/>
        </a:p>
      </dgm:t>
    </dgm:pt>
    <dgm:pt modelId="{0A27A189-74B0-4888-B381-ABA5283D7F90}" type="pres">
      <dgm:prSet presAssocID="{DE21E55C-694F-49F1-8F48-96C4BFFEE633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C7B72-C65F-45A1-8648-524C782B75DE}" type="pres">
      <dgm:prSet presAssocID="{DE21E55C-694F-49F1-8F48-96C4BFFEE633}" presName="invisiNode" presStyleLbl="node1" presStyleIdx="0" presStyleCnt="6"/>
      <dgm:spPr/>
    </dgm:pt>
    <dgm:pt modelId="{2F06C49B-2571-4625-93E0-3F7B38C45839}" type="pres">
      <dgm:prSet presAssocID="{DE21E55C-694F-49F1-8F48-96C4BFFEE633}" presName="imagNode" presStyleLbl="fgImgPlace1" presStyleIdx="0" presStyleCnt="6" custScaleX="83576" custScaleY="90034" custLinFactNeighborX="-2980" custLinFactNeighborY="-7460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F8C3782-BE6B-49F2-963C-FA33E0E70D29}" type="pres">
      <dgm:prSet presAssocID="{04CDAB57-FFC3-4EA8-B106-B0934131A87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4DE65AF-D1AD-4C72-92A7-D99FA38C63C8}" type="pres">
      <dgm:prSet presAssocID="{5DBBB6BC-C1AD-4383-A98D-00A74E91C5A2}" presName="compNode" presStyleCnt="0"/>
      <dgm:spPr/>
    </dgm:pt>
    <dgm:pt modelId="{C9C8AC99-91C8-4B87-A645-B4A701AA7416}" type="pres">
      <dgm:prSet presAssocID="{5DBBB6BC-C1AD-4383-A98D-00A74E91C5A2}" presName="bkgdShape" presStyleLbl="node1" presStyleIdx="1" presStyleCnt="6"/>
      <dgm:spPr/>
      <dgm:t>
        <a:bodyPr/>
        <a:lstStyle/>
        <a:p>
          <a:endParaRPr lang="ru-RU"/>
        </a:p>
      </dgm:t>
    </dgm:pt>
    <dgm:pt modelId="{6E7990F1-C865-46DE-9B2B-298663851401}" type="pres">
      <dgm:prSet presAssocID="{5DBBB6BC-C1AD-4383-A98D-00A74E91C5A2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054BD-76B0-49A2-9E6A-07BE3B64B78A}" type="pres">
      <dgm:prSet presAssocID="{5DBBB6BC-C1AD-4383-A98D-00A74E91C5A2}" presName="invisiNode" presStyleLbl="node1" presStyleIdx="1" presStyleCnt="6"/>
      <dgm:spPr/>
    </dgm:pt>
    <dgm:pt modelId="{46197037-C28E-4EE6-BFB7-B3391CDD6BB0}" type="pres">
      <dgm:prSet presAssocID="{5DBBB6BC-C1AD-4383-A98D-00A74E91C5A2}" presName="imagNode" presStyleLbl="fgImgPlace1" presStyleIdx="1" presStyleCnt="6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F8483F-EE43-408F-9BD5-ADE60CF29724}" type="pres">
      <dgm:prSet presAssocID="{C0F85444-D760-4B23-A2C5-9DCC9CAE42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BF5350F-D150-4639-B5C8-A8C9574152D7}" type="pres">
      <dgm:prSet presAssocID="{C309535F-CA77-4437-9EFD-B93C9389334B}" presName="compNode" presStyleCnt="0"/>
      <dgm:spPr/>
    </dgm:pt>
    <dgm:pt modelId="{B5F1E90E-464B-4789-AD59-B16A06FDE9DC}" type="pres">
      <dgm:prSet presAssocID="{C309535F-CA77-4437-9EFD-B93C9389334B}" presName="bkgdShape" presStyleLbl="node1" presStyleIdx="2" presStyleCnt="6"/>
      <dgm:spPr/>
      <dgm:t>
        <a:bodyPr/>
        <a:lstStyle/>
        <a:p>
          <a:endParaRPr lang="ru-RU"/>
        </a:p>
      </dgm:t>
    </dgm:pt>
    <dgm:pt modelId="{4009A74A-2E92-444B-8EAA-9AD60D4D3B14}" type="pres">
      <dgm:prSet presAssocID="{C309535F-CA77-4437-9EFD-B93C9389334B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10D83-C851-439B-98A3-08B7669E51C1}" type="pres">
      <dgm:prSet presAssocID="{C309535F-CA77-4437-9EFD-B93C9389334B}" presName="invisiNode" presStyleLbl="node1" presStyleIdx="2" presStyleCnt="6"/>
      <dgm:spPr/>
    </dgm:pt>
    <dgm:pt modelId="{879F9709-5343-40C2-89BF-D6679A52B958}" type="pres">
      <dgm:prSet presAssocID="{C309535F-CA77-4437-9EFD-B93C9389334B}" presName="imagNode" presStyleLbl="fgImgPlace1" presStyleIdx="2" presStyleCnt="6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1F3B730-B28A-4B9B-84F2-AC5230E70A32}" type="pres">
      <dgm:prSet presAssocID="{D6DD54B8-0F48-43BA-9376-35B589E4BD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47096E9-153B-4BAD-87E4-A62F61959F3A}" type="pres">
      <dgm:prSet presAssocID="{5296A6AC-14D3-4D44-B7C4-C23410500F20}" presName="compNode" presStyleCnt="0"/>
      <dgm:spPr/>
    </dgm:pt>
    <dgm:pt modelId="{D3C05CDF-FEC2-4AD0-AC18-830156B647E2}" type="pres">
      <dgm:prSet presAssocID="{5296A6AC-14D3-4D44-B7C4-C23410500F20}" presName="bkgdShape" presStyleLbl="node1" presStyleIdx="3" presStyleCnt="6"/>
      <dgm:spPr/>
      <dgm:t>
        <a:bodyPr/>
        <a:lstStyle/>
        <a:p>
          <a:endParaRPr lang="ru-RU"/>
        </a:p>
      </dgm:t>
    </dgm:pt>
    <dgm:pt modelId="{2ED809E3-68BD-4007-9BE2-64514C9439A0}" type="pres">
      <dgm:prSet presAssocID="{5296A6AC-14D3-4D44-B7C4-C23410500F20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01F2-623B-4B75-8B73-EFA5919288BA}" type="pres">
      <dgm:prSet presAssocID="{5296A6AC-14D3-4D44-B7C4-C23410500F20}" presName="invisiNode" presStyleLbl="node1" presStyleIdx="3" presStyleCnt="6"/>
      <dgm:spPr/>
    </dgm:pt>
    <dgm:pt modelId="{6B0B28EA-C069-4412-BC1F-DD07EE743539}" type="pres">
      <dgm:prSet presAssocID="{5296A6AC-14D3-4D44-B7C4-C23410500F20}" presName="imagNode" presStyleLbl="fgImgPlace1" presStyleIdx="3" presStyleCnt="6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7D86BB6-2410-4F4C-BB56-8F83898981A3}" type="pres">
      <dgm:prSet presAssocID="{E2668773-3C3A-4658-B388-029AC8430A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DFA35B0-8A60-4B3C-8C71-0F44F55C7DF9}" type="pres">
      <dgm:prSet presAssocID="{19F12403-01E8-4D38-BD95-EF41C14E1127}" presName="compNode" presStyleCnt="0"/>
      <dgm:spPr/>
    </dgm:pt>
    <dgm:pt modelId="{6669FD28-B0B9-407F-B5E7-98582E48CB5F}" type="pres">
      <dgm:prSet presAssocID="{19F12403-01E8-4D38-BD95-EF41C14E1127}" presName="bkgdShape" presStyleLbl="node1" presStyleIdx="4" presStyleCnt="6"/>
      <dgm:spPr/>
      <dgm:t>
        <a:bodyPr/>
        <a:lstStyle/>
        <a:p>
          <a:endParaRPr lang="ru-RU"/>
        </a:p>
      </dgm:t>
    </dgm:pt>
    <dgm:pt modelId="{8734E62C-EFAE-439D-9C5A-5F85D6C0C631}" type="pres">
      <dgm:prSet presAssocID="{19F12403-01E8-4D38-BD95-EF41C14E1127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09505-2046-47AA-8882-6E046A93CD3A}" type="pres">
      <dgm:prSet presAssocID="{19F12403-01E8-4D38-BD95-EF41C14E1127}" presName="invisiNode" presStyleLbl="node1" presStyleIdx="4" presStyleCnt="6"/>
      <dgm:spPr/>
    </dgm:pt>
    <dgm:pt modelId="{93A8EB31-B5B8-4910-BBF2-CF1A4827296B}" type="pres">
      <dgm:prSet presAssocID="{19F12403-01E8-4D38-BD95-EF41C14E1127}" presName="imagNode" presStyleLbl="fgImgPlace1" presStyleIdx="4" presStyleCnt="6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FEDD153-21D4-455F-B508-716CE2EB470B}" type="pres">
      <dgm:prSet presAssocID="{47A1B66F-5577-4418-B49A-55F25C88BC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7AD562B-344F-45B4-A06D-2664D544523F}" type="pres">
      <dgm:prSet presAssocID="{F7EC2434-5CA5-4681-ACCC-C2464DECCC59}" presName="compNode" presStyleCnt="0"/>
      <dgm:spPr/>
    </dgm:pt>
    <dgm:pt modelId="{AF93CCC9-CBB1-4CAE-B60C-D32144D4239D}" type="pres">
      <dgm:prSet presAssocID="{F7EC2434-5CA5-4681-ACCC-C2464DECCC59}" presName="bkgdShape" presStyleLbl="node1" presStyleIdx="5" presStyleCnt="6" custLinFactNeighborX="15178"/>
      <dgm:spPr/>
      <dgm:t>
        <a:bodyPr/>
        <a:lstStyle/>
        <a:p>
          <a:endParaRPr lang="ru-RU"/>
        </a:p>
      </dgm:t>
    </dgm:pt>
    <dgm:pt modelId="{1EE80501-711C-42AE-864C-048C2B5E562C}" type="pres">
      <dgm:prSet presAssocID="{F7EC2434-5CA5-4681-ACCC-C2464DECCC59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EF6A8-87B8-41DB-8AB2-4996547C6199}" type="pres">
      <dgm:prSet presAssocID="{F7EC2434-5CA5-4681-ACCC-C2464DECCC59}" presName="invisiNode" presStyleLbl="node1" presStyleIdx="5" presStyleCnt="6"/>
      <dgm:spPr/>
    </dgm:pt>
    <dgm:pt modelId="{B7A9B0C2-7D0F-46FE-979B-F1A9490E058F}" type="pres">
      <dgm:prSet presAssocID="{F7EC2434-5CA5-4681-ACCC-C2464DECCC59}" presName="imagNode" presStyleLbl="fgImgPlace1" presStyleIdx="5" presStyleCnt="6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DBB929AF-2E56-4A42-8685-4FE88FB51A63}" type="presOf" srcId="{C0F85444-D760-4B23-A2C5-9DCC9CAE4274}" destId="{EBF8483F-EE43-408F-9BD5-ADE60CF29724}" srcOrd="0" destOrd="0" presId="urn:microsoft.com/office/officeart/2005/8/layout/hList7#1"/>
    <dgm:cxn modelId="{418C8A1F-AFCF-42D0-91F8-F005DFC3CB87}" type="presOf" srcId="{5296A6AC-14D3-4D44-B7C4-C23410500F20}" destId="{D3C05CDF-FEC2-4AD0-AC18-830156B647E2}" srcOrd="0" destOrd="0" presId="urn:microsoft.com/office/officeart/2005/8/layout/hList7#1"/>
    <dgm:cxn modelId="{D47282A5-8759-4207-BB0D-3324C434080E}" srcId="{F8109A3F-04B2-4603-AFCA-FB29850BA5FB}" destId="{19F12403-01E8-4D38-BD95-EF41C14E1127}" srcOrd="4" destOrd="0" parTransId="{C4493557-CB94-49F8-8EA2-46C6C4C10BEF}" sibTransId="{47A1B66F-5577-4418-B49A-55F25C88BC88}"/>
    <dgm:cxn modelId="{64019977-6D5F-4C49-A6CE-AAAFE5891FE5}" srcId="{F8109A3F-04B2-4603-AFCA-FB29850BA5FB}" destId="{5296A6AC-14D3-4D44-B7C4-C23410500F20}" srcOrd="3" destOrd="0" parTransId="{377C1A01-240F-402E-BFCA-2828FE1FF4FA}" sibTransId="{E2668773-3C3A-4658-B388-029AC8430ADF}"/>
    <dgm:cxn modelId="{AF5B4EDA-A73A-4C26-A820-135271678140}" type="presOf" srcId="{E2668773-3C3A-4658-B388-029AC8430ADF}" destId="{17D86BB6-2410-4F4C-BB56-8F83898981A3}" srcOrd="0" destOrd="0" presId="urn:microsoft.com/office/officeart/2005/8/layout/hList7#1"/>
    <dgm:cxn modelId="{2C4172AC-DA43-471C-B26C-BCC3692C144D}" type="presOf" srcId="{F8109A3F-04B2-4603-AFCA-FB29850BA5FB}" destId="{15F9C73A-302B-4B55-86F0-A91353BA0626}" srcOrd="0" destOrd="0" presId="urn:microsoft.com/office/officeart/2005/8/layout/hList7#1"/>
    <dgm:cxn modelId="{6D0B606E-E72C-4A47-A477-63C433161099}" type="presOf" srcId="{04CDAB57-FFC3-4EA8-B106-B0934131A877}" destId="{6F8C3782-BE6B-49F2-963C-FA33E0E70D29}" srcOrd="0" destOrd="0" presId="urn:microsoft.com/office/officeart/2005/8/layout/hList7#1"/>
    <dgm:cxn modelId="{6F7B89A8-739A-4F4F-A2E6-38E9268747E7}" type="presOf" srcId="{19F12403-01E8-4D38-BD95-EF41C14E1127}" destId="{8734E62C-EFAE-439D-9C5A-5F85D6C0C631}" srcOrd="1" destOrd="0" presId="urn:microsoft.com/office/officeart/2005/8/layout/hList7#1"/>
    <dgm:cxn modelId="{E7825F23-3E7B-4B85-9D80-68532F107B0B}" type="presOf" srcId="{19F12403-01E8-4D38-BD95-EF41C14E1127}" destId="{6669FD28-B0B9-407F-B5E7-98582E48CB5F}" srcOrd="0" destOrd="0" presId="urn:microsoft.com/office/officeart/2005/8/layout/hList7#1"/>
    <dgm:cxn modelId="{984A5F64-EC59-4E56-BCCD-028EB643E18A}" type="presOf" srcId="{F7EC2434-5CA5-4681-ACCC-C2464DECCC59}" destId="{1EE80501-711C-42AE-864C-048C2B5E562C}" srcOrd="1" destOrd="0" presId="urn:microsoft.com/office/officeart/2005/8/layout/hList7#1"/>
    <dgm:cxn modelId="{55D86BD6-943C-44D8-A80B-F0A3AA6BD34E}" srcId="{F8109A3F-04B2-4603-AFCA-FB29850BA5FB}" destId="{5DBBB6BC-C1AD-4383-A98D-00A74E91C5A2}" srcOrd="1" destOrd="0" parTransId="{D104FF39-96F8-4440-8607-D8B08341CC3D}" sibTransId="{C0F85444-D760-4B23-A2C5-9DCC9CAE4274}"/>
    <dgm:cxn modelId="{448CB795-6E75-4251-8697-E29893B0C40E}" type="presOf" srcId="{DE21E55C-694F-49F1-8F48-96C4BFFEE633}" destId="{0A27A189-74B0-4888-B381-ABA5283D7F90}" srcOrd="1" destOrd="0" presId="urn:microsoft.com/office/officeart/2005/8/layout/hList7#1"/>
    <dgm:cxn modelId="{D2221344-7D00-40D4-B357-03F50C7E37EC}" type="presOf" srcId="{47A1B66F-5577-4418-B49A-55F25C88BC88}" destId="{6FEDD153-21D4-455F-B508-716CE2EB470B}" srcOrd="0" destOrd="0" presId="urn:microsoft.com/office/officeart/2005/8/layout/hList7#1"/>
    <dgm:cxn modelId="{FDE3939A-4CDB-44BA-9D7A-DE56B3EFFB32}" type="presOf" srcId="{F7EC2434-5CA5-4681-ACCC-C2464DECCC59}" destId="{AF93CCC9-CBB1-4CAE-B60C-D32144D4239D}" srcOrd="0" destOrd="0" presId="urn:microsoft.com/office/officeart/2005/8/layout/hList7#1"/>
    <dgm:cxn modelId="{8341BF4D-F684-4F92-8FCB-3AACB7AA411B}" srcId="{F8109A3F-04B2-4603-AFCA-FB29850BA5FB}" destId="{DE21E55C-694F-49F1-8F48-96C4BFFEE633}" srcOrd="0" destOrd="0" parTransId="{1E7AD39B-953D-44E6-8C91-F13D7BDB8464}" sibTransId="{04CDAB57-FFC3-4EA8-B106-B0934131A877}"/>
    <dgm:cxn modelId="{4D8852A2-B36B-4E81-9B18-1D329CEFC1E3}" type="presOf" srcId="{5DBBB6BC-C1AD-4383-A98D-00A74E91C5A2}" destId="{C9C8AC99-91C8-4B87-A645-B4A701AA7416}" srcOrd="0" destOrd="0" presId="urn:microsoft.com/office/officeart/2005/8/layout/hList7#1"/>
    <dgm:cxn modelId="{E0E18A6D-F6ED-4FAF-997B-13EED03A599E}" srcId="{F8109A3F-04B2-4603-AFCA-FB29850BA5FB}" destId="{C309535F-CA77-4437-9EFD-B93C9389334B}" srcOrd="2" destOrd="0" parTransId="{98365953-01E3-4C52-8713-4F031D0A9CCC}" sibTransId="{D6DD54B8-0F48-43BA-9376-35B589E4BDEF}"/>
    <dgm:cxn modelId="{8D86CE4C-C81B-4297-AF11-C302A2B7F8E5}" type="presOf" srcId="{DE21E55C-694F-49F1-8F48-96C4BFFEE633}" destId="{2AC51857-BDFB-45BF-A38B-AEC4C6F53F43}" srcOrd="0" destOrd="0" presId="urn:microsoft.com/office/officeart/2005/8/layout/hList7#1"/>
    <dgm:cxn modelId="{056346D8-FE8F-4CDB-91EB-6E21B60A4649}" type="presOf" srcId="{C309535F-CA77-4437-9EFD-B93C9389334B}" destId="{4009A74A-2E92-444B-8EAA-9AD60D4D3B14}" srcOrd="1" destOrd="0" presId="urn:microsoft.com/office/officeart/2005/8/layout/hList7#1"/>
    <dgm:cxn modelId="{1F7427CF-8F36-4ECC-BFCC-9FE96B0DC7EC}" type="presOf" srcId="{5DBBB6BC-C1AD-4383-A98D-00A74E91C5A2}" destId="{6E7990F1-C865-46DE-9B2B-298663851401}" srcOrd="1" destOrd="0" presId="urn:microsoft.com/office/officeart/2005/8/layout/hList7#1"/>
    <dgm:cxn modelId="{4BD6B469-EDA7-4CDD-A99C-0FC1234873C7}" srcId="{F8109A3F-04B2-4603-AFCA-FB29850BA5FB}" destId="{F7EC2434-5CA5-4681-ACCC-C2464DECCC59}" srcOrd="5" destOrd="0" parTransId="{00EBADAD-3146-4D19-AF7A-9CFDCF29528C}" sibTransId="{FA939976-1FCB-4E97-86C0-62A690ED6916}"/>
    <dgm:cxn modelId="{FBEAE7D3-2A62-4533-B7B2-C63BB730CCB3}" type="presOf" srcId="{C309535F-CA77-4437-9EFD-B93C9389334B}" destId="{B5F1E90E-464B-4789-AD59-B16A06FDE9DC}" srcOrd="0" destOrd="0" presId="urn:microsoft.com/office/officeart/2005/8/layout/hList7#1"/>
    <dgm:cxn modelId="{326319C6-C1AF-4086-8A95-914E68D0755F}" type="presOf" srcId="{5296A6AC-14D3-4D44-B7C4-C23410500F20}" destId="{2ED809E3-68BD-4007-9BE2-64514C9439A0}" srcOrd="1" destOrd="0" presId="urn:microsoft.com/office/officeart/2005/8/layout/hList7#1"/>
    <dgm:cxn modelId="{F84F3544-74EC-4A3C-BA6C-A794AC6744B8}" type="presOf" srcId="{D6DD54B8-0F48-43BA-9376-35B589E4BDEF}" destId="{81F3B730-B28A-4B9B-84F2-AC5230E70A32}" srcOrd="0" destOrd="0" presId="urn:microsoft.com/office/officeart/2005/8/layout/hList7#1"/>
    <dgm:cxn modelId="{8F8BF5E3-1CCA-400D-8FFC-36B0B35ACE31}" type="presParOf" srcId="{15F9C73A-302B-4B55-86F0-A91353BA0626}" destId="{5BBF7DF5-EACE-4AFD-94C4-36611C51322B}" srcOrd="0" destOrd="0" presId="urn:microsoft.com/office/officeart/2005/8/layout/hList7#1"/>
    <dgm:cxn modelId="{120ECAE2-A12A-49DD-A0F7-59E123E128DB}" type="presParOf" srcId="{15F9C73A-302B-4B55-86F0-A91353BA0626}" destId="{69742AF0-6047-4C53-8EE7-7D1208452096}" srcOrd="1" destOrd="0" presId="urn:microsoft.com/office/officeart/2005/8/layout/hList7#1"/>
    <dgm:cxn modelId="{8ADC6EAB-C687-4FFD-ACB0-4A9F3F2432F9}" type="presParOf" srcId="{69742AF0-6047-4C53-8EE7-7D1208452096}" destId="{B42BADFC-0553-4175-9733-C4D68CD0F645}" srcOrd="0" destOrd="0" presId="urn:microsoft.com/office/officeart/2005/8/layout/hList7#1"/>
    <dgm:cxn modelId="{F4E946B4-A7F5-4C72-BE32-B636E2404BA7}" type="presParOf" srcId="{B42BADFC-0553-4175-9733-C4D68CD0F645}" destId="{2AC51857-BDFB-45BF-A38B-AEC4C6F53F43}" srcOrd="0" destOrd="0" presId="urn:microsoft.com/office/officeart/2005/8/layout/hList7#1"/>
    <dgm:cxn modelId="{1747EAEF-5D5B-479E-8779-2D39580179F8}" type="presParOf" srcId="{B42BADFC-0553-4175-9733-C4D68CD0F645}" destId="{0A27A189-74B0-4888-B381-ABA5283D7F90}" srcOrd="1" destOrd="0" presId="urn:microsoft.com/office/officeart/2005/8/layout/hList7#1"/>
    <dgm:cxn modelId="{76FBA563-83FA-4893-AA41-BFD7899BBC2E}" type="presParOf" srcId="{B42BADFC-0553-4175-9733-C4D68CD0F645}" destId="{EE2C7B72-C65F-45A1-8648-524C782B75DE}" srcOrd="2" destOrd="0" presId="urn:microsoft.com/office/officeart/2005/8/layout/hList7#1"/>
    <dgm:cxn modelId="{B5716DF3-695B-4991-B164-2AB87DA6F3D0}" type="presParOf" srcId="{B42BADFC-0553-4175-9733-C4D68CD0F645}" destId="{2F06C49B-2571-4625-93E0-3F7B38C45839}" srcOrd="3" destOrd="0" presId="urn:microsoft.com/office/officeart/2005/8/layout/hList7#1"/>
    <dgm:cxn modelId="{F8769033-8BAC-4F58-9E8B-3C59B211EFB5}" type="presParOf" srcId="{69742AF0-6047-4C53-8EE7-7D1208452096}" destId="{6F8C3782-BE6B-49F2-963C-FA33E0E70D29}" srcOrd="1" destOrd="0" presId="urn:microsoft.com/office/officeart/2005/8/layout/hList7#1"/>
    <dgm:cxn modelId="{A16D4390-25A3-44BF-A58F-105E7C37E91F}" type="presParOf" srcId="{69742AF0-6047-4C53-8EE7-7D1208452096}" destId="{C4DE65AF-D1AD-4C72-92A7-D99FA38C63C8}" srcOrd="2" destOrd="0" presId="urn:microsoft.com/office/officeart/2005/8/layout/hList7#1"/>
    <dgm:cxn modelId="{DEEA883F-5C97-4525-922A-25EAAD98F2DC}" type="presParOf" srcId="{C4DE65AF-D1AD-4C72-92A7-D99FA38C63C8}" destId="{C9C8AC99-91C8-4B87-A645-B4A701AA7416}" srcOrd="0" destOrd="0" presId="urn:microsoft.com/office/officeart/2005/8/layout/hList7#1"/>
    <dgm:cxn modelId="{15C55F9E-3249-43C4-8947-7C7F44F51297}" type="presParOf" srcId="{C4DE65AF-D1AD-4C72-92A7-D99FA38C63C8}" destId="{6E7990F1-C865-46DE-9B2B-298663851401}" srcOrd="1" destOrd="0" presId="urn:microsoft.com/office/officeart/2005/8/layout/hList7#1"/>
    <dgm:cxn modelId="{234181D6-1C2E-476A-B3FF-90605F7A6AC9}" type="presParOf" srcId="{C4DE65AF-D1AD-4C72-92A7-D99FA38C63C8}" destId="{DDA054BD-76B0-49A2-9E6A-07BE3B64B78A}" srcOrd="2" destOrd="0" presId="urn:microsoft.com/office/officeart/2005/8/layout/hList7#1"/>
    <dgm:cxn modelId="{1C0C58FE-5840-4F31-8F12-D1E113D59E31}" type="presParOf" srcId="{C4DE65AF-D1AD-4C72-92A7-D99FA38C63C8}" destId="{46197037-C28E-4EE6-BFB7-B3391CDD6BB0}" srcOrd="3" destOrd="0" presId="urn:microsoft.com/office/officeart/2005/8/layout/hList7#1"/>
    <dgm:cxn modelId="{8765D32C-7A18-4799-8611-80760530A87F}" type="presParOf" srcId="{69742AF0-6047-4C53-8EE7-7D1208452096}" destId="{EBF8483F-EE43-408F-9BD5-ADE60CF29724}" srcOrd="3" destOrd="0" presId="urn:microsoft.com/office/officeart/2005/8/layout/hList7#1"/>
    <dgm:cxn modelId="{6E7F8AD8-45AC-4C15-92B4-BF45D9515D6A}" type="presParOf" srcId="{69742AF0-6047-4C53-8EE7-7D1208452096}" destId="{6BF5350F-D150-4639-B5C8-A8C9574152D7}" srcOrd="4" destOrd="0" presId="urn:microsoft.com/office/officeart/2005/8/layout/hList7#1"/>
    <dgm:cxn modelId="{0E6DD328-1448-47BC-A0B0-E7662C974CA2}" type="presParOf" srcId="{6BF5350F-D150-4639-B5C8-A8C9574152D7}" destId="{B5F1E90E-464B-4789-AD59-B16A06FDE9DC}" srcOrd="0" destOrd="0" presId="urn:microsoft.com/office/officeart/2005/8/layout/hList7#1"/>
    <dgm:cxn modelId="{0D3F3E2F-DC2C-4E5E-BEF3-33A58EF9EBE2}" type="presParOf" srcId="{6BF5350F-D150-4639-B5C8-A8C9574152D7}" destId="{4009A74A-2E92-444B-8EAA-9AD60D4D3B14}" srcOrd="1" destOrd="0" presId="urn:microsoft.com/office/officeart/2005/8/layout/hList7#1"/>
    <dgm:cxn modelId="{C8F488EC-5A6A-4F92-BAFC-D44B18EA0DBB}" type="presParOf" srcId="{6BF5350F-D150-4639-B5C8-A8C9574152D7}" destId="{DF910D83-C851-439B-98A3-08B7669E51C1}" srcOrd="2" destOrd="0" presId="urn:microsoft.com/office/officeart/2005/8/layout/hList7#1"/>
    <dgm:cxn modelId="{22C7488E-1FB9-4A0E-A5A4-4B049EC01DEB}" type="presParOf" srcId="{6BF5350F-D150-4639-B5C8-A8C9574152D7}" destId="{879F9709-5343-40C2-89BF-D6679A52B958}" srcOrd="3" destOrd="0" presId="urn:microsoft.com/office/officeart/2005/8/layout/hList7#1"/>
    <dgm:cxn modelId="{21D93D73-3C4A-4B8D-924D-D2FD0371BF82}" type="presParOf" srcId="{69742AF0-6047-4C53-8EE7-7D1208452096}" destId="{81F3B730-B28A-4B9B-84F2-AC5230E70A32}" srcOrd="5" destOrd="0" presId="urn:microsoft.com/office/officeart/2005/8/layout/hList7#1"/>
    <dgm:cxn modelId="{52E963DC-A267-45A1-91CD-017523D73F8B}" type="presParOf" srcId="{69742AF0-6047-4C53-8EE7-7D1208452096}" destId="{F47096E9-153B-4BAD-87E4-A62F61959F3A}" srcOrd="6" destOrd="0" presId="urn:microsoft.com/office/officeart/2005/8/layout/hList7#1"/>
    <dgm:cxn modelId="{AF8CF845-66F3-4922-998E-FC6B83482E0D}" type="presParOf" srcId="{F47096E9-153B-4BAD-87E4-A62F61959F3A}" destId="{D3C05CDF-FEC2-4AD0-AC18-830156B647E2}" srcOrd="0" destOrd="0" presId="urn:microsoft.com/office/officeart/2005/8/layout/hList7#1"/>
    <dgm:cxn modelId="{228F33D5-6255-4251-8604-3B18B0908235}" type="presParOf" srcId="{F47096E9-153B-4BAD-87E4-A62F61959F3A}" destId="{2ED809E3-68BD-4007-9BE2-64514C9439A0}" srcOrd="1" destOrd="0" presId="urn:microsoft.com/office/officeart/2005/8/layout/hList7#1"/>
    <dgm:cxn modelId="{F9547F6A-398F-44A8-80C6-C87BC2CDB044}" type="presParOf" srcId="{F47096E9-153B-4BAD-87E4-A62F61959F3A}" destId="{9B8301F2-623B-4B75-8B73-EFA5919288BA}" srcOrd="2" destOrd="0" presId="urn:microsoft.com/office/officeart/2005/8/layout/hList7#1"/>
    <dgm:cxn modelId="{F2516695-2F9E-42B4-8836-A1E8DC7ED6D3}" type="presParOf" srcId="{F47096E9-153B-4BAD-87E4-A62F61959F3A}" destId="{6B0B28EA-C069-4412-BC1F-DD07EE743539}" srcOrd="3" destOrd="0" presId="urn:microsoft.com/office/officeart/2005/8/layout/hList7#1"/>
    <dgm:cxn modelId="{8BFABBC5-F83D-47A9-8EDE-E805227E1459}" type="presParOf" srcId="{69742AF0-6047-4C53-8EE7-7D1208452096}" destId="{17D86BB6-2410-4F4C-BB56-8F83898981A3}" srcOrd="7" destOrd="0" presId="urn:microsoft.com/office/officeart/2005/8/layout/hList7#1"/>
    <dgm:cxn modelId="{B01E6F15-F581-433A-AA6D-9AC5A1F278C3}" type="presParOf" srcId="{69742AF0-6047-4C53-8EE7-7D1208452096}" destId="{ADFA35B0-8A60-4B3C-8C71-0F44F55C7DF9}" srcOrd="8" destOrd="0" presId="urn:microsoft.com/office/officeart/2005/8/layout/hList7#1"/>
    <dgm:cxn modelId="{25BD1521-FB84-4EE3-BC75-E529135720CA}" type="presParOf" srcId="{ADFA35B0-8A60-4B3C-8C71-0F44F55C7DF9}" destId="{6669FD28-B0B9-407F-B5E7-98582E48CB5F}" srcOrd="0" destOrd="0" presId="urn:microsoft.com/office/officeart/2005/8/layout/hList7#1"/>
    <dgm:cxn modelId="{35E3136E-7866-4B3E-ABAC-208C6FD356F6}" type="presParOf" srcId="{ADFA35B0-8A60-4B3C-8C71-0F44F55C7DF9}" destId="{8734E62C-EFAE-439D-9C5A-5F85D6C0C631}" srcOrd="1" destOrd="0" presId="urn:microsoft.com/office/officeart/2005/8/layout/hList7#1"/>
    <dgm:cxn modelId="{EF2BCB35-D855-468D-81DC-CA6D456A1958}" type="presParOf" srcId="{ADFA35B0-8A60-4B3C-8C71-0F44F55C7DF9}" destId="{E2509505-2046-47AA-8882-6E046A93CD3A}" srcOrd="2" destOrd="0" presId="urn:microsoft.com/office/officeart/2005/8/layout/hList7#1"/>
    <dgm:cxn modelId="{52DDBD8D-FC30-430E-B06B-DBD05C9B032B}" type="presParOf" srcId="{ADFA35B0-8A60-4B3C-8C71-0F44F55C7DF9}" destId="{93A8EB31-B5B8-4910-BBF2-CF1A4827296B}" srcOrd="3" destOrd="0" presId="urn:microsoft.com/office/officeart/2005/8/layout/hList7#1"/>
    <dgm:cxn modelId="{B82A6E5C-FCE0-4C46-8153-3C41372AB75F}" type="presParOf" srcId="{69742AF0-6047-4C53-8EE7-7D1208452096}" destId="{6FEDD153-21D4-455F-B508-716CE2EB470B}" srcOrd="9" destOrd="0" presId="urn:microsoft.com/office/officeart/2005/8/layout/hList7#1"/>
    <dgm:cxn modelId="{A58D08A2-4BB9-4CAD-8D3F-35278638609F}" type="presParOf" srcId="{69742AF0-6047-4C53-8EE7-7D1208452096}" destId="{37AD562B-344F-45B4-A06D-2664D544523F}" srcOrd="10" destOrd="0" presId="urn:microsoft.com/office/officeart/2005/8/layout/hList7#1"/>
    <dgm:cxn modelId="{D2CFDB46-8CA6-4160-BA9F-2D6AD3BE6BB2}" type="presParOf" srcId="{37AD562B-344F-45B4-A06D-2664D544523F}" destId="{AF93CCC9-CBB1-4CAE-B60C-D32144D4239D}" srcOrd="0" destOrd="0" presId="urn:microsoft.com/office/officeart/2005/8/layout/hList7#1"/>
    <dgm:cxn modelId="{5025EEE9-0842-41CD-999C-D3465A743C37}" type="presParOf" srcId="{37AD562B-344F-45B4-A06D-2664D544523F}" destId="{1EE80501-711C-42AE-864C-048C2B5E562C}" srcOrd="1" destOrd="0" presId="urn:microsoft.com/office/officeart/2005/8/layout/hList7#1"/>
    <dgm:cxn modelId="{64BFB137-6FE2-4875-BF02-5C6A55B90090}" type="presParOf" srcId="{37AD562B-344F-45B4-A06D-2664D544523F}" destId="{F49EF6A8-87B8-41DB-8AB2-4996547C6199}" srcOrd="2" destOrd="0" presId="urn:microsoft.com/office/officeart/2005/8/layout/hList7#1"/>
    <dgm:cxn modelId="{0F16B5AA-BAD7-4249-BDE9-0C2544EB949B}" type="presParOf" srcId="{37AD562B-344F-45B4-A06D-2664D544523F}" destId="{B7A9B0C2-7D0F-46FE-979B-F1A9490E058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F789EF-1E1C-411D-A389-3FA1D0ABBF6A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2DAE243-08E2-4C03-AC1C-B91105DAEE7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Повысит</a:t>
          </a:r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ь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профессиональные компетенции педагогов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9B7413-C7BA-4AE5-B154-E149E91D2F8D}" type="parTrans" cxnId="{CB070911-D229-4617-A357-8A5E086341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3B1EE2-6DE6-4166-B558-C7390C8C0E9C}" type="sibTrans" cxnId="{CB070911-D229-4617-A357-8A5E086341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520EAE-4F8A-45A7-A3EA-D39FA33B5AC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Разработать содержание программы «Юный эколог Кубани», учебно-методический комплект к программе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FF2B4A-C076-4BFE-A1B0-E6B0809F133E}" type="parTrans" cxnId="{455B8BF1-6691-4632-BD23-97441BB5465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AAD2495-D69E-41EA-9674-7D2DF21FFE67}" type="sibTrans" cxnId="{455B8BF1-6691-4632-BD23-97441BB5465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762946-DFA0-4E4C-B5A7-712FABD8E2B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Формировать начальные представления о природном мире у детей дошкольного возраста разных стартовых возможностей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AF0F58-FC91-490B-ABA6-ED72B70056B4}" type="parTrans" cxnId="{540E3C99-F31A-4E78-927E-3925812D1A12}">
      <dgm:prSet/>
      <dgm:spPr/>
      <dgm:t>
        <a:bodyPr/>
        <a:lstStyle/>
        <a:p>
          <a:endParaRPr lang="ru-RU"/>
        </a:p>
      </dgm:t>
    </dgm:pt>
    <dgm:pt modelId="{3971A054-C072-4632-9083-6F60B49AD479}" type="sibTrans" cxnId="{540E3C99-F31A-4E78-927E-3925812D1A12}">
      <dgm:prSet/>
      <dgm:spPr/>
      <dgm:t>
        <a:bodyPr/>
        <a:lstStyle/>
        <a:p>
          <a:endParaRPr lang="ru-RU"/>
        </a:p>
      </dgm:t>
    </dgm:pt>
    <dgm:pt modelId="{D7729CC9-C267-4877-8E84-5B2ED8C99F3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Создать развивающую предметно-пространственную среду экологического содержания на территории, в группах, в кабинете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4D1633-B4F9-472F-A5C0-06C5FD49D238}" type="parTrans" cxnId="{3CC90E30-F31A-4800-B152-29A205BB8009}">
      <dgm:prSet/>
      <dgm:spPr/>
      <dgm:t>
        <a:bodyPr/>
        <a:lstStyle/>
        <a:p>
          <a:endParaRPr lang="ru-RU"/>
        </a:p>
      </dgm:t>
    </dgm:pt>
    <dgm:pt modelId="{ACD3420D-AF0F-495E-BFDD-E0C1CE638987}" type="sibTrans" cxnId="{3CC90E30-F31A-4800-B152-29A205BB8009}">
      <dgm:prSet/>
      <dgm:spPr/>
      <dgm:t>
        <a:bodyPr/>
        <a:lstStyle/>
        <a:p>
          <a:endParaRPr lang="ru-RU"/>
        </a:p>
      </dgm:t>
    </dgm:pt>
    <dgm:pt modelId="{2C30495D-85DB-4271-BCCB-4DB0C6B5B8C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Апробировать инновационные формы работы с семьей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25B424-7EA4-4EF6-9EF2-AE5EA3B6179B}" type="parTrans" cxnId="{6761DEE2-0B8A-4906-9C4A-0355C7C71B48}">
      <dgm:prSet/>
      <dgm:spPr/>
      <dgm:t>
        <a:bodyPr/>
        <a:lstStyle/>
        <a:p>
          <a:endParaRPr lang="ru-RU"/>
        </a:p>
      </dgm:t>
    </dgm:pt>
    <dgm:pt modelId="{3B9B4152-A81A-4B4C-BF28-FC08C9583BE0}" type="sibTrans" cxnId="{6761DEE2-0B8A-4906-9C4A-0355C7C71B48}">
      <dgm:prSet/>
      <dgm:spPr/>
      <dgm:t>
        <a:bodyPr/>
        <a:lstStyle/>
        <a:p>
          <a:endParaRPr lang="ru-RU"/>
        </a:p>
      </dgm:t>
    </dgm:pt>
    <dgm:pt modelId="{300CD112-9768-4711-8363-E248F880369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Развить сетевое взаимодействие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1141CF-7B3A-4295-98EE-1421E4D72723}" type="parTrans" cxnId="{ACC9DBA3-22E7-4EB9-B83C-09590F71F10E}">
      <dgm:prSet/>
      <dgm:spPr/>
      <dgm:t>
        <a:bodyPr/>
        <a:lstStyle/>
        <a:p>
          <a:endParaRPr lang="ru-RU"/>
        </a:p>
      </dgm:t>
    </dgm:pt>
    <dgm:pt modelId="{469E202C-F8B1-4981-9FC7-436D5A6D273E}" type="sibTrans" cxnId="{ACC9DBA3-22E7-4EB9-B83C-09590F71F10E}">
      <dgm:prSet/>
      <dgm:spPr/>
      <dgm:t>
        <a:bodyPr/>
        <a:lstStyle/>
        <a:p>
          <a:endParaRPr lang="ru-RU"/>
        </a:p>
      </dgm:t>
    </dgm:pt>
    <dgm:pt modelId="{8DBB877F-1A0F-4728-A8E3-C519C42E280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Транслировать инновационный опыт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3DD47E-7E02-4A3F-9C08-2D3C824CACB0}" type="parTrans" cxnId="{2AA402F2-17D4-47A8-B484-828EBF8092F5}">
      <dgm:prSet/>
      <dgm:spPr/>
      <dgm:t>
        <a:bodyPr/>
        <a:lstStyle/>
        <a:p>
          <a:endParaRPr lang="ru-RU"/>
        </a:p>
      </dgm:t>
    </dgm:pt>
    <dgm:pt modelId="{0A9E041C-8286-437A-A497-EEC596D7E7EE}" type="sibTrans" cxnId="{2AA402F2-17D4-47A8-B484-828EBF8092F5}">
      <dgm:prSet/>
      <dgm:spPr/>
      <dgm:t>
        <a:bodyPr/>
        <a:lstStyle/>
        <a:p>
          <a:endParaRPr lang="ru-RU"/>
        </a:p>
      </dgm:t>
    </dgm:pt>
    <dgm:pt modelId="{D28469FB-7A13-4954-9606-2AA6B9BFC86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Разработать систему оценки качества эффективности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76FC87-5DC6-4AE4-89FC-A2D32BBD9BB2}" type="parTrans" cxnId="{53E15DD6-BE26-49EB-9FE3-DD5F16C7ED35}">
      <dgm:prSet/>
      <dgm:spPr/>
      <dgm:t>
        <a:bodyPr/>
        <a:lstStyle/>
        <a:p>
          <a:endParaRPr lang="ru-RU"/>
        </a:p>
      </dgm:t>
    </dgm:pt>
    <dgm:pt modelId="{5E559E79-7B9F-4176-9EDD-8347D0563021}" type="sibTrans" cxnId="{53E15DD6-BE26-49EB-9FE3-DD5F16C7ED35}">
      <dgm:prSet/>
      <dgm:spPr/>
      <dgm:t>
        <a:bodyPr/>
        <a:lstStyle/>
        <a:p>
          <a:endParaRPr lang="ru-RU"/>
        </a:p>
      </dgm:t>
    </dgm:pt>
    <dgm:pt modelId="{A448E64F-27EB-45DB-BB56-DFAEC1FC3D9A}" type="pres">
      <dgm:prSet presAssocID="{1CF789EF-1E1C-411D-A389-3FA1D0ABBF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3AA98-23D8-466E-9929-321FAD1C27E1}" type="pres">
      <dgm:prSet presAssocID="{52DAE243-08E2-4C03-AC1C-B91105DAEE7D}" presName="parentLin" presStyleCnt="0"/>
      <dgm:spPr/>
      <dgm:t>
        <a:bodyPr/>
        <a:lstStyle/>
        <a:p>
          <a:endParaRPr lang="ru-RU"/>
        </a:p>
      </dgm:t>
    </dgm:pt>
    <dgm:pt modelId="{51E71408-F711-4CF9-8B74-559DDC494DDD}" type="pres">
      <dgm:prSet presAssocID="{52DAE243-08E2-4C03-AC1C-B91105DAEE7D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5C4234A-99D6-45E4-8193-1D68FC82B84E}" type="pres">
      <dgm:prSet presAssocID="{52DAE243-08E2-4C03-AC1C-B91105DAEE7D}" presName="parentText" presStyleLbl="node1" presStyleIdx="0" presStyleCnt="8" custScaleX="135272" custScaleY="179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9B6C3-3278-4E39-853D-C5D15D95344E}" type="pres">
      <dgm:prSet presAssocID="{52DAE243-08E2-4C03-AC1C-B91105DAEE7D}" presName="negativeSpace" presStyleCnt="0"/>
      <dgm:spPr/>
      <dgm:t>
        <a:bodyPr/>
        <a:lstStyle/>
        <a:p>
          <a:endParaRPr lang="ru-RU"/>
        </a:p>
      </dgm:t>
    </dgm:pt>
    <dgm:pt modelId="{0E39B9AC-5D23-458B-A895-A25F5B616EF1}" type="pres">
      <dgm:prSet presAssocID="{52DAE243-08E2-4C03-AC1C-B91105DAEE7D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4BBF0-49FC-4A3F-B8B4-3739DB2AD4C0}" type="pres">
      <dgm:prSet presAssocID="{DF3B1EE2-6DE6-4166-B558-C7390C8C0E9C}" presName="spaceBetweenRectangles" presStyleCnt="0"/>
      <dgm:spPr/>
      <dgm:t>
        <a:bodyPr/>
        <a:lstStyle/>
        <a:p>
          <a:endParaRPr lang="ru-RU"/>
        </a:p>
      </dgm:t>
    </dgm:pt>
    <dgm:pt modelId="{08EDEE51-0EB8-47D1-A8E8-49AE816136E8}" type="pres">
      <dgm:prSet presAssocID="{A2520EAE-4F8A-45A7-A3EA-D39FA33B5AC7}" presName="parentLin" presStyleCnt="0"/>
      <dgm:spPr/>
      <dgm:t>
        <a:bodyPr/>
        <a:lstStyle/>
        <a:p>
          <a:endParaRPr lang="ru-RU"/>
        </a:p>
      </dgm:t>
    </dgm:pt>
    <dgm:pt modelId="{DC84DF52-1954-4F9A-9B7B-689143BFDDFA}" type="pres">
      <dgm:prSet presAssocID="{A2520EAE-4F8A-45A7-A3EA-D39FA33B5AC7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1E62C767-A1B6-4102-A3A3-76B6B01286F1}" type="pres">
      <dgm:prSet presAssocID="{A2520EAE-4F8A-45A7-A3EA-D39FA33B5AC7}" presName="parentText" presStyleLbl="node1" presStyleIdx="1" presStyleCnt="8" custScaleX="137021" custScaleY="223301" custLinFactNeighborX="840" custLinFactNeighborY="-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1D0E7-2ACC-4BF9-B1FA-F8BBA8DD5906}" type="pres">
      <dgm:prSet presAssocID="{A2520EAE-4F8A-45A7-A3EA-D39FA33B5AC7}" presName="negativeSpace" presStyleCnt="0"/>
      <dgm:spPr/>
      <dgm:t>
        <a:bodyPr/>
        <a:lstStyle/>
        <a:p>
          <a:endParaRPr lang="ru-RU"/>
        </a:p>
      </dgm:t>
    </dgm:pt>
    <dgm:pt modelId="{14C4E9E3-E08F-45CA-ADF5-0FBD6837741A}" type="pres">
      <dgm:prSet presAssocID="{A2520EAE-4F8A-45A7-A3EA-D39FA33B5AC7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C2987-04D0-4AA1-BACF-B6D10E4E9383}" type="pres">
      <dgm:prSet presAssocID="{7AAD2495-D69E-41EA-9674-7D2DF21FFE67}" presName="spaceBetweenRectangles" presStyleCnt="0"/>
      <dgm:spPr/>
      <dgm:t>
        <a:bodyPr/>
        <a:lstStyle/>
        <a:p>
          <a:endParaRPr lang="ru-RU"/>
        </a:p>
      </dgm:t>
    </dgm:pt>
    <dgm:pt modelId="{1B45BA4C-086B-4B05-9C8D-E8B72AF745AE}" type="pres">
      <dgm:prSet presAssocID="{D7729CC9-C267-4877-8E84-5B2ED8C99F3F}" presName="parentLin" presStyleCnt="0"/>
      <dgm:spPr/>
      <dgm:t>
        <a:bodyPr/>
        <a:lstStyle/>
        <a:p>
          <a:endParaRPr lang="ru-RU"/>
        </a:p>
      </dgm:t>
    </dgm:pt>
    <dgm:pt modelId="{72EF462B-7B23-40E0-8DDD-8D571C6B12EC}" type="pres">
      <dgm:prSet presAssocID="{D7729CC9-C267-4877-8E84-5B2ED8C99F3F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23AA2F7F-49EF-4D10-8E6C-6F8A759CB60F}" type="pres">
      <dgm:prSet presAssocID="{D7729CC9-C267-4877-8E84-5B2ED8C99F3F}" presName="parentText" presStyleLbl="node1" presStyleIdx="2" presStyleCnt="8" custScaleX="138589" custScaleY="283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0BC32-396F-4658-8130-B0F2DF5EC118}" type="pres">
      <dgm:prSet presAssocID="{D7729CC9-C267-4877-8E84-5B2ED8C99F3F}" presName="negativeSpace" presStyleCnt="0"/>
      <dgm:spPr/>
      <dgm:t>
        <a:bodyPr/>
        <a:lstStyle/>
        <a:p>
          <a:endParaRPr lang="ru-RU"/>
        </a:p>
      </dgm:t>
    </dgm:pt>
    <dgm:pt modelId="{73045BED-F3A5-4E03-A593-CE6A5E4697D6}" type="pres">
      <dgm:prSet presAssocID="{D7729CC9-C267-4877-8E84-5B2ED8C99F3F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B62D2-B55D-40C0-9A4F-8D5DC08391E0}" type="pres">
      <dgm:prSet presAssocID="{ACD3420D-AF0F-495E-BFDD-E0C1CE638987}" presName="spaceBetweenRectangles" presStyleCnt="0"/>
      <dgm:spPr/>
      <dgm:t>
        <a:bodyPr/>
        <a:lstStyle/>
        <a:p>
          <a:endParaRPr lang="ru-RU"/>
        </a:p>
      </dgm:t>
    </dgm:pt>
    <dgm:pt modelId="{974094AD-16E4-4D61-9EA3-173B33600B1C}" type="pres">
      <dgm:prSet presAssocID="{4C762946-DFA0-4E4C-B5A7-712FABD8E2B3}" presName="parentLin" presStyleCnt="0"/>
      <dgm:spPr/>
      <dgm:t>
        <a:bodyPr/>
        <a:lstStyle/>
        <a:p>
          <a:endParaRPr lang="ru-RU"/>
        </a:p>
      </dgm:t>
    </dgm:pt>
    <dgm:pt modelId="{905D10AF-F835-4A19-B1C9-1F76FBD0D92B}" type="pres">
      <dgm:prSet presAssocID="{4C762946-DFA0-4E4C-B5A7-712FABD8E2B3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238E2C80-7F60-4291-8EA3-AC682934C27A}" type="pres">
      <dgm:prSet presAssocID="{4C762946-DFA0-4E4C-B5A7-712FABD8E2B3}" presName="parentText" presStyleLbl="node1" presStyleIdx="3" presStyleCnt="8" custScaleX="136547" custScaleY="318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0D3A-947B-42A5-A1E8-6B11CB03CDCC}" type="pres">
      <dgm:prSet presAssocID="{4C762946-DFA0-4E4C-B5A7-712FABD8E2B3}" presName="negativeSpace" presStyleCnt="0"/>
      <dgm:spPr/>
      <dgm:t>
        <a:bodyPr/>
        <a:lstStyle/>
        <a:p>
          <a:endParaRPr lang="ru-RU"/>
        </a:p>
      </dgm:t>
    </dgm:pt>
    <dgm:pt modelId="{422DE088-FBBC-496F-8F7F-DC5F617A6A63}" type="pres">
      <dgm:prSet presAssocID="{4C762946-DFA0-4E4C-B5A7-712FABD8E2B3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F7544-3A1B-4F2B-907A-F7EC696768A5}" type="pres">
      <dgm:prSet presAssocID="{3971A054-C072-4632-9083-6F60B49AD479}" presName="spaceBetweenRectangles" presStyleCnt="0"/>
      <dgm:spPr/>
      <dgm:t>
        <a:bodyPr/>
        <a:lstStyle/>
        <a:p>
          <a:endParaRPr lang="ru-RU"/>
        </a:p>
      </dgm:t>
    </dgm:pt>
    <dgm:pt modelId="{98381023-9348-4160-B642-D533FF156FE5}" type="pres">
      <dgm:prSet presAssocID="{2C30495D-85DB-4271-BCCB-4DB0C6B5B8C4}" presName="parentLin" presStyleCnt="0"/>
      <dgm:spPr/>
      <dgm:t>
        <a:bodyPr/>
        <a:lstStyle/>
        <a:p>
          <a:endParaRPr lang="ru-RU"/>
        </a:p>
      </dgm:t>
    </dgm:pt>
    <dgm:pt modelId="{2CA70BDE-D9E0-48E4-9976-B8AA86E0E17D}" type="pres">
      <dgm:prSet presAssocID="{2C30495D-85DB-4271-BCCB-4DB0C6B5B8C4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860AE121-8632-4CEE-BB82-256751E18993}" type="pres">
      <dgm:prSet presAssocID="{2C30495D-85DB-4271-BCCB-4DB0C6B5B8C4}" presName="parentText" presStyleLbl="node1" presStyleIdx="4" presStyleCnt="8" custScaleX="141370" custScaleY="173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C4B81-44F5-4E0A-B78E-6D18E642CC1E}" type="pres">
      <dgm:prSet presAssocID="{2C30495D-85DB-4271-BCCB-4DB0C6B5B8C4}" presName="negativeSpace" presStyleCnt="0"/>
      <dgm:spPr/>
      <dgm:t>
        <a:bodyPr/>
        <a:lstStyle/>
        <a:p>
          <a:endParaRPr lang="ru-RU"/>
        </a:p>
      </dgm:t>
    </dgm:pt>
    <dgm:pt modelId="{8CD1F2A2-E0E3-403C-B369-F071D5CEB57A}" type="pres">
      <dgm:prSet presAssocID="{2C30495D-85DB-4271-BCCB-4DB0C6B5B8C4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C34C6-D8EB-453E-8E4C-4C75F335261E}" type="pres">
      <dgm:prSet presAssocID="{3B9B4152-A81A-4B4C-BF28-FC08C9583BE0}" presName="spaceBetweenRectangles" presStyleCnt="0"/>
      <dgm:spPr/>
      <dgm:t>
        <a:bodyPr/>
        <a:lstStyle/>
        <a:p>
          <a:endParaRPr lang="ru-RU"/>
        </a:p>
      </dgm:t>
    </dgm:pt>
    <dgm:pt modelId="{202AE059-4B54-413C-859C-6AE8170D5FC0}" type="pres">
      <dgm:prSet presAssocID="{300CD112-9768-4711-8363-E248F8803692}" presName="parentLin" presStyleCnt="0"/>
      <dgm:spPr/>
      <dgm:t>
        <a:bodyPr/>
        <a:lstStyle/>
        <a:p>
          <a:endParaRPr lang="ru-RU"/>
        </a:p>
      </dgm:t>
    </dgm:pt>
    <dgm:pt modelId="{3B6E483A-24B1-4248-8370-4282B2F182AF}" type="pres">
      <dgm:prSet presAssocID="{300CD112-9768-4711-8363-E248F8803692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FAB29F83-6B61-42E9-8816-26F24274B545}" type="pres">
      <dgm:prSet presAssocID="{300CD112-9768-4711-8363-E248F8803692}" presName="parentText" presStyleLbl="node1" presStyleIdx="5" presStyleCnt="8" custScaleX="138589" custScaleY="1861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DB065-46CC-4381-ABDC-7812A998DA1A}" type="pres">
      <dgm:prSet presAssocID="{300CD112-9768-4711-8363-E248F8803692}" presName="negativeSpace" presStyleCnt="0"/>
      <dgm:spPr/>
      <dgm:t>
        <a:bodyPr/>
        <a:lstStyle/>
        <a:p>
          <a:endParaRPr lang="ru-RU"/>
        </a:p>
      </dgm:t>
    </dgm:pt>
    <dgm:pt modelId="{124A7047-BFD4-40EE-8BBF-E9FD8744366B}" type="pres">
      <dgm:prSet presAssocID="{300CD112-9768-4711-8363-E248F8803692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8A605-DBF3-48E7-921A-9E78863D0232}" type="pres">
      <dgm:prSet presAssocID="{469E202C-F8B1-4981-9FC7-436D5A6D273E}" presName="spaceBetweenRectangles" presStyleCnt="0"/>
      <dgm:spPr/>
      <dgm:t>
        <a:bodyPr/>
        <a:lstStyle/>
        <a:p>
          <a:endParaRPr lang="ru-RU"/>
        </a:p>
      </dgm:t>
    </dgm:pt>
    <dgm:pt modelId="{9619C236-0FA1-4633-BEAE-7D6A035E330D}" type="pres">
      <dgm:prSet presAssocID="{8DBB877F-1A0F-4728-A8E3-C519C42E2803}" presName="parentLin" presStyleCnt="0"/>
      <dgm:spPr/>
      <dgm:t>
        <a:bodyPr/>
        <a:lstStyle/>
        <a:p>
          <a:endParaRPr lang="ru-RU"/>
        </a:p>
      </dgm:t>
    </dgm:pt>
    <dgm:pt modelId="{C9288F47-7C88-491D-97F1-4C56EF108DDC}" type="pres">
      <dgm:prSet presAssocID="{8DBB877F-1A0F-4728-A8E3-C519C42E2803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43AD1F92-1214-4100-AE65-E450D82D45E7}" type="pres">
      <dgm:prSet presAssocID="{8DBB877F-1A0F-4728-A8E3-C519C42E2803}" presName="parentText" presStyleLbl="node1" presStyleIdx="6" presStyleCnt="8" custScaleX="136993" custScaleY="154999" custLinFactNeighborX="18181" custLinFactNeighborY="-6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5A0DF-8396-4676-B00F-9070DBBB931E}" type="pres">
      <dgm:prSet presAssocID="{8DBB877F-1A0F-4728-A8E3-C519C42E2803}" presName="negativeSpace" presStyleCnt="0"/>
      <dgm:spPr/>
      <dgm:t>
        <a:bodyPr/>
        <a:lstStyle/>
        <a:p>
          <a:endParaRPr lang="ru-RU"/>
        </a:p>
      </dgm:t>
    </dgm:pt>
    <dgm:pt modelId="{428AACB6-47B5-4EED-9FD9-F854E1A8313D}" type="pres">
      <dgm:prSet presAssocID="{8DBB877F-1A0F-4728-A8E3-C519C42E2803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06AC2-14AA-45FD-A3A9-26138F1FB57B}" type="pres">
      <dgm:prSet presAssocID="{0A9E041C-8286-437A-A497-EEC596D7E7EE}" presName="spaceBetweenRectangles" presStyleCnt="0"/>
      <dgm:spPr/>
      <dgm:t>
        <a:bodyPr/>
        <a:lstStyle/>
        <a:p>
          <a:endParaRPr lang="ru-RU"/>
        </a:p>
      </dgm:t>
    </dgm:pt>
    <dgm:pt modelId="{AF943C1B-9944-4EC1-AFCF-09E0AE269754}" type="pres">
      <dgm:prSet presAssocID="{D28469FB-7A13-4954-9606-2AA6B9BFC86F}" presName="parentLin" presStyleCnt="0"/>
      <dgm:spPr/>
      <dgm:t>
        <a:bodyPr/>
        <a:lstStyle/>
        <a:p>
          <a:endParaRPr lang="ru-RU"/>
        </a:p>
      </dgm:t>
    </dgm:pt>
    <dgm:pt modelId="{E0DEF544-50A6-4D78-A21E-520F84ADF4A9}" type="pres">
      <dgm:prSet presAssocID="{D28469FB-7A13-4954-9606-2AA6B9BFC86F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31EAFF11-F991-4901-9E5F-95C675BADE90}" type="pres">
      <dgm:prSet presAssocID="{D28469FB-7A13-4954-9606-2AA6B9BFC86F}" presName="parentText" presStyleLbl="node1" presStyleIdx="7" presStyleCnt="8" custScaleX="138958" custScaleY="1446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6D0D8-932B-4AE4-A3D4-A964A310FD32}" type="pres">
      <dgm:prSet presAssocID="{D28469FB-7A13-4954-9606-2AA6B9BFC86F}" presName="negativeSpace" presStyleCnt="0"/>
      <dgm:spPr/>
      <dgm:t>
        <a:bodyPr/>
        <a:lstStyle/>
        <a:p>
          <a:endParaRPr lang="ru-RU"/>
        </a:p>
      </dgm:t>
    </dgm:pt>
    <dgm:pt modelId="{73DC6239-3E00-4DF9-92CD-62B36406DC9E}" type="pres">
      <dgm:prSet presAssocID="{D28469FB-7A13-4954-9606-2AA6B9BFC86F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A402F2-17D4-47A8-B484-828EBF8092F5}" srcId="{1CF789EF-1E1C-411D-A389-3FA1D0ABBF6A}" destId="{8DBB877F-1A0F-4728-A8E3-C519C42E2803}" srcOrd="6" destOrd="0" parTransId="{243DD47E-7E02-4A3F-9C08-2D3C824CACB0}" sibTransId="{0A9E041C-8286-437A-A497-EEC596D7E7EE}"/>
    <dgm:cxn modelId="{D477238B-D123-43B5-AA07-9868E402D533}" type="presOf" srcId="{2C30495D-85DB-4271-BCCB-4DB0C6B5B8C4}" destId="{2CA70BDE-D9E0-48E4-9976-B8AA86E0E17D}" srcOrd="0" destOrd="0" presId="urn:microsoft.com/office/officeart/2005/8/layout/list1"/>
    <dgm:cxn modelId="{BF45988E-1DA9-4858-AE4F-94915A664337}" type="presOf" srcId="{8DBB877F-1A0F-4728-A8E3-C519C42E2803}" destId="{43AD1F92-1214-4100-AE65-E450D82D45E7}" srcOrd="1" destOrd="0" presId="urn:microsoft.com/office/officeart/2005/8/layout/list1"/>
    <dgm:cxn modelId="{3C4C3ABF-9D29-4B85-B205-B9D937D872CE}" type="presOf" srcId="{A2520EAE-4F8A-45A7-A3EA-D39FA33B5AC7}" destId="{DC84DF52-1954-4F9A-9B7B-689143BFDDFA}" srcOrd="0" destOrd="0" presId="urn:microsoft.com/office/officeart/2005/8/layout/list1"/>
    <dgm:cxn modelId="{19390583-8843-4A62-ABE4-9AD7038D6CE4}" type="presOf" srcId="{D7729CC9-C267-4877-8E84-5B2ED8C99F3F}" destId="{23AA2F7F-49EF-4D10-8E6C-6F8A759CB60F}" srcOrd="1" destOrd="0" presId="urn:microsoft.com/office/officeart/2005/8/layout/list1"/>
    <dgm:cxn modelId="{C6DA4B95-CA94-418F-A9AD-7EF1BB4F2031}" type="presOf" srcId="{1CF789EF-1E1C-411D-A389-3FA1D0ABBF6A}" destId="{A448E64F-27EB-45DB-BB56-DFAEC1FC3D9A}" srcOrd="0" destOrd="0" presId="urn:microsoft.com/office/officeart/2005/8/layout/list1"/>
    <dgm:cxn modelId="{211FC30A-C96B-48AB-B557-DF1742E2F492}" type="presOf" srcId="{52DAE243-08E2-4C03-AC1C-B91105DAEE7D}" destId="{51E71408-F711-4CF9-8B74-559DDC494DDD}" srcOrd="0" destOrd="0" presId="urn:microsoft.com/office/officeart/2005/8/layout/list1"/>
    <dgm:cxn modelId="{A7CF2107-20AD-4198-9F03-B0B36E6EE6A9}" type="presOf" srcId="{300CD112-9768-4711-8363-E248F8803692}" destId="{3B6E483A-24B1-4248-8370-4282B2F182AF}" srcOrd="0" destOrd="0" presId="urn:microsoft.com/office/officeart/2005/8/layout/list1"/>
    <dgm:cxn modelId="{3CC90E30-F31A-4800-B152-29A205BB8009}" srcId="{1CF789EF-1E1C-411D-A389-3FA1D0ABBF6A}" destId="{D7729CC9-C267-4877-8E84-5B2ED8C99F3F}" srcOrd="2" destOrd="0" parTransId="{424D1633-B4F9-472F-A5C0-06C5FD49D238}" sibTransId="{ACD3420D-AF0F-495E-BFDD-E0C1CE638987}"/>
    <dgm:cxn modelId="{E8A93DC3-C164-4661-AA0C-C9003548EA2C}" type="presOf" srcId="{300CD112-9768-4711-8363-E248F8803692}" destId="{FAB29F83-6B61-42E9-8816-26F24274B545}" srcOrd="1" destOrd="0" presId="urn:microsoft.com/office/officeart/2005/8/layout/list1"/>
    <dgm:cxn modelId="{540E3C99-F31A-4E78-927E-3925812D1A12}" srcId="{1CF789EF-1E1C-411D-A389-3FA1D0ABBF6A}" destId="{4C762946-DFA0-4E4C-B5A7-712FABD8E2B3}" srcOrd="3" destOrd="0" parTransId="{91AF0F58-FC91-490B-ABA6-ED72B70056B4}" sibTransId="{3971A054-C072-4632-9083-6F60B49AD479}"/>
    <dgm:cxn modelId="{1B10E17A-8887-4BC9-AC2A-1F7EBE87A026}" type="presOf" srcId="{4C762946-DFA0-4E4C-B5A7-712FABD8E2B3}" destId="{905D10AF-F835-4A19-B1C9-1F76FBD0D92B}" srcOrd="0" destOrd="0" presId="urn:microsoft.com/office/officeart/2005/8/layout/list1"/>
    <dgm:cxn modelId="{4157052B-135C-4BFF-89C3-B5EE04B4003A}" type="presOf" srcId="{D7729CC9-C267-4877-8E84-5B2ED8C99F3F}" destId="{72EF462B-7B23-40E0-8DDD-8D571C6B12EC}" srcOrd="0" destOrd="0" presId="urn:microsoft.com/office/officeart/2005/8/layout/list1"/>
    <dgm:cxn modelId="{AF25E10F-A198-412A-A579-51C2B73D8C2B}" type="presOf" srcId="{52DAE243-08E2-4C03-AC1C-B91105DAEE7D}" destId="{85C4234A-99D6-45E4-8193-1D68FC82B84E}" srcOrd="1" destOrd="0" presId="urn:microsoft.com/office/officeart/2005/8/layout/list1"/>
    <dgm:cxn modelId="{455B8BF1-6691-4632-BD23-97441BB54655}" srcId="{1CF789EF-1E1C-411D-A389-3FA1D0ABBF6A}" destId="{A2520EAE-4F8A-45A7-A3EA-D39FA33B5AC7}" srcOrd="1" destOrd="0" parTransId="{A0FF2B4A-C076-4BFE-A1B0-E6B0809F133E}" sibTransId="{7AAD2495-D69E-41EA-9674-7D2DF21FFE67}"/>
    <dgm:cxn modelId="{934376E4-8C1C-430B-AAA0-33ADA758B223}" type="presOf" srcId="{A2520EAE-4F8A-45A7-A3EA-D39FA33B5AC7}" destId="{1E62C767-A1B6-4102-A3A3-76B6B01286F1}" srcOrd="1" destOrd="0" presId="urn:microsoft.com/office/officeart/2005/8/layout/list1"/>
    <dgm:cxn modelId="{26048982-94F5-4A3C-8F45-5654C0554401}" type="presOf" srcId="{2C30495D-85DB-4271-BCCB-4DB0C6B5B8C4}" destId="{860AE121-8632-4CEE-BB82-256751E18993}" srcOrd="1" destOrd="0" presId="urn:microsoft.com/office/officeart/2005/8/layout/list1"/>
    <dgm:cxn modelId="{CB070911-D229-4617-A357-8A5E08634151}" srcId="{1CF789EF-1E1C-411D-A389-3FA1D0ABBF6A}" destId="{52DAE243-08E2-4C03-AC1C-B91105DAEE7D}" srcOrd="0" destOrd="0" parTransId="{F29B7413-C7BA-4AE5-B154-E149E91D2F8D}" sibTransId="{DF3B1EE2-6DE6-4166-B558-C7390C8C0E9C}"/>
    <dgm:cxn modelId="{110EDB5F-FED1-4EFF-BD92-35E57A735292}" type="presOf" srcId="{D28469FB-7A13-4954-9606-2AA6B9BFC86F}" destId="{31EAFF11-F991-4901-9E5F-95C675BADE90}" srcOrd="1" destOrd="0" presId="urn:microsoft.com/office/officeart/2005/8/layout/list1"/>
    <dgm:cxn modelId="{73E4DFE0-272B-4E59-B7BC-A58B9AD9B5E9}" type="presOf" srcId="{4C762946-DFA0-4E4C-B5A7-712FABD8E2B3}" destId="{238E2C80-7F60-4291-8EA3-AC682934C27A}" srcOrd="1" destOrd="0" presId="urn:microsoft.com/office/officeart/2005/8/layout/list1"/>
    <dgm:cxn modelId="{EADA71ED-FCD7-4BD8-AD24-1EBE79616658}" type="presOf" srcId="{D28469FB-7A13-4954-9606-2AA6B9BFC86F}" destId="{E0DEF544-50A6-4D78-A21E-520F84ADF4A9}" srcOrd="0" destOrd="0" presId="urn:microsoft.com/office/officeart/2005/8/layout/list1"/>
    <dgm:cxn modelId="{6761DEE2-0B8A-4906-9C4A-0355C7C71B48}" srcId="{1CF789EF-1E1C-411D-A389-3FA1D0ABBF6A}" destId="{2C30495D-85DB-4271-BCCB-4DB0C6B5B8C4}" srcOrd="4" destOrd="0" parTransId="{F925B424-7EA4-4EF6-9EF2-AE5EA3B6179B}" sibTransId="{3B9B4152-A81A-4B4C-BF28-FC08C9583BE0}"/>
    <dgm:cxn modelId="{ACC9DBA3-22E7-4EB9-B83C-09590F71F10E}" srcId="{1CF789EF-1E1C-411D-A389-3FA1D0ABBF6A}" destId="{300CD112-9768-4711-8363-E248F8803692}" srcOrd="5" destOrd="0" parTransId="{DB1141CF-7B3A-4295-98EE-1421E4D72723}" sibTransId="{469E202C-F8B1-4981-9FC7-436D5A6D273E}"/>
    <dgm:cxn modelId="{8817AFE2-A6A1-4792-906D-53A1868E2431}" type="presOf" srcId="{8DBB877F-1A0F-4728-A8E3-C519C42E2803}" destId="{C9288F47-7C88-491D-97F1-4C56EF108DDC}" srcOrd="0" destOrd="0" presId="urn:microsoft.com/office/officeart/2005/8/layout/list1"/>
    <dgm:cxn modelId="{53E15DD6-BE26-49EB-9FE3-DD5F16C7ED35}" srcId="{1CF789EF-1E1C-411D-A389-3FA1D0ABBF6A}" destId="{D28469FB-7A13-4954-9606-2AA6B9BFC86F}" srcOrd="7" destOrd="0" parTransId="{3C76FC87-5DC6-4AE4-89FC-A2D32BBD9BB2}" sibTransId="{5E559E79-7B9F-4176-9EDD-8347D0563021}"/>
    <dgm:cxn modelId="{78CD065C-686A-4E31-950C-27539D60BA9D}" type="presParOf" srcId="{A448E64F-27EB-45DB-BB56-DFAEC1FC3D9A}" destId="{9E73AA98-23D8-466E-9929-321FAD1C27E1}" srcOrd="0" destOrd="0" presId="urn:microsoft.com/office/officeart/2005/8/layout/list1"/>
    <dgm:cxn modelId="{32987BFE-6DA5-4B4A-8206-6C30F15899E6}" type="presParOf" srcId="{9E73AA98-23D8-466E-9929-321FAD1C27E1}" destId="{51E71408-F711-4CF9-8B74-559DDC494DDD}" srcOrd="0" destOrd="0" presId="urn:microsoft.com/office/officeart/2005/8/layout/list1"/>
    <dgm:cxn modelId="{C1EDC04C-E074-4CA8-B730-E1133356F267}" type="presParOf" srcId="{9E73AA98-23D8-466E-9929-321FAD1C27E1}" destId="{85C4234A-99D6-45E4-8193-1D68FC82B84E}" srcOrd="1" destOrd="0" presId="urn:microsoft.com/office/officeart/2005/8/layout/list1"/>
    <dgm:cxn modelId="{1DE3BC87-DEA4-4A89-80B2-108A83C85B57}" type="presParOf" srcId="{A448E64F-27EB-45DB-BB56-DFAEC1FC3D9A}" destId="{0369B6C3-3278-4E39-853D-C5D15D95344E}" srcOrd="1" destOrd="0" presId="urn:microsoft.com/office/officeart/2005/8/layout/list1"/>
    <dgm:cxn modelId="{19E7AD4D-A4A0-4429-96A9-5438A843692C}" type="presParOf" srcId="{A448E64F-27EB-45DB-BB56-DFAEC1FC3D9A}" destId="{0E39B9AC-5D23-458B-A895-A25F5B616EF1}" srcOrd="2" destOrd="0" presId="urn:microsoft.com/office/officeart/2005/8/layout/list1"/>
    <dgm:cxn modelId="{20EF0ACD-9149-4F70-807F-7EB4969BBFEC}" type="presParOf" srcId="{A448E64F-27EB-45DB-BB56-DFAEC1FC3D9A}" destId="{7B94BBF0-49FC-4A3F-B8B4-3739DB2AD4C0}" srcOrd="3" destOrd="0" presId="urn:microsoft.com/office/officeart/2005/8/layout/list1"/>
    <dgm:cxn modelId="{08CF70FC-B2B6-472F-86B7-D3C8233E7F0F}" type="presParOf" srcId="{A448E64F-27EB-45DB-BB56-DFAEC1FC3D9A}" destId="{08EDEE51-0EB8-47D1-A8E8-49AE816136E8}" srcOrd="4" destOrd="0" presId="urn:microsoft.com/office/officeart/2005/8/layout/list1"/>
    <dgm:cxn modelId="{4EEF1F29-F28D-4396-8849-E846E74C44E4}" type="presParOf" srcId="{08EDEE51-0EB8-47D1-A8E8-49AE816136E8}" destId="{DC84DF52-1954-4F9A-9B7B-689143BFDDFA}" srcOrd="0" destOrd="0" presId="urn:microsoft.com/office/officeart/2005/8/layout/list1"/>
    <dgm:cxn modelId="{EB6908F8-37BC-4D44-98ED-5F778FB61F84}" type="presParOf" srcId="{08EDEE51-0EB8-47D1-A8E8-49AE816136E8}" destId="{1E62C767-A1B6-4102-A3A3-76B6B01286F1}" srcOrd="1" destOrd="0" presId="urn:microsoft.com/office/officeart/2005/8/layout/list1"/>
    <dgm:cxn modelId="{4FAE8906-7EAC-4FB6-B233-B8C7C641A913}" type="presParOf" srcId="{A448E64F-27EB-45DB-BB56-DFAEC1FC3D9A}" destId="{4151D0E7-2ACC-4BF9-B1FA-F8BBA8DD5906}" srcOrd="5" destOrd="0" presId="urn:microsoft.com/office/officeart/2005/8/layout/list1"/>
    <dgm:cxn modelId="{40DBA3BC-5FA4-45E6-B1C3-05713E26410E}" type="presParOf" srcId="{A448E64F-27EB-45DB-BB56-DFAEC1FC3D9A}" destId="{14C4E9E3-E08F-45CA-ADF5-0FBD6837741A}" srcOrd="6" destOrd="0" presId="urn:microsoft.com/office/officeart/2005/8/layout/list1"/>
    <dgm:cxn modelId="{6B4C5BD0-95D5-4344-B656-05298C50A9CC}" type="presParOf" srcId="{A448E64F-27EB-45DB-BB56-DFAEC1FC3D9A}" destId="{F85C2987-04D0-4AA1-BACF-B6D10E4E9383}" srcOrd="7" destOrd="0" presId="urn:microsoft.com/office/officeart/2005/8/layout/list1"/>
    <dgm:cxn modelId="{85D96ABF-C25C-46FA-8C91-A3E7AB291D40}" type="presParOf" srcId="{A448E64F-27EB-45DB-BB56-DFAEC1FC3D9A}" destId="{1B45BA4C-086B-4B05-9C8D-E8B72AF745AE}" srcOrd="8" destOrd="0" presId="urn:microsoft.com/office/officeart/2005/8/layout/list1"/>
    <dgm:cxn modelId="{157D36E5-C487-4975-AC17-72D39FC5EB14}" type="presParOf" srcId="{1B45BA4C-086B-4B05-9C8D-E8B72AF745AE}" destId="{72EF462B-7B23-40E0-8DDD-8D571C6B12EC}" srcOrd="0" destOrd="0" presId="urn:microsoft.com/office/officeart/2005/8/layout/list1"/>
    <dgm:cxn modelId="{F45AB562-D962-449D-B0F0-947B5883FBC9}" type="presParOf" srcId="{1B45BA4C-086B-4B05-9C8D-E8B72AF745AE}" destId="{23AA2F7F-49EF-4D10-8E6C-6F8A759CB60F}" srcOrd="1" destOrd="0" presId="urn:microsoft.com/office/officeart/2005/8/layout/list1"/>
    <dgm:cxn modelId="{32F8EDC5-878A-47F2-A3D2-811F56FF2610}" type="presParOf" srcId="{A448E64F-27EB-45DB-BB56-DFAEC1FC3D9A}" destId="{6390BC32-396F-4658-8130-B0F2DF5EC118}" srcOrd="9" destOrd="0" presId="urn:microsoft.com/office/officeart/2005/8/layout/list1"/>
    <dgm:cxn modelId="{E1CA7073-16D4-41DF-9CE7-69D600FA724A}" type="presParOf" srcId="{A448E64F-27EB-45DB-BB56-DFAEC1FC3D9A}" destId="{73045BED-F3A5-4E03-A593-CE6A5E4697D6}" srcOrd="10" destOrd="0" presId="urn:microsoft.com/office/officeart/2005/8/layout/list1"/>
    <dgm:cxn modelId="{33AD0297-C2D3-4958-87E5-554EBA75A61A}" type="presParOf" srcId="{A448E64F-27EB-45DB-BB56-DFAEC1FC3D9A}" destId="{7EAB62D2-B55D-40C0-9A4F-8D5DC08391E0}" srcOrd="11" destOrd="0" presId="urn:microsoft.com/office/officeart/2005/8/layout/list1"/>
    <dgm:cxn modelId="{13307F14-1250-4799-B54F-150C68F378F6}" type="presParOf" srcId="{A448E64F-27EB-45DB-BB56-DFAEC1FC3D9A}" destId="{974094AD-16E4-4D61-9EA3-173B33600B1C}" srcOrd="12" destOrd="0" presId="urn:microsoft.com/office/officeart/2005/8/layout/list1"/>
    <dgm:cxn modelId="{A09525EA-1197-4484-89DB-AA57D4E11C9A}" type="presParOf" srcId="{974094AD-16E4-4D61-9EA3-173B33600B1C}" destId="{905D10AF-F835-4A19-B1C9-1F76FBD0D92B}" srcOrd="0" destOrd="0" presId="urn:microsoft.com/office/officeart/2005/8/layout/list1"/>
    <dgm:cxn modelId="{100CE5AF-8147-41B9-A196-DAF9567E176F}" type="presParOf" srcId="{974094AD-16E4-4D61-9EA3-173B33600B1C}" destId="{238E2C80-7F60-4291-8EA3-AC682934C27A}" srcOrd="1" destOrd="0" presId="urn:microsoft.com/office/officeart/2005/8/layout/list1"/>
    <dgm:cxn modelId="{36F07892-4BF2-45B5-9612-4F7E39F34172}" type="presParOf" srcId="{A448E64F-27EB-45DB-BB56-DFAEC1FC3D9A}" destId="{02840D3A-947B-42A5-A1E8-6B11CB03CDCC}" srcOrd="13" destOrd="0" presId="urn:microsoft.com/office/officeart/2005/8/layout/list1"/>
    <dgm:cxn modelId="{BB36A2B1-154C-4794-B999-B336E13362F6}" type="presParOf" srcId="{A448E64F-27EB-45DB-BB56-DFAEC1FC3D9A}" destId="{422DE088-FBBC-496F-8F7F-DC5F617A6A63}" srcOrd="14" destOrd="0" presId="urn:microsoft.com/office/officeart/2005/8/layout/list1"/>
    <dgm:cxn modelId="{A38BE35E-02F3-4C42-A5E2-855423B864C0}" type="presParOf" srcId="{A448E64F-27EB-45DB-BB56-DFAEC1FC3D9A}" destId="{0F4F7544-3A1B-4F2B-907A-F7EC696768A5}" srcOrd="15" destOrd="0" presId="urn:microsoft.com/office/officeart/2005/8/layout/list1"/>
    <dgm:cxn modelId="{C316DEF5-E12E-4BC3-9266-BBB9C1C28B82}" type="presParOf" srcId="{A448E64F-27EB-45DB-BB56-DFAEC1FC3D9A}" destId="{98381023-9348-4160-B642-D533FF156FE5}" srcOrd="16" destOrd="0" presId="urn:microsoft.com/office/officeart/2005/8/layout/list1"/>
    <dgm:cxn modelId="{6A9E97EB-F9F7-4BC4-914F-406E803EA84F}" type="presParOf" srcId="{98381023-9348-4160-B642-D533FF156FE5}" destId="{2CA70BDE-D9E0-48E4-9976-B8AA86E0E17D}" srcOrd="0" destOrd="0" presId="urn:microsoft.com/office/officeart/2005/8/layout/list1"/>
    <dgm:cxn modelId="{9656DBC3-A246-4221-BE42-64517CF4C802}" type="presParOf" srcId="{98381023-9348-4160-B642-D533FF156FE5}" destId="{860AE121-8632-4CEE-BB82-256751E18993}" srcOrd="1" destOrd="0" presId="urn:microsoft.com/office/officeart/2005/8/layout/list1"/>
    <dgm:cxn modelId="{847DD9BD-425C-49D2-B342-3087A7F5B9BB}" type="presParOf" srcId="{A448E64F-27EB-45DB-BB56-DFAEC1FC3D9A}" destId="{EECC4B81-44F5-4E0A-B78E-6D18E642CC1E}" srcOrd="17" destOrd="0" presId="urn:microsoft.com/office/officeart/2005/8/layout/list1"/>
    <dgm:cxn modelId="{B1D05F7B-1DB5-4335-87E9-5F400B792DF7}" type="presParOf" srcId="{A448E64F-27EB-45DB-BB56-DFAEC1FC3D9A}" destId="{8CD1F2A2-E0E3-403C-B369-F071D5CEB57A}" srcOrd="18" destOrd="0" presId="urn:microsoft.com/office/officeart/2005/8/layout/list1"/>
    <dgm:cxn modelId="{05688D5B-859E-44B4-B36E-0D251FC40A60}" type="presParOf" srcId="{A448E64F-27EB-45DB-BB56-DFAEC1FC3D9A}" destId="{1A8C34C6-D8EB-453E-8E4C-4C75F335261E}" srcOrd="19" destOrd="0" presId="urn:microsoft.com/office/officeart/2005/8/layout/list1"/>
    <dgm:cxn modelId="{53737805-0BC1-4616-B4C0-49EEA24580B4}" type="presParOf" srcId="{A448E64F-27EB-45DB-BB56-DFAEC1FC3D9A}" destId="{202AE059-4B54-413C-859C-6AE8170D5FC0}" srcOrd="20" destOrd="0" presId="urn:microsoft.com/office/officeart/2005/8/layout/list1"/>
    <dgm:cxn modelId="{A653CCD2-870A-47ED-83C8-0BBB65B21900}" type="presParOf" srcId="{202AE059-4B54-413C-859C-6AE8170D5FC0}" destId="{3B6E483A-24B1-4248-8370-4282B2F182AF}" srcOrd="0" destOrd="0" presId="urn:microsoft.com/office/officeart/2005/8/layout/list1"/>
    <dgm:cxn modelId="{E238773D-0286-4419-A1E0-B5E03BDCE8E8}" type="presParOf" srcId="{202AE059-4B54-413C-859C-6AE8170D5FC0}" destId="{FAB29F83-6B61-42E9-8816-26F24274B545}" srcOrd="1" destOrd="0" presId="urn:microsoft.com/office/officeart/2005/8/layout/list1"/>
    <dgm:cxn modelId="{63506317-56DF-4469-9A01-8DA5522F02EB}" type="presParOf" srcId="{A448E64F-27EB-45DB-BB56-DFAEC1FC3D9A}" destId="{5F4DB065-46CC-4381-ABDC-7812A998DA1A}" srcOrd="21" destOrd="0" presId="urn:microsoft.com/office/officeart/2005/8/layout/list1"/>
    <dgm:cxn modelId="{B9D3DEC6-E389-40D2-86ED-99A6489212A8}" type="presParOf" srcId="{A448E64F-27EB-45DB-BB56-DFAEC1FC3D9A}" destId="{124A7047-BFD4-40EE-8BBF-E9FD8744366B}" srcOrd="22" destOrd="0" presId="urn:microsoft.com/office/officeart/2005/8/layout/list1"/>
    <dgm:cxn modelId="{FE5A5ADF-FBA3-4432-9F64-B7D2EB7C8753}" type="presParOf" srcId="{A448E64F-27EB-45DB-BB56-DFAEC1FC3D9A}" destId="{F028A605-DBF3-48E7-921A-9E78863D0232}" srcOrd="23" destOrd="0" presId="urn:microsoft.com/office/officeart/2005/8/layout/list1"/>
    <dgm:cxn modelId="{4016FF71-1237-4615-B7CA-2185F25B607D}" type="presParOf" srcId="{A448E64F-27EB-45DB-BB56-DFAEC1FC3D9A}" destId="{9619C236-0FA1-4633-BEAE-7D6A035E330D}" srcOrd="24" destOrd="0" presId="urn:microsoft.com/office/officeart/2005/8/layout/list1"/>
    <dgm:cxn modelId="{ACC35329-F6E1-465F-BA6A-9EAA849C8FDC}" type="presParOf" srcId="{9619C236-0FA1-4633-BEAE-7D6A035E330D}" destId="{C9288F47-7C88-491D-97F1-4C56EF108DDC}" srcOrd="0" destOrd="0" presId="urn:microsoft.com/office/officeart/2005/8/layout/list1"/>
    <dgm:cxn modelId="{1EF4131C-337F-4BCF-B3E5-E055B3A04D65}" type="presParOf" srcId="{9619C236-0FA1-4633-BEAE-7D6A035E330D}" destId="{43AD1F92-1214-4100-AE65-E450D82D45E7}" srcOrd="1" destOrd="0" presId="urn:microsoft.com/office/officeart/2005/8/layout/list1"/>
    <dgm:cxn modelId="{3F4F7FAB-48CC-4FC3-ABD5-7571F6B7F2C4}" type="presParOf" srcId="{A448E64F-27EB-45DB-BB56-DFAEC1FC3D9A}" destId="{3D15A0DF-8396-4676-B00F-9070DBBB931E}" srcOrd="25" destOrd="0" presId="urn:microsoft.com/office/officeart/2005/8/layout/list1"/>
    <dgm:cxn modelId="{CC2BE217-DF5C-4D3B-8869-84BA4C994AD2}" type="presParOf" srcId="{A448E64F-27EB-45DB-BB56-DFAEC1FC3D9A}" destId="{428AACB6-47B5-4EED-9FD9-F854E1A8313D}" srcOrd="26" destOrd="0" presId="urn:microsoft.com/office/officeart/2005/8/layout/list1"/>
    <dgm:cxn modelId="{9FDBF3D6-EB06-4842-9AFF-9DF6817338A7}" type="presParOf" srcId="{A448E64F-27EB-45DB-BB56-DFAEC1FC3D9A}" destId="{21A06AC2-14AA-45FD-A3A9-26138F1FB57B}" srcOrd="27" destOrd="0" presId="urn:microsoft.com/office/officeart/2005/8/layout/list1"/>
    <dgm:cxn modelId="{DD03885C-427C-441F-98B2-2DBDD05123FE}" type="presParOf" srcId="{A448E64F-27EB-45DB-BB56-DFAEC1FC3D9A}" destId="{AF943C1B-9944-4EC1-AFCF-09E0AE269754}" srcOrd="28" destOrd="0" presId="urn:microsoft.com/office/officeart/2005/8/layout/list1"/>
    <dgm:cxn modelId="{6B14E2D2-70EF-475D-9496-FAE8769920B3}" type="presParOf" srcId="{AF943C1B-9944-4EC1-AFCF-09E0AE269754}" destId="{E0DEF544-50A6-4D78-A21E-520F84ADF4A9}" srcOrd="0" destOrd="0" presId="urn:microsoft.com/office/officeart/2005/8/layout/list1"/>
    <dgm:cxn modelId="{0F422BDB-9180-4A21-93CD-4B3D96FF5A9A}" type="presParOf" srcId="{AF943C1B-9944-4EC1-AFCF-09E0AE269754}" destId="{31EAFF11-F991-4901-9E5F-95C675BADE90}" srcOrd="1" destOrd="0" presId="urn:microsoft.com/office/officeart/2005/8/layout/list1"/>
    <dgm:cxn modelId="{3F0A1E30-50D4-4A8A-83C6-76F2CD9BFE79}" type="presParOf" srcId="{A448E64F-27EB-45DB-BB56-DFAEC1FC3D9A}" destId="{1FF6D0D8-932B-4AE4-A3D4-A964A310FD32}" srcOrd="29" destOrd="0" presId="urn:microsoft.com/office/officeart/2005/8/layout/list1"/>
    <dgm:cxn modelId="{63CBEA3A-24BE-42E9-ACBB-A67E4EBA0BF5}" type="presParOf" srcId="{A448E64F-27EB-45DB-BB56-DFAEC1FC3D9A}" destId="{73DC6239-3E00-4DF9-92CD-62B36406DC9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D9438C-717A-4533-A8ED-C9C0076E6BE5}" type="doc">
      <dgm:prSet loTypeId="urn:microsoft.com/office/officeart/2005/8/layout/pyramid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24AC9FC1-2B8C-4FEC-ABFB-7B45A425FE7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Семинары-практикумы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62164CE-16B9-4413-B817-1E0EE0FBA053}" type="parTrans" cxnId="{8B2E51F8-639B-4721-9DDA-96FF5C4E819F}">
      <dgm:prSet/>
      <dgm:spPr/>
      <dgm:t>
        <a:bodyPr/>
        <a:lstStyle/>
        <a:p>
          <a:endParaRPr lang="ru-RU"/>
        </a:p>
      </dgm:t>
    </dgm:pt>
    <dgm:pt modelId="{9B48CC98-2E01-4864-8777-09B07369A2BD}" type="sibTrans" cxnId="{8B2E51F8-639B-4721-9DDA-96FF5C4E819F}">
      <dgm:prSet/>
      <dgm:spPr/>
      <dgm:t>
        <a:bodyPr/>
        <a:lstStyle/>
        <a:p>
          <a:endParaRPr lang="ru-RU"/>
        </a:p>
      </dgm:t>
    </dgm:pt>
    <dgm:pt modelId="{B7C06D10-09B4-47CE-A33F-2B56157627A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Мастер- классы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93FCCC1-E93E-4A4E-ACF5-27FAA400A470}" type="parTrans" cxnId="{C7A5D9E3-0EF5-47E3-B2B3-2B648E3DA099}">
      <dgm:prSet/>
      <dgm:spPr/>
      <dgm:t>
        <a:bodyPr/>
        <a:lstStyle/>
        <a:p>
          <a:endParaRPr lang="ru-RU"/>
        </a:p>
      </dgm:t>
    </dgm:pt>
    <dgm:pt modelId="{3233E6D7-1096-4311-8844-F1AAFF970C42}" type="sibTrans" cxnId="{C7A5D9E3-0EF5-47E3-B2B3-2B648E3DA099}">
      <dgm:prSet/>
      <dgm:spPr/>
      <dgm:t>
        <a:bodyPr/>
        <a:lstStyle/>
        <a:p>
          <a:endParaRPr lang="ru-RU"/>
        </a:p>
      </dgm:t>
    </dgm:pt>
    <dgm:pt modelId="{BAF7A992-689A-4F3C-A42E-41F6AE40A98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Педагогические гостиные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43D07DC-39D4-465E-A78D-6E8CAAB9DC86}" type="parTrans" cxnId="{12DC9B69-8E4E-43A8-9179-60D01003CBDE}">
      <dgm:prSet/>
      <dgm:spPr/>
      <dgm:t>
        <a:bodyPr/>
        <a:lstStyle/>
        <a:p>
          <a:endParaRPr lang="ru-RU"/>
        </a:p>
      </dgm:t>
    </dgm:pt>
    <dgm:pt modelId="{6FDDB55C-3CEF-4F6F-8F24-B00D7FC5376D}" type="sibTrans" cxnId="{12DC9B69-8E4E-43A8-9179-60D01003CBDE}">
      <dgm:prSet/>
      <dgm:spPr/>
      <dgm:t>
        <a:bodyPr/>
        <a:lstStyle/>
        <a:p>
          <a:endParaRPr lang="ru-RU"/>
        </a:p>
      </dgm:t>
    </dgm:pt>
    <dgm:pt modelId="{9689674B-746E-46E2-9A3E-6AFDB597CEE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Школа молодого специалиста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54277CE-7411-41DA-AD82-4A493193BD25}" type="parTrans" cxnId="{53383F3D-7044-46D5-B50C-EDFBE3CC892F}">
      <dgm:prSet/>
      <dgm:spPr/>
      <dgm:t>
        <a:bodyPr/>
        <a:lstStyle/>
        <a:p>
          <a:endParaRPr lang="ru-RU"/>
        </a:p>
      </dgm:t>
    </dgm:pt>
    <dgm:pt modelId="{CF56801E-04C2-4678-9472-1726AC60CA96}" type="sibTrans" cxnId="{53383F3D-7044-46D5-B50C-EDFBE3CC892F}">
      <dgm:prSet/>
      <dgm:spPr/>
      <dgm:t>
        <a:bodyPr/>
        <a:lstStyle/>
        <a:p>
          <a:endParaRPr lang="ru-RU"/>
        </a:p>
      </dgm:t>
    </dgm:pt>
    <dgm:pt modelId="{5DF6CF37-48EC-428C-B262-AD97641D574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Педагогические советы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98EC2A7-ECFC-415D-93A7-BE6EA93EBA01}" type="parTrans" cxnId="{B762CBE8-CB2F-4A5C-92B4-7E8CF7721CDA}">
      <dgm:prSet/>
      <dgm:spPr/>
      <dgm:t>
        <a:bodyPr/>
        <a:lstStyle/>
        <a:p>
          <a:endParaRPr lang="ru-RU"/>
        </a:p>
      </dgm:t>
    </dgm:pt>
    <dgm:pt modelId="{9AD74173-0DB8-4B8F-940E-EB70CC994A17}" type="sibTrans" cxnId="{B762CBE8-CB2F-4A5C-92B4-7E8CF7721CDA}">
      <dgm:prSet/>
      <dgm:spPr/>
      <dgm:t>
        <a:bodyPr/>
        <a:lstStyle/>
        <a:p>
          <a:endParaRPr lang="ru-RU"/>
        </a:p>
      </dgm:t>
    </dgm:pt>
    <dgm:pt modelId="{1CF8E935-D79A-4262-9ED9-3772A8E2CB0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Методические объединения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512F89A-0586-45B3-8FB0-95C5512B88E6}" type="parTrans" cxnId="{7709C27C-5EB6-416F-832F-6033E8AB0332}">
      <dgm:prSet/>
      <dgm:spPr/>
      <dgm:t>
        <a:bodyPr/>
        <a:lstStyle/>
        <a:p>
          <a:endParaRPr lang="ru-RU"/>
        </a:p>
      </dgm:t>
    </dgm:pt>
    <dgm:pt modelId="{2CFD6615-F2DC-42CB-86ED-7D0FF9CD30DF}" type="sibTrans" cxnId="{7709C27C-5EB6-416F-832F-6033E8AB0332}">
      <dgm:prSet/>
      <dgm:spPr/>
      <dgm:t>
        <a:bodyPr/>
        <a:lstStyle/>
        <a:p>
          <a:endParaRPr lang="ru-RU"/>
        </a:p>
      </dgm:t>
    </dgm:pt>
    <dgm:pt modelId="{028586C0-29F4-4DDF-A8D9-28DA4F0ECD8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Открытые просмотры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5D4BF5C3-0D23-4BDB-9B55-A9C141F3AD6E}" type="parTrans" cxnId="{F2DEAE39-3CCF-4C6F-BCDA-4CD593ECC087}">
      <dgm:prSet/>
      <dgm:spPr/>
      <dgm:t>
        <a:bodyPr/>
        <a:lstStyle/>
        <a:p>
          <a:endParaRPr lang="ru-RU"/>
        </a:p>
      </dgm:t>
    </dgm:pt>
    <dgm:pt modelId="{E07EFB7D-8676-4884-A7F4-BF9CA4EC4EBD}" type="sibTrans" cxnId="{F2DEAE39-3CCF-4C6F-BCDA-4CD593ECC087}">
      <dgm:prSet/>
      <dgm:spPr/>
      <dgm:t>
        <a:bodyPr/>
        <a:lstStyle/>
        <a:p>
          <a:endParaRPr lang="ru-RU"/>
        </a:p>
      </dgm:t>
    </dgm:pt>
    <dgm:pt modelId="{A5F933E2-C84E-4DC9-BF50-ADC7275F71D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D57CA7D-4611-47C5-8986-79B1998878D0}" type="parTrans" cxnId="{4C5B83C9-AD81-46C3-9803-0E82BA5C2A2A}">
      <dgm:prSet/>
      <dgm:spPr/>
      <dgm:t>
        <a:bodyPr/>
        <a:lstStyle/>
        <a:p>
          <a:endParaRPr lang="ru-RU"/>
        </a:p>
      </dgm:t>
    </dgm:pt>
    <dgm:pt modelId="{3B87B35C-8C99-4265-9440-C8745A399490}" type="sibTrans" cxnId="{4C5B83C9-AD81-46C3-9803-0E82BA5C2A2A}">
      <dgm:prSet/>
      <dgm:spPr/>
      <dgm:t>
        <a:bodyPr/>
        <a:lstStyle/>
        <a:p>
          <a:endParaRPr lang="ru-RU"/>
        </a:p>
      </dgm:t>
    </dgm:pt>
    <dgm:pt modelId="{E9745654-5290-4202-B5A6-12655EE08EC7}" type="pres">
      <dgm:prSet presAssocID="{2DD9438C-717A-4533-A8ED-C9C0076E6BE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EE89C53-B7BE-4B50-B1B8-9881B2A2219A}" type="pres">
      <dgm:prSet presAssocID="{2DD9438C-717A-4533-A8ED-C9C0076E6BE5}" presName="pyramid" presStyleLbl="node1" presStyleIdx="0" presStyleCnt="1" custLinFactNeighborX="-4756" custLinFactNeighborY="-35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98C8AF43-D1E4-4EBD-AA72-4AA754F998BF}" type="pres">
      <dgm:prSet presAssocID="{2DD9438C-717A-4533-A8ED-C9C0076E6BE5}" presName="theList" presStyleCnt="0"/>
      <dgm:spPr/>
    </dgm:pt>
    <dgm:pt modelId="{A8206C4D-DDF1-4E18-A790-97F5B215FDF0}" type="pres">
      <dgm:prSet presAssocID="{24AC9FC1-2B8C-4FEC-ABFB-7B45A425FE7F}" presName="aNode" presStyleLbl="fgAcc1" presStyleIdx="0" presStyleCnt="8" custScaleX="119643" custLinFactNeighborX="816" custLinFactNeighborY="-24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85968-DD80-4938-B784-051AE22A29CC}" type="pres">
      <dgm:prSet presAssocID="{24AC9FC1-2B8C-4FEC-ABFB-7B45A425FE7F}" presName="aSpace" presStyleCnt="0"/>
      <dgm:spPr/>
    </dgm:pt>
    <dgm:pt modelId="{3BF71031-F53F-47A5-B977-D881AE36717D}" type="pres">
      <dgm:prSet presAssocID="{B7C06D10-09B4-47CE-A33F-2B56157627A8}" presName="aNode" presStyleLbl="fgAcc1" presStyleIdx="1" presStyleCnt="8" custScaleX="119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E73D3-5E41-4EA4-BCBC-18319C2C1498}" type="pres">
      <dgm:prSet presAssocID="{B7C06D10-09B4-47CE-A33F-2B56157627A8}" presName="aSpace" presStyleCnt="0"/>
      <dgm:spPr/>
    </dgm:pt>
    <dgm:pt modelId="{44321B0F-BB12-4ED3-8ADF-256F3C0F2706}" type="pres">
      <dgm:prSet presAssocID="{BAF7A992-689A-4F3C-A42E-41F6AE40A98F}" presName="aNode" presStyleLbl="fgAcc1" presStyleIdx="2" presStyleCnt="8" custScaleX="119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5E401-E394-4B86-93DA-E19E98D8836D}" type="pres">
      <dgm:prSet presAssocID="{BAF7A992-689A-4F3C-A42E-41F6AE40A98F}" presName="aSpace" presStyleCnt="0"/>
      <dgm:spPr/>
    </dgm:pt>
    <dgm:pt modelId="{B61B1C4E-3277-42E3-9682-C5790DC8991D}" type="pres">
      <dgm:prSet presAssocID="{9689674B-746E-46E2-9A3E-6AFDB597CEED}" presName="aNode" presStyleLbl="fgAcc1" presStyleIdx="3" presStyleCnt="8" custScaleX="118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28EA5-6E55-400E-BC4D-A144620CEA0B}" type="pres">
      <dgm:prSet presAssocID="{9689674B-746E-46E2-9A3E-6AFDB597CEED}" presName="aSpace" presStyleCnt="0"/>
      <dgm:spPr/>
    </dgm:pt>
    <dgm:pt modelId="{784AA986-00A7-47AF-A9D9-7FA409A99E67}" type="pres">
      <dgm:prSet presAssocID="{5DF6CF37-48EC-428C-B262-AD97641D574D}" presName="aNode" presStyleLbl="fgAcc1" presStyleIdx="4" presStyleCnt="8" custScaleX="119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C2AB2-D58B-4A4F-A397-DFE88DE3ED7B}" type="pres">
      <dgm:prSet presAssocID="{5DF6CF37-48EC-428C-B262-AD97641D574D}" presName="aSpace" presStyleCnt="0"/>
      <dgm:spPr/>
    </dgm:pt>
    <dgm:pt modelId="{5CBBBB7D-1656-47A7-BD88-9D625A7B78FE}" type="pres">
      <dgm:prSet presAssocID="{1CF8E935-D79A-4262-9ED9-3772A8E2CB0A}" presName="aNode" presStyleLbl="fgAcc1" presStyleIdx="5" presStyleCnt="8" custScaleX="11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33F66-9E3D-4AB5-9A11-5EC762AED204}" type="pres">
      <dgm:prSet presAssocID="{1CF8E935-D79A-4262-9ED9-3772A8E2CB0A}" presName="aSpace" presStyleCnt="0"/>
      <dgm:spPr/>
    </dgm:pt>
    <dgm:pt modelId="{B8632AA6-7533-44D0-ABF1-474AF8ECEC7E}" type="pres">
      <dgm:prSet presAssocID="{028586C0-29F4-4DDF-A8D9-28DA4F0ECD81}" presName="aNode" presStyleLbl="fgAcc1" presStyleIdx="6" presStyleCnt="8" custScaleX="119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C42EF-53C2-49B2-9A60-3FCF6D1EE973}" type="pres">
      <dgm:prSet presAssocID="{028586C0-29F4-4DDF-A8D9-28DA4F0ECD81}" presName="aSpace" presStyleCnt="0"/>
      <dgm:spPr/>
    </dgm:pt>
    <dgm:pt modelId="{114318FF-0FFF-439A-82E0-7F5D480C9FAF}" type="pres">
      <dgm:prSet presAssocID="{A5F933E2-C84E-4DC9-BF50-ADC7275F71D3}" presName="aNode" presStyleLbl="fgAcc1" presStyleIdx="7" presStyleCnt="8" custScaleX="117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7F435-F09A-44A9-9653-D752EDB2D539}" type="pres">
      <dgm:prSet presAssocID="{A5F933E2-C84E-4DC9-BF50-ADC7275F71D3}" presName="aSpace" presStyleCnt="0"/>
      <dgm:spPr/>
    </dgm:pt>
  </dgm:ptLst>
  <dgm:cxnLst>
    <dgm:cxn modelId="{B762CBE8-CB2F-4A5C-92B4-7E8CF7721CDA}" srcId="{2DD9438C-717A-4533-A8ED-C9C0076E6BE5}" destId="{5DF6CF37-48EC-428C-B262-AD97641D574D}" srcOrd="4" destOrd="0" parTransId="{A98EC2A7-ECFC-415D-93A7-BE6EA93EBA01}" sibTransId="{9AD74173-0DB8-4B8F-940E-EB70CC994A17}"/>
    <dgm:cxn modelId="{4ED50759-C985-44F5-B125-94770BEAB033}" type="presOf" srcId="{028586C0-29F4-4DDF-A8D9-28DA4F0ECD81}" destId="{B8632AA6-7533-44D0-ABF1-474AF8ECEC7E}" srcOrd="0" destOrd="0" presId="urn:microsoft.com/office/officeart/2005/8/layout/pyramid2"/>
    <dgm:cxn modelId="{16DE6185-2B04-406F-9C88-F8482335693F}" type="presOf" srcId="{5DF6CF37-48EC-428C-B262-AD97641D574D}" destId="{784AA986-00A7-47AF-A9D9-7FA409A99E67}" srcOrd="0" destOrd="0" presId="urn:microsoft.com/office/officeart/2005/8/layout/pyramid2"/>
    <dgm:cxn modelId="{53383F3D-7044-46D5-B50C-EDFBE3CC892F}" srcId="{2DD9438C-717A-4533-A8ED-C9C0076E6BE5}" destId="{9689674B-746E-46E2-9A3E-6AFDB597CEED}" srcOrd="3" destOrd="0" parTransId="{C54277CE-7411-41DA-AD82-4A493193BD25}" sibTransId="{CF56801E-04C2-4678-9472-1726AC60CA96}"/>
    <dgm:cxn modelId="{12DC9B69-8E4E-43A8-9179-60D01003CBDE}" srcId="{2DD9438C-717A-4533-A8ED-C9C0076E6BE5}" destId="{BAF7A992-689A-4F3C-A42E-41F6AE40A98F}" srcOrd="2" destOrd="0" parTransId="{043D07DC-39D4-465E-A78D-6E8CAAB9DC86}" sibTransId="{6FDDB55C-3CEF-4F6F-8F24-B00D7FC5376D}"/>
    <dgm:cxn modelId="{A89D8C99-A9F2-414C-8848-4316537864E4}" type="presOf" srcId="{BAF7A992-689A-4F3C-A42E-41F6AE40A98F}" destId="{44321B0F-BB12-4ED3-8ADF-256F3C0F2706}" srcOrd="0" destOrd="0" presId="urn:microsoft.com/office/officeart/2005/8/layout/pyramid2"/>
    <dgm:cxn modelId="{8B2E51F8-639B-4721-9DDA-96FF5C4E819F}" srcId="{2DD9438C-717A-4533-A8ED-C9C0076E6BE5}" destId="{24AC9FC1-2B8C-4FEC-ABFB-7B45A425FE7F}" srcOrd="0" destOrd="0" parTransId="{662164CE-16B9-4413-B817-1E0EE0FBA053}" sibTransId="{9B48CC98-2E01-4864-8777-09B07369A2BD}"/>
    <dgm:cxn modelId="{0F80BF37-B1BD-493E-9B48-ED787134950C}" type="presOf" srcId="{1CF8E935-D79A-4262-9ED9-3772A8E2CB0A}" destId="{5CBBBB7D-1656-47A7-BD88-9D625A7B78FE}" srcOrd="0" destOrd="0" presId="urn:microsoft.com/office/officeart/2005/8/layout/pyramid2"/>
    <dgm:cxn modelId="{C7A5D9E3-0EF5-47E3-B2B3-2B648E3DA099}" srcId="{2DD9438C-717A-4533-A8ED-C9C0076E6BE5}" destId="{B7C06D10-09B4-47CE-A33F-2B56157627A8}" srcOrd="1" destOrd="0" parTransId="{193FCCC1-E93E-4A4E-ACF5-27FAA400A470}" sibTransId="{3233E6D7-1096-4311-8844-F1AAFF970C42}"/>
    <dgm:cxn modelId="{7709C27C-5EB6-416F-832F-6033E8AB0332}" srcId="{2DD9438C-717A-4533-A8ED-C9C0076E6BE5}" destId="{1CF8E935-D79A-4262-9ED9-3772A8E2CB0A}" srcOrd="5" destOrd="0" parTransId="{1512F89A-0586-45B3-8FB0-95C5512B88E6}" sibTransId="{2CFD6615-F2DC-42CB-86ED-7D0FF9CD30DF}"/>
    <dgm:cxn modelId="{1936183B-1597-4ED4-A83A-2451C63D883C}" type="presOf" srcId="{9689674B-746E-46E2-9A3E-6AFDB597CEED}" destId="{B61B1C4E-3277-42E3-9682-C5790DC8991D}" srcOrd="0" destOrd="0" presId="urn:microsoft.com/office/officeart/2005/8/layout/pyramid2"/>
    <dgm:cxn modelId="{CCD9510C-EB9B-4314-9D40-401A5EEE2AF1}" type="presOf" srcId="{24AC9FC1-2B8C-4FEC-ABFB-7B45A425FE7F}" destId="{A8206C4D-DDF1-4E18-A790-97F5B215FDF0}" srcOrd="0" destOrd="0" presId="urn:microsoft.com/office/officeart/2005/8/layout/pyramid2"/>
    <dgm:cxn modelId="{F2DEAE39-3CCF-4C6F-BCDA-4CD593ECC087}" srcId="{2DD9438C-717A-4533-A8ED-C9C0076E6BE5}" destId="{028586C0-29F4-4DDF-A8D9-28DA4F0ECD81}" srcOrd="6" destOrd="0" parTransId="{5D4BF5C3-0D23-4BDB-9B55-A9C141F3AD6E}" sibTransId="{E07EFB7D-8676-4884-A7F4-BF9CA4EC4EBD}"/>
    <dgm:cxn modelId="{113749E4-2203-4B97-9E2F-A51F8A561496}" type="presOf" srcId="{A5F933E2-C84E-4DC9-BF50-ADC7275F71D3}" destId="{114318FF-0FFF-439A-82E0-7F5D480C9FAF}" srcOrd="0" destOrd="0" presId="urn:microsoft.com/office/officeart/2005/8/layout/pyramid2"/>
    <dgm:cxn modelId="{F3880FB2-D6FF-40D0-9F58-26E97D51BAD6}" type="presOf" srcId="{B7C06D10-09B4-47CE-A33F-2B56157627A8}" destId="{3BF71031-F53F-47A5-B977-D881AE36717D}" srcOrd="0" destOrd="0" presId="urn:microsoft.com/office/officeart/2005/8/layout/pyramid2"/>
    <dgm:cxn modelId="{4C5B83C9-AD81-46C3-9803-0E82BA5C2A2A}" srcId="{2DD9438C-717A-4533-A8ED-C9C0076E6BE5}" destId="{A5F933E2-C84E-4DC9-BF50-ADC7275F71D3}" srcOrd="7" destOrd="0" parTransId="{ED57CA7D-4611-47C5-8986-79B1998878D0}" sibTransId="{3B87B35C-8C99-4265-9440-C8745A399490}"/>
    <dgm:cxn modelId="{03C606E5-9016-4929-A4A2-91D8EB65E31C}" type="presOf" srcId="{2DD9438C-717A-4533-A8ED-C9C0076E6BE5}" destId="{E9745654-5290-4202-B5A6-12655EE08EC7}" srcOrd="0" destOrd="0" presId="urn:microsoft.com/office/officeart/2005/8/layout/pyramid2"/>
    <dgm:cxn modelId="{E0BF7646-B9DA-4F23-8955-A470F6793984}" type="presParOf" srcId="{E9745654-5290-4202-B5A6-12655EE08EC7}" destId="{DEE89C53-B7BE-4B50-B1B8-9881B2A2219A}" srcOrd="0" destOrd="0" presId="urn:microsoft.com/office/officeart/2005/8/layout/pyramid2"/>
    <dgm:cxn modelId="{5492F76C-6D94-4546-83AF-93CC64FEA49C}" type="presParOf" srcId="{E9745654-5290-4202-B5A6-12655EE08EC7}" destId="{98C8AF43-D1E4-4EBD-AA72-4AA754F998BF}" srcOrd="1" destOrd="0" presId="urn:microsoft.com/office/officeart/2005/8/layout/pyramid2"/>
    <dgm:cxn modelId="{9FC5E8B7-4359-4BD0-8EB4-8856E43B9B6A}" type="presParOf" srcId="{98C8AF43-D1E4-4EBD-AA72-4AA754F998BF}" destId="{A8206C4D-DDF1-4E18-A790-97F5B215FDF0}" srcOrd="0" destOrd="0" presId="urn:microsoft.com/office/officeart/2005/8/layout/pyramid2"/>
    <dgm:cxn modelId="{226D616F-6E34-4212-AF5C-D5DFBECF09B3}" type="presParOf" srcId="{98C8AF43-D1E4-4EBD-AA72-4AA754F998BF}" destId="{E4D85968-DD80-4938-B784-051AE22A29CC}" srcOrd="1" destOrd="0" presId="urn:microsoft.com/office/officeart/2005/8/layout/pyramid2"/>
    <dgm:cxn modelId="{53BC2C60-6815-4884-9A02-C6BF02908B7A}" type="presParOf" srcId="{98C8AF43-D1E4-4EBD-AA72-4AA754F998BF}" destId="{3BF71031-F53F-47A5-B977-D881AE36717D}" srcOrd="2" destOrd="0" presId="urn:microsoft.com/office/officeart/2005/8/layout/pyramid2"/>
    <dgm:cxn modelId="{9DACF486-B198-425A-A85A-E22E6A9F6651}" type="presParOf" srcId="{98C8AF43-D1E4-4EBD-AA72-4AA754F998BF}" destId="{F22E73D3-5E41-4EA4-BCBC-18319C2C1498}" srcOrd="3" destOrd="0" presId="urn:microsoft.com/office/officeart/2005/8/layout/pyramid2"/>
    <dgm:cxn modelId="{8F8F1A2E-8D20-4AE8-8D72-49CE506BA6E9}" type="presParOf" srcId="{98C8AF43-D1E4-4EBD-AA72-4AA754F998BF}" destId="{44321B0F-BB12-4ED3-8ADF-256F3C0F2706}" srcOrd="4" destOrd="0" presId="urn:microsoft.com/office/officeart/2005/8/layout/pyramid2"/>
    <dgm:cxn modelId="{CFF7BE57-3D3D-4720-B046-A5F28CC81CF5}" type="presParOf" srcId="{98C8AF43-D1E4-4EBD-AA72-4AA754F998BF}" destId="{34B5E401-E394-4B86-93DA-E19E98D8836D}" srcOrd="5" destOrd="0" presId="urn:microsoft.com/office/officeart/2005/8/layout/pyramid2"/>
    <dgm:cxn modelId="{03B75B17-D2ED-4C78-BD01-4F7EC045B414}" type="presParOf" srcId="{98C8AF43-D1E4-4EBD-AA72-4AA754F998BF}" destId="{B61B1C4E-3277-42E3-9682-C5790DC8991D}" srcOrd="6" destOrd="0" presId="urn:microsoft.com/office/officeart/2005/8/layout/pyramid2"/>
    <dgm:cxn modelId="{9FE6AB75-A020-427E-8FDF-3F0F5285430A}" type="presParOf" srcId="{98C8AF43-D1E4-4EBD-AA72-4AA754F998BF}" destId="{80828EA5-6E55-400E-BC4D-A144620CEA0B}" srcOrd="7" destOrd="0" presId="urn:microsoft.com/office/officeart/2005/8/layout/pyramid2"/>
    <dgm:cxn modelId="{4874AF2F-E4CD-48E3-BA25-B7FBFC024711}" type="presParOf" srcId="{98C8AF43-D1E4-4EBD-AA72-4AA754F998BF}" destId="{784AA986-00A7-47AF-A9D9-7FA409A99E67}" srcOrd="8" destOrd="0" presId="urn:microsoft.com/office/officeart/2005/8/layout/pyramid2"/>
    <dgm:cxn modelId="{DC9BB62B-2DD4-44AE-BC24-05256AC1047C}" type="presParOf" srcId="{98C8AF43-D1E4-4EBD-AA72-4AA754F998BF}" destId="{4D6C2AB2-D58B-4A4F-A397-DFE88DE3ED7B}" srcOrd="9" destOrd="0" presId="urn:microsoft.com/office/officeart/2005/8/layout/pyramid2"/>
    <dgm:cxn modelId="{70F6D4DE-70F6-4693-9DB3-276AC68A7215}" type="presParOf" srcId="{98C8AF43-D1E4-4EBD-AA72-4AA754F998BF}" destId="{5CBBBB7D-1656-47A7-BD88-9D625A7B78FE}" srcOrd="10" destOrd="0" presId="urn:microsoft.com/office/officeart/2005/8/layout/pyramid2"/>
    <dgm:cxn modelId="{A9C7B8FC-171D-4FDF-9323-B2FDD6B36280}" type="presParOf" srcId="{98C8AF43-D1E4-4EBD-AA72-4AA754F998BF}" destId="{71633F66-9E3D-4AB5-9A11-5EC762AED204}" srcOrd="11" destOrd="0" presId="urn:microsoft.com/office/officeart/2005/8/layout/pyramid2"/>
    <dgm:cxn modelId="{51A4A4D4-BB63-4C5D-BA05-272909D30F93}" type="presParOf" srcId="{98C8AF43-D1E4-4EBD-AA72-4AA754F998BF}" destId="{B8632AA6-7533-44D0-ABF1-474AF8ECEC7E}" srcOrd="12" destOrd="0" presId="urn:microsoft.com/office/officeart/2005/8/layout/pyramid2"/>
    <dgm:cxn modelId="{C245F443-B3A7-462A-BC7C-0407A6B571ED}" type="presParOf" srcId="{98C8AF43-D1E4-4EBD-AA72-4AA754F998BF}" destId="{024C42EF-53C2-49B2-9A60-3FCF6D1EE973}" srcOrd="13" destOrd="0" presId="urn:microsoft.com/office/officeart/2005/8/layout/pyramid2"/>
    <dgm:cxn modelId="{A5F553F3-0186-47CE-A24C-E339C016DAFC}" type="presParOf" srcId="{98C8AF43-D1E4-4EBD-AA72-4AA754F998BF}" destId="{114318FF-0FFF-439A-82E0-7F5D480C9FAF}" srcOrd="14" destOrd="0" presId="urn:microsoft.com/office/officeart/2005/8/layout/pyramid2"/>
    <dgm:cxn modelId="{D9AC693D-3D86-4810-8626-2C353AE34262}" type="presParOf" srcId="{98C8AF43-D1E4-4EBD-AA72-4AA754F998BF}" destId="{3F17F435-F09A-44A9-9653-D752EDB2D539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1FF62B-0FDE-414A-8670-C01D0419E7F9}" type="doc">
      <dgm:prSet loTypeId="urn:microsoft.com/office/officeart/2005/8/layout/radial1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A601D9B-C1E3-4D3B-83A3-9CE05A9082C2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67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FB80CB-16DC-4A4B-990B-6BA3E7EABD35}" type="parTrans" cxnId="{67D46406-514A-42F7-B34F-67EDF6EA1797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18EBB5-721D-42F5-9CF6-9B445ECC4097}" type="sibTrans" cxnId="{67D46406-514A-42F7-B34F-67EDF6EA1797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2EFBA3-8949-42B1-AA30-5F2A806BC9C5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134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41679D-7D7C-4FB1-8C73-899B76B06F5D}" type="parTrans" cxnId="{C2D56B08-D70C-4BFD-8A73-0A23854182B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C077BB-B3B7-4274-9D70-CB1C6ECD793B}" type="sibTrans" cxnId="{C2D56B08-D70C-4BFD-8A73-0A23854182B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169528-B59E-4244-A912-B58DEFA654A5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79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C27FA3-D8A1-4671-B065-F42363386458}" type="parTrans" cxnId="{0575656D-207A-4326-A54A-3B3145F04BE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0AD3FA-D944-45CD-83E0-08583980DB63}" type="sibTrans" cxnId="{0575656D-207A-4326-A54A-3B3145F04BE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000D78-518A-4DE5-9650-5AE6CBCE7E49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E9766F-5FDE-4F6E-A260-0A3AA3420D05}" type="parTrans" cxnId="{57B2C2E4-5170-44B9-B5F1-377AB6F1009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38128B-592E-423E-A094-BB3AA732F611}" type="sibTrans" cxnId="{57B2C2E4-5170-44B9-B5F1-377AB6F1009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BC5270-0F42-432E-99D7-1A0A9D3A3BB4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3C78B4-1E87-407F-87DC-9D3106D675FF}" type="parTrans" cxnId="{442F0EB0-D36E-49B2-818F-A2BB556814D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393C78-205A-404A-B9AE-4E1236A4D5D5}" type="sibTrans" cxnId="{442F0EB0-D36E-49B2-818F-A2BB556814D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737D53-19CD-4410-9C36-F9C47D13E8E1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47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A51042-F241-4BB4-A9A8-D517C4D13B32}" type="parTrans" cxnId="{A3283D7C-2EA1-42EE-91B2-44983561C97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F1D8FA-D1ED-4A45-B271-57E6F3AFD3FD}" type="sibTrans" cxnId="{A3283D7C-2EA1-42EE-91B2-44983561C97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83E932-139E-4141-8FD5-FA310FD185F4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86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FA0B24-76CE-48D7-9F42-E9199AA802F7}" type="parTrans" cxnId="{E40D129B-F71B-40E9-A9CA-3974FEF28D5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309FD4-6782-46B2-B1F5-323B35FC6562}" type="sibTrans" cxnId="{E40D129B-F71B-40E9-A9CA-3974FEF28D5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4B4C5B-2C81-45D1-9CCD-3189034A4EAE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42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5AF7C4-C837-4813-97DC-30E5AEF3ED54}" type="parTrans" cxnId="{988C0C4A-721D-4B09-B973-C6D833AB927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F44251-830A-4342-B83F-1BD03253A139}" type="sibTrans" cxnId="{988C0C4A-721D-4B09-B973-C6D833AB927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7BCB04-F6E9-4159-A68F-2BA9B0D5A6B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41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004F2E-B36E-4E17-876C-D778DD415DD8}" type="parTrans" cxnId="{5A13E9B4-AFA2-4F9D-99E5-079CDE68FA4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DF2897-474C-43D7-B5AB-50522C33E3E2}" type="sibTrans" cxnId="{5A13E9B4-AFA2-4F9D-99E5-079CDE68FA4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8F075A-3285-492E-B5EB-EF3CCA2ADD58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7CB484-924F-4E91-885A-32DD0329CA3F}" type="parTrans" cxnId="{27D68A31-5F32-47D8-B05B-4A0810ED24F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C05305-E1BC-4AB1-8BEF-A7546E52B96F}" type="sibTrans" cxnId="{27D68A31-5F32-47D8-B05B-4A0810ED24F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FB28FC-90E5-4EA3-9C99-FBC1D716EDE7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27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0473E2-7BAA-40AC-856E-1B771BD9F670}" type="parTrans" cxnId="{5F69F538-854E-413A-8D54-2380968B953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BAA6B5-941C-42F5-A47E-66B4C3931F75}" type="sibTrans" cxnId="{5F69F538-854E-413A-8D54-2380968B953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ABC228-5618-4D4C-A3D9-A643D12719DC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139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63105F-CBB7-4B6D-B831-81ABB5C340F0}" type="parTrans" cxnId="{1BCC0E59-1427-45EA-9E0C-084FA4A518E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C6DDBC-65B4-4183-9F52-A883173AEB67}" type="sibTrans" cxnId="{1BCC0E59-1427-45EA-9E0C-084FA4A518E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670E5A-E79B-4FD4-A9A5-63466943F338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35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2FF2EB-07FE-4AED-8492-92D6FF82AC93}" type="parTrans" cxnId="{48F240BE-E043-48B3-8E12-661B9D1E9C2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B90191-0A2F-4D27-A9D6-F39587D2D9F2}" type="sibTrans" cxnId="{48F240BE-E043-48B3-8E12-661B9D1E9C2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723ABE-6F21-43A0-86D6-838B0EC9DE02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57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A23D23-0310-40AC-A137-505845AE26C4}" type="parTrans" cxnId="{67F6278A-4D60-4BE4-9FB8-64E6B2030A7F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D97239-768B-4710-AF07-490B2F259FF7}" type="sibTrans" cxnId="{67F6278A-4D60-4BE4-9FB8-64E6B2030A7F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51DABA-21BA-45D9-A9D1-7FA529FF6469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787AA6-64B5-4EBD-AC6F-50A67B3D0B47}" type="parTrans" cxnId="{ED0ACF43-48F1-4FF8-A053-38C4DEC4CA3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80ED38-635E-4B89-8653-1B1B4C779124}" type="sibTrans" cxnId="{ED0ACF43-48F1-4FF8-A053-38C4DEC4CA3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19959C-A26E-45A4-B076-71ABD743C7D9}">
      <dgm:prSet phldrT="[Текст]"/>
      <dgm:spPr/>
      <dgm:t>
        <a:bodyPr/>
        <a:lstStyle/>
        <a:p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CA83A1-510C-4B50-AD63-A95C70A37D51}" type="parTrans" cxnId="{E9606BDD-84B6-4045-A709-75ABFF01DD0F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B83ED3-7DC8-4186-BFDA-94689EA53AB1}" type="sibTrans" cxnId="{E9606BDD-84B6-4045-A709-75ABFF01DD0F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8D91D7-B884-42B0-AF9C-0BBA198B2368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132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78969C-8261-468D-B97E-B01CDD83CC1B}" type="parTrans" cxnId="{8D6B5D74-82C5-4B6A-9EF4-E83A2901741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65EFAE-15EC-4256-9BCD-784E69BB7B34}" type="sibTrans" cxnId="{8D6B5D74-82C5-4B6A-9EF4-E83A2901741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6F3450-3C15-46C6-9839-4075FAD1E30D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140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EB33D1-2EE2-4DEA-97E0-1B3679B5F9F6}" type="parTrans" cxnId="{3A33D861-4894-4EAB-9901-B2409C080EC7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95DCB2-E70E-4731-8868-11492BAEF628}" type="sibTrans" cxnId="{3A33D861-4894-4EAB-9901-B2409C080EC7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09923B-62CA-4191-A929-8B39ADC75B91}" type="pres">
      <dgm:prSet presAssocID="{631FF62B-0FDE-414A-8670-C01D0419E7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0DB0A0-C447-4433-B827-08A679C43368}" type="pres">
      <dgm:prSet presAssocID="{EA601D9B-C1E3-4D3B-83A3-9CE05A9082C2}" presName="centerShape" presStyleLbl="node0" presStyleIdx="0" presStyleCnt="1"/>
      <dgm:spPr/>
      <dgm:t>
        <a:bodyPr/>
        <a:lstStyle/>
        <a:p>
          <a:endParaRPr lang="ru-RU"/>
        </a:p>
      </dgm:t>
    </dgm:pt>
    <dgm:pt modelId="{A22DFDBE-AC0A-4006-B06D-9C9D0D5A859C}" type="pres">
      <dgm:prSet presAssocID="{C541679D-7D7C-4FB1-8C73-899B76B06F5D}" presName="Name9" presStyleLbl="parChTrans1D2" presStyleIdx="0" presStyleCnt="16"/>
      <dgm:spPr/>
      <dgm:t>
        <a:bodyPr/>
        <a:lstStyle/>
        <a:p>
          <a:endParaRPr lang="ru-RU"/>
        </a:p>
      </dgm:t>
    </dgm:pt>
    <dgm:pt modelId="{DD60BAD0-A124-40DB-A013-3DD78989DBCC}" type="pres">
      <dgm:prSet presAssocID="{C541679D-7D7C-4FB1-8C73-899B76B06F5D}" presName="connTx" presStyleLbl="parChTrans1D2" presStyleIdx="0" presStyleCnt="16"/>
      <dgm:spPr/>
      <dgm:t>
        <a:bodyPr/>
        <a:lstStyle/>
        <a:p>
          <a:endParaRPr lang="ru-RU"/>
        </a:p>
      </dgm:t>
    </dgm:pt>
    <dgm:pt modelId="{FD2428E6-1056-4CF1-A29D-05927A119270}" type="pres">
      <dgm:prSet presAssocID="{3C2EFBA3-8949-42B1-AA30-5F2A806BC9C5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33D88-C8F0-49DE-8E9D-D46E159ED4C5}" type="pres">
      <dgm:prSet presAssocID="{8CC27FA3-D8A1-4671-B065-F42363386458}" presName="Name9" presStyleLbl="parChTrans1D2" presStyleIdx="1" presStyleCnt="16"/>
      <dgm:spPr/>
      <dgm:t>
        <a:bodyPr/>
        <a:lstStyle/>
        <a:p>
          <a:endParaRPr lang="ru-RU"/>
        </a:p>
      </dgm:t>
    </dgm:pt>
    <dgm:pt modelId="{95237E84-FB58-4BA5-8F73-104A11C52772}" type="pres">
      <dgm:prSet presAssocID="{8CC27FA3-D8A1-4671-B065-F42363386458}" presName="connTx" presStyleLbl="parChTrans1D2" presStyleIdx="1" presStyleCnt="16"/>
      <dgm:spPr/>
      <dgm:t>
        <a:bodyPr/>
        <a:lstStyle/>
        <a:p>
          <a:endParaRPr lang="ru-RU"/>
        </a:p>
      </dgm:t>
    </dgm:pt>
    <dgm:pt modelId="{7EFD90E0-DE28-4BF0-A119-A02D632E23AF}" type="pres">
      <dgm:prSet presAssocID="{E4169528-B59E-4244-A912-B58DEFA654A5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72DC6-1344-4572-938F-C76E1D089B99}" type="pres">
      <dgm:prSet presAssocID="{95E9766F-5FDE-4F6E-A260-0A3AA3420D05}" presName="Name9" presStyleLbl="parChTrans1D2" presStyleIdx="2" presStyleCnt="16"/>
      <dgm:spPr/>
      <dgm:t>
        <a:bodyPr/>
        <a:lstStyle/>
        <a:p>
          <a:endParaRPr lang="ru-RU"/>
        </a:p>
      </dgm:t>
    </dgm:pt>
    <dgm:pt modelId="{812E22A9-821E-4B3E-A2E6-131CC69E430B}" type="pres">
      <dgm:prSet presAssocID="{95E9766F-5FDE-4F6E-A260-0A3AA3420D05}" presName="connTx" presStyleLbl="parChTrans1D2" presStyleIdx="2" presStyleCnt="16"/>
      <dgm:spPr/>
      <dgm:t>
        <a:bodyPr/>
        <a:lstStyle/>
        <a:p>
          <a:endParaRPr lang="ru-RU"/>
        </a:p>
      </dgm:t>
    </dgm:pt>
    <dgm:pt modelId="{12A21D3E-7843-450E-91D6-E4BC9C7C61FE}" type="pres">
      <dgm:prSet presAssocID="{43000D78-518A-4DE5-9650-5AE6CBCE7E49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D2931-34CB-41B1-BDBA-11196432626E}" type="pres">
      <dgm:prSet presAssocID="{C83C78B4-1E87-407F-87DC-9D3106D675FF}" presName="Name9" presStyleLbl="parChTrans1D2" presStyleIdx="3" presStyleCnt="16"/>
      <dgm:spPr/>
      <dgm:t>
        <a:bodyPr/>
        <a:lstStyle/>
        <a:p>
          <a:endParaRPr lang="ru-RU"/>
        </a:p>
      </dgm:t>
    </dgm:pt>
    <dgm:pt modelId="{393BA0EF-A479-481C-BD8D-93EF1818EC78}" type="pres">
      <dgm:prSet presAssocID="{C83C78B4-1E87-407F-87DC-9D3106D675FF}" presName="connTx" presStyleLbl="parChTrans1D2" presStyleIdx="3" presStyleCnt="16"/>
      <dgm:spPr/>
      <dgm:t>
        <a:bodyPr/>
        <a:lstStyle/>
        <a:p>
          <a:endParaRPr lang="ru-RU"/>
        </a:p>
      </dgm:t>
    </dgm:pt>
    <dgm:pt modelId="{076BB211-C5C2-44E6-8A65-351788E9260B}" type="pres">
      <dgm:prSet presAssocID="{BDBC5270-0F42-432E-99D7-1A0A9D3A3BB4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34F81-0B49-44B4-B1DD-26F2050DB6EE}" type="pres">
      <dgm:prSet presAssocID="{7EA51042-F241-4BB4-A9A8-D517C4D13B32}" presName="Name9" presStyleLbl="parChTrans1D2" presStyleIdx="4" presStyleCnt="16"/>
      <dgm:spPr/>
      <dgm:t>
        <a:bodyPr/>
        <a:lstStyle/>
        <a:p>
          <a:endParaRPr lang="ru-RU"/>
        </a:p>
      </dgm:t>
    </dgm:pt>
    <dgm:pt modelId="{0955C7F3-2C6B-4766-B64B-8513FA5B59CB}" type="pres">
      <dgm:prSet presAssocID="{7EA51042-F241-4BB4-A9A8-D517C4D13B32}" presName="connTx" presStyleLbl="parChTrans1D2" presStyleIdx="4" presStyleCnt="16"/>
      <dgm:spPr/>
      <dgm:t>
        <a:bodyPr/>
        <a:lstStyle/>
        <a:p>
          <a:endParaRPr lang="ru-RU"/>
        </a:p>
      </dgm:t>
    </dgm:pt>
    <dgm:pt modelId="{097501A4-486E-41E9-BB35-145826D12379}" type="pres">
      <dgm:prSet presAssocID="{99737D53-19CD-4410-9C36-F9C47D13E8E1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1D197-A0F2-4432-BDA1-F8A2B1E0CC48}" type="pres">
      <dgm:prSet presAssocID="{FCFA0B24-76CE-48D7-9F42-E9199AA802F7}" presName="Name9" presStyleLbl="parChTrans1D2" presStyleIdx="5" presStyleCnt="16"/>
      <dgm:spPr/>
      <dgm:t>
        <a:bodyPr/>
        <a:lstStyle/>
        <a:p>
          <a:endParaRPr lang="ru-RU"/>
        </a:p>
      </dgm:t>
    </dgm:pt>
    <dgm:pt modelId="{D267F929-5ACB-44DC-8053-1DF399B5D2F4}" type="pres">
      <dgm:prSet presAssocID="{FCFA0B24-76CE-48D7-9F42-E9199AA802F7}" presName="connTx" presStyleLbl="parChTrans1D2" presStyleIdx="5" presStyleCnt="16"/>
      <dgm:spPr/>
      <dgm:t>
        <a:bodyPr/>
        <a:lstStyle/>
        <a:p>
          <a:endParaRPr lang="ru-RU"/>
        </a:p>
      </dgm:t>
    </dgm:pt>
    <dgm:pt modelId="{DBEDD5D3-93BE-43AC-8050-35F600B23ADB}" type="pres">
      <dgm:prSet presAssocID="{4483E932-139E-4141-8FD5-FA310FD185F4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B0D16-8EF3-4B28-9AED-5C7D516A7A77}" type="pres">
      <dgm:prSet presAssocID="{685AF7C4-C837-4813-97DC-30E5AEF3ED54}" presName="Name9" presStyleLbl="parChTrans1D2" presStyleIdx="6" presStyleCnt="16"/>
      <dgm:spPr/>
      <dgm:t>
        <a:bodyPr/>
        <a:lstStyle/>
        <a:p>
          <a:endParaRPr lang="ru-RU"/>
        </a:p>
      </dgm:t>
    </dgm:pt>
    <dgm:pt modelId="{28AB4A84-B413-4D5E-AB6D-E05A23E19315}" type="pres">
      <dgm:prSet presAssocID="{685AF7C4-C837-4813-97DC-30E5AEF3ED54}" presName="connTx" presStyleLbl="parChTrans1D2" presStyleIdx="6" presStyleCnt="16"/>
      <dgm:spPr/>
      <dgm:t>
        <a:bodyPr/>
        <a:lstStyle/>
        <a:p>
          <a:endParaRPr lang="ru-RU"/>
        </a:p>
      </dgm:t>
    </dgm:pt>
    <dgm:pt modelId="{59313A41-D77E-430F-8CB7-825DB0F3374A}" type="pres">
      <dgm:prSet presAssocID="{994B4C5B-2C81-45D1-9CCD-3189034A4EAE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58469-8A34-4670-BDAF-F61852D9413D}" type="pres">
      <dgm:prSet presAssocID="{C2004F2E-B36E-4E17-876C-D778DD415DD8}" presName="Name9" presStyleLbl="parChTrans1D2" presStyleIdx="7" presStyleCnt="16"/>
      <dgm:spPr/>
      <dgm:t>
        <a:bodyPr/>
        <a:lstStyle/>
        <a:p>
          <a:endParaRPr lang="ru-RU"/>
        </a:p>
      </dgm:t>
    </dgm:pt>
    <dgm:pt modelId="{96A24B1E-0B8E-4378-9D2D-18D99DE79EB8}" type="pres">
      <dgm:prSet presAssocID="{C2004F2E-B36E-4E17-876C-D778DD415DD8}" presName="connTx" presStyleLbl="parChTrans1D2" presStyleIdx="7" presStyleCnt="16"/>
      <dgm:spPr/>
      <dgm:t>
        <a:bodyPr/>
        <a:lstStyle/>
        <a:p>
          <a:endParaRPr lang="ru-RU"/>
        </a:p>
      </dgm:t>
    </dgm:pt>
    <dgm:pt modelId="{5F53F026-E29B-4AE9-A9A1-F0210A148BD1}" type="pres">
      <dgm:prSet presAssocID="{687BCB04-F6E9-4159-A68F-2BA9B0D5A6B7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B4366-AD04-44C8-801F-B6CCA03A463C}" type="pres">
      <dgm:prSet presAssocID="{167CB484-924F-4E91-885A-32DD0329CA3F}" presName="Name9" presStyleLbl="parChTrans1D2" presStyleIdx="8" presStyleCnt="16"/>
      <dgm:spPr/>
      <dgm:t>
        <a:bodyPr/>
        <a:lstStyle/>
        <a:p>
          <a:endParaRPr lang="ru-RU"/>
        </a:p>
      </dgm:t>
    </dgm:pt>
    <dgm:pt modelId="{3A13ABFE-DFEB-4612-9574-FCDAA8903E7A}" type="pres">
      <dgm:prSet presAssocID="{167CB484-924F-4E91-885A-32DD0329CA3F}" presName="connTx" presStyleLbl="parChTrans1D2" presStyleIdx="8" presStyleCnt="16"/>
      <dgm:spPr/>
      <dgm:t>
        <a:bodyPr/>
        <a:lstStyle/>
        <a:p>
          <a:endParaRPr lang="ru-RU"/>
        </a:p>
      </dgm:t>
    </dgm:pt>
    <dgm:pt modelId="{9B5CB025-70BA-416B-8820-58B82E00AFE9}" type="pres">
      <dgm:prSet presAssocID="{648F075A-3285-492E-B5EB-EF3CCA2ADD58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FB201-FCBE-4036-8425-69599105DB44}" type="pres">
      <dgm:prSet presAssocID="{530473E2-7BAA-40AC-856E-1B771BD9F670}" presName="Name9" presStyleLbl="parChTrans1D2" presStyleIdx="9" presStyleCnt="16"/>
      <dgm:spPr/>
      <dgm:t>
        <a:bodyPr/>
        <a:lstStyle/>
        <a:p>
          <a:endParaRPr lang="ru-RU"/>
        </a:p>
      </dgm:t>
    </dgm:pt>
    <dgm:pt modelId="{8505276E-DDDB-4BAC-92C3-ED4005343439}" type="pres">
      <dgm:prSet presAssocID="{530473E2-7BAA-40AC-856E-1B771BD9F670}" presName="connTx" presStyleLbl="parChTrans1D2" presStyleIdx="9" presStyleCnt="16"/>
      <dgm:spPr/>
      <dgm:t>
        <a:bodyPr/>
        <a:lstStyle/>
        <a:p>
          <a:endParaRPr lang="ru-RU"/>
        </a:p>
      </dgm:t>
    </dgm:pt>
    <dgm:pt modelId="{D040BFB4-0C89-4092-99E6-9AB9B0251FE5}" type="pres">
      <dgm:prSet presAssocID="{72FB28FC-90E5-4EA3-9C99-FBC1D716EDE7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2D2BB-C9F5-424C-933D-BADD0EA49700}" type="pres">
      <dgm:prSet presAssocID="{4263105F-CBB7-4B6D-B831-81ABB5C340F0}" presName="Name9" presStyleLbl="parChTrans1D2" presStyleIdx="10" presStyleCnt="16"/>
      <dgm:spPr/>
      <dgm:t>
        <a:bodyPr/>
        <a:lstStyle/>
        <a:p>
          <a:endParaRPr lang="ru-RU"/>
        </a:p>
      </dgm:t>
    </dgm:pt>
    <dgm:pt modelId="{E46C62EC-D691-46AD-B1AC-E515F5CA0651}" type="pres">
      <dgm:prSet presAssocID="{4263105F-CBB7-4B6D-B831-81ABB5C340F0}" presName="connTx" presStyleLbl="parChTrans1D2" presStyleIdx="10" presStyleCnt="16"/>
      <dgm:spPr/>
      <dgm:t>
        <a:bodyPr/>
        <a:lstStyle/>
        <a:p>
          <a:endParaRPr lang="ru-RU"/>
        </a:p>
      </dgm:t>
    </dgm:pt>
    <dgm:pt modelId="{12FB113D-987A-465C-AF16-CCE27ADF3002}" type="pres">
      <dgm:prSet presAssocID="{4DABC228-5618-4D4C-A3D9-A643D12719DC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95C2E-5538-40AF-97AA-E15F1DE835DB}" type="pres">
      <dgm:prSet presAssocID="{BF2FF2EB-07FE-4AED-8492-92D6FF82AC93}" presName="Name9" presStyleLbl="parChTrans1D2" presStyleIdx="11" presStyleCnt="16"/>
      <dgm:spPr/>
      <dgm:t>
        <a:bodyPr/>
        <a:lstStyle/>
        <a:p>
          <a:endParaRPr lang="ru-RU"/>
        </a:p>
      </dgm:t>
    </dgm:pt>
    <dgm:pt modelId="{AA594C12-D6F7-43F5-ACE4-FE7EACBB2402}" type="pres">
      <dgm:prSet presAssocID="{BF2FF2EB-07FE-4AED-8492-92D6FF82AC93}" presName="connTx" presStyleLbl="parChTrans1D2" presStyleIdx="11" presStyleCnt="16"/>
      <dgm:spPr/>
      <dgm:t>
        <a:bodyPr/>
        <a:lstStyle/>
        <a:p>
          <a:endParaRPr lang="ru-RU"/>
        </a:p>
      </dgm:t>
    </dgm:pt>
    <dgm:pt modelId="{80AB0E74-593D-43C7-A07E-AAFF594AF6DC}" type="pres">
      <dgm:prSet presAssocID="{90670E5A-E79B-4FD4-A9A5-63466943F338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937AA-D932-4F05-A102-4266200C0721}" type="pres">
      <dgm:prSet presAssocID="{D7A23D23-0310-40AC-A137-505845AE26C4}" presName="Name9" presStyleLbl="parChTrans1D2" presStyleIdx="12" presStyleCnt="16"/>
      <dgm:spPr/>
      <dgm:t>
        <a:bodyPr/>
        <a:lstStyle/>
        <a:p>
          <a:endParaRPr lang="ru-RU"/>
        </a:p>
      </dgm:t>
    </dgm:pt>
    <dgm:pt modelId="{2841447F-A3EF-4EF4-BE30-3DC01853B66D}" type="pres">
      <dgm:prSet presAssocID="{D7A23D23-0310-40AC-A137-505845AE26C4}" presName="connTx" presStyleLbl="parChTrans1D2" presStyleIdx="12" presStyleCnt="16"/>
      <dgm:spPr/>
      <dgm:t>
        <a:bodyPr/>
        <a:lstStyle/>
        <a:p>
          <a:endParaRPr lang="ru-RU"/>
        </a:p>
      </dgm:t>
    </dgm:pt>
    <dgm:pt modelId="{A605BC7F-058A-4807-A062-407F8804050C}" type="pres">
      <dgm:prSet presAssocID="{13723ABE-6F21-43A0-86D6-838B0EC9DE02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FA21F-BB0D-4B66-88AE-AB19B57E9F8B}" type="pres">
      <dgm:prSet presAssocID="{7C787AA6-64B5-4EBD-AC6F-50A67B3D0B47}" presName="Name9" presStyleLbl="parChTrans1D2" presStyleIdx="13" presStyleCnt="16"/>
      <dgm:spPr/>
      <dgm:t>
        <a:bodyPr/>
        <a:lstStyle/>
        <a:p>
          <a:endParaRPr lang="ru-RU"/>
        </a:p>
      </dgm:t>
    </dgm:pt>
    <dgm:pt modelId="{9D0EEC53-1066-47F8-AF99-1B79CFEFEF75}" type="pres">
      <dgm:prSet presAssocID="{7C787AA6-64B5-4EBD-AC6F-50A67B3D0B47}" presName="connTx" presStyleLbl="parChTrans1D2" presStyleIdx="13" presStyleCnt="16"/>
      <dgm:spPr/>
      <dgm:t>
        <a:bodyPr/>
        <a:lstStyle/>
        <a:p>
          <a:endParaRPr lang="ru-RU"/>
        </a:p>
      </dgm:t>
    </dgm:pt>
    <dgm:pt modelId="{D39D7EF9-141D-4B9E-92D5-469EF6A8AE00}" type="pres">
      <dgm:prSet presAssocID="{6C51DABA-21BA-45D9-A9D1-7FA529FF6469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83443-C824-4335-A67B-1564717D0E3C}" type="pres">
      <dgm:prSet presAssocID="{4978969C-8261-468D-B97E-B01CDD83CC1B}" presName="Name9" presStyleLbl="parChTrans1D2" presStyleIdx="14" presStyleCnt="16"/>
      <dgm:spPr/>
      <dgm:t>
        <a:bodyPr/>
        <a:lstStyle/>
        <a:p>
          <a:endParaRPr lang="ru-RU"/>
        </a:p>
      </dgm:t>
    </dgm:pt>
    <dgm:pt modelId="{BBF18067-3C71-42B7-80E0-268DC172F2DB}" type="pres">
      <dgm:prSet presAssocID="{4978969C-8261-468D-B97E-B01CDD83CC1B}" presName="connTx" presStyleLbl="parChTrans1D2" presStyleIdx="14" presStyleCnt="16"/>
      <dgm:spPr/>
      <dgm:t>
        <a:bodyPr/>
        <a:lstStyle/>
        <a:p>
          <a:endParaRPr lang="ru-RU"/>
        </a:p>
      </dgm:t>
    </dgm:pt>
    <dgm:pt modelId="{309993C0-6AC8-41BA-8EA9-81A182CA7B83}" type="pres">
      <dgm:prSet presAssocID="{CA8D91D7-B884-42B0-AF9C-0BBA198B2368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8CFAA-3C50-4151-96E5-BDD672C9F402}" type="pres">
      <dgm:prSet presAssocID="{BDEB33D1-2EE2-4DEA-97E0-1B3679B5F9F6}" presName="Name9" presStyleLbl="parChTrans1D2" presStyleIdx="15" presStyleCnt="16"/>
      <dgm:spPr/>
      <dgm:t>
        <a:bodyPr/>
        <a:lstStyle/>
        <a:p>
          <a:endParaRPr lang="ru-RU"/>
        </a:p>
      </dgm:t>
    </dgm:pt>
    <dgm:pt modelId="{68FDBF3D-2A55-4EC1-8C1F-4C6704226ADD}" type="pres">
      <dgm:prSet presAssocID="{BDEB33D1-2EE2-4DEA-97E0-1B3679B5F9F6}" presName="connTx" presStyleLbl="parChTrans1D2" presStyleIdx="15" presStyleCnt="16"/>
      <dgm:spPr/>
      <dgm:t>
        <a:bodyPr/>
        <a:lstStyle/>
        <a:p>
          <a:endParaRPr lang="ru-RU"/>
        </a:p>
      </dgm:t>
    </dgm:pt>
    <dgm:pt modelId="{24122DF0-0A0B-43F5-BB89-ED33B2440CF8}" type="pres">
      <dgm:prSet presAssocID="{0E6F3450-3C15-46C6-9839-4075FAD1E30D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AA8C06-B03F-4BC0-AF9F-EAFB9FACB103}" type="presOf" srcId="{6C51DABA-21BA-45D9-A9D1-7FA529FF6469}" destId="{D39D7EF9-141D-4B9E-92D5-469EF6A8AE00}" srcOrd="0" destOrd="0" presId="urn:microsoft.com/office/officeart/2005/8/layout/radial1"/>
    <dgm:cxn modelId="{D0045688-AF0A-4AD9-BDA5-EF68906EEC60}" type="presOf" srcId="{648F075A-3285-492E-B5EB-EF3CCA2ADD58}" destId="{9B5CB025-70BA-416B-8820-58B82E00AFE9}" srcOrd="0" destOrd="0" presId="urn:microsoft.com/office/officeart/2005/8/layout/radial1"/>
    <dgm:cxn modelId="{FD934A75-9D43-4B2B-A4A1-15B3BF865BEC}" type="presOf" srcId="{D7A23D23-0310-40AC-A137-505845AE26C4}" destId="{2841447F-A3EF-4EF4-BE30-3DC01853B66D}" srcOrd="1" destOrd="0" presId="urn:microsoft.com/office/officeart/2005/8/layout/radial1"/>
    <dgm:cxn modelId="{C2D56B08-D70C-4BFD-8A73-0A23854182B6}" srcId="{EA601D9B-C1E3-4D3B-83A3-9CE05A9082C2}" destId="{3C2EFBA3-8949-42B1-AA30-5F2A806BC9C5}" srcOrd="0" destOrd="0" parTransId="{C541679D-7D7C-4FB1-8C73-899B76B06F5D}" sibTransId="{EEC077BB-B3B7-4274-9D70-CB1C6ECD793B}"/>
    <dgm:cxn modelId="{988C0C4A-721D-4B09-B973-C6D833AB927A}" srcId="{EA601D9B-C1E3-4D3B-83A3-9CE05A9082C2}" destId="{994B4C5B-2C81-45D1-9CCD-3189034A4EAE}" srcOrd="6" destOrd="0" parTransId="{685AF7C4-C837-4813-97DC-30E5AEF3ED54}" sibTransId="{A3F44251-830A-4342-B83F-1BD03253A139}"/>
    <dgm:cxn modelId="{35829A57-C2C2-4EFB-BF90-1289A518ECA4}" type="presOf" srcId="{43000D78-518A-4DE5-9650-5AE6CBCE7E49}" destId="{12A21D3E-7843-450E-91D6-E4BC9C7C61FE}" srcOrd="0" destOrd="0" presId="urn:microsoft.com/office/officeart/2005/8/layout/radial1"/>
    <dgm:cxn modelId="{442F0EB0-D36E-49B2-818F-A2BB556814DA}" srcId="{EA601D9B-C1E3-4D3B-83A3-9CE05A9082C2}" destId="{BDBC5270-0F42-432E-99D7-1A0A9D3A3BB4}" srcOrd="3" destOrd="0" parTransId="{C83C78B4-1E87-407F-87DC-9D3106D675FF}" sibTransId="{32393C78-205A-404A-B9AE-4E1236A4D5D5}"/>
    <dgm:cxn modelId="{13581E61-3ACF-4D4A-9FC9-95C1C8139CF3}" type="presOf" srcId="{167CB484-924F-4E91-885A-32DD0329CA3F}" destId="{3A13ABFE-DFEB-4612-9574-FCDAA8903E7A}" srcOrd="1" destOrd="0" presId="urn:microsoft.com/office/officeart/2005/8/layout/radial1"/>
    <dgm:cxn modelId="{48F240BE-E043-48B3-8E12-661B9D1E9C2A}" srcId="{EA601D9B-C1E3-4D3B-83A3-9CE05A9082C2}" destId="{90670E5A-E79B-4FD4-A9A5-63466943F338}" srcOrd="11" destOrd="0" parTransId="{BF2FF2EB-07FE-4AED-8492-92D6FF82AC93}" sibTransId="{9BB90191-0A2F-4D27-A9D6-F39587D2D9F2}"/>
    <dgm:cxn modelId="{08BD55D0-6411-4856-A985-2C3EF851B14B}" type="presOf" srcId="{C2004F2E-B36E-4E17-876C-D778DD415DD8}" destId="{D9D58469-8A34-4670-BDAF-F61852D9413D}" srcOrd="0" destOrd="0" presId="urn:microsoft.com/office/officeart/2005/8/layout/radial1"/>
    <dgm:cxn modelId="{ED0ACF43-48F1-4FF8-A053-38C4DEC4CA31}" srcId="{EA601D9B-C1E3-4D3B-83A3-9CE05A9082C2}" destId="{6C51DABA-21BA-45D9-A9D1-7FA529FF6469}" srcOrd="13" destOrd="0" parTransId="{7C787AA6-64B5-4EBD-AC6F-50A67B3D0B47}" sibTransId="{3B80ED38-635E-4B89-8653-1B1B4C779124}"/>
    <dgm:cxn modelId="{9D4C1061-119F-4B87-83C7-ADB626AB1179}" type="presOf" srcId="{BDBC5270-0F42-432E-99D7-1A0A9D3A3BB4}" destId="{076BB211-C5C2-44E6-8A65-351788E9260B}" srcOrd="0" destOrd="0" presId="urn:microsoft.com/office/officeart/2005/8/layout/radial1"/>
    <dgm:cxn modelId="{F3E82A87-174B-4718-A6E9-3499CB964CFA}" type="presOf" srcId="{685AF7C4-C837-4813-97DC-30E5AEF3ED54}" destId="{71EB0D16-8EF3-4B28-9AED-5C7D516A7A77}" srcOrd="0" destOrd="0" presId="urn:microsoft.com/office/officeart/2005/8/layout/radial1"/>
    <dgm:cxn modelId="{858E8578-D509-4D96-9C81-6032B514C073}" type="presOf" srcId="{0E6F3450-3C15-46C6-9839-4075FAD1E30D}" destId="{24122DF0-0A0B-43F5-BB89-ED33B2440CF8}" srcOrd="0" destOrd="0" presId="urn:microsoft.com/office/officeart/2005/8/layout/radial1"/>
    <dgm:cxn modelId="{65A589BD-976B-4D96-A245-B82E57B88687}" type="presOf" srcId="{95E9766F-5FDE-4F6E-A260-0A3AA3420D05}" destId="{D1872DC6-1344-4572-938F-C76E1D089B99}" srcOrd="0" destOrd="0" presId="urn:microsoft.com/office/officeart/2005/8/layout/radial1"/>
    <dgm:cxn modelId="{8B9C1D5F-FC4B-4E98-B028-8CDBA7E98116}" type="presOf" srcId="{7C787AA6-64B5-4EBD-AC6F-50A67B3D0B47}" destId="{9D0EEC53-1066-47F8-AF99-1B79CFEFEF75}" srcOrd="1" destOrd="0" presId="urn:microsoft.com/office/officeart/2005/8/layout/radial1"/>
    <dgm:cxn modelId="{3A33D861-4894-4EAB-9901-B2409C080EC7}" srcId="{EA601D9B-C1E3-4D3B-83A3-9CE05A9082C2}" destId="{0E6F3450-3C15-46C6-9839-4075FAD1E30D}" srcOrd="15" destOrd="0" parTransId="{BDEB33D1-2EE2-4DEA-97E0-1B3679B5F9F6}" sibTransId="{4C95DCB2-E70E-4731-8868-11492BAEF628}"/>
    <dgm:cxn modelId="{E9606BDD-84B6-4045-A709-75ABFF01DD0F}" srcId="{631FF62B-0FDE-414A-8670-C01D0419E7F9}" destId="{4319959C-A26E-45A4-B076-71ABD743C7D9}" srcOrd="1" destOrd="0" parTransId="{C6CA83A1-510C-4B50-AD63-A95C70A37D51}" sibTransId="{F4B83ED3-7DC8-4186-BFDA-94689EA53AB1}"/>
    <dgm:cxn modelId="{E09B48E9-AD7E-49BD-B79A-48C4E86BF0D3}" type="presOf" srcId="{BF2FF2EB-07FE-4AED-8492-92D6FF82AC93}" destId="{27095C2E-5538-40AF-97AA-E15F1DE835DB}" srcOrd="0" destOrd="0" presId="urn:microsoft.com/office/officeart/2005/8/layout/radial1"/>
    <dgm:cxn modelId="{A9161365-EBBE-4689-B66D-2436B777E9EE}" type="presOf" srcId="{C83C78B4-1E87-407F-87DC-9D3106D675FF}" destId="{3ECD2931-34CB-41B1-BDBA-11196432626E}" srcOrd="0" destOrd="0" presId="urn:microsoft.com/office/officeart/2005/8/layout/radial1"/>
    <dgm:cxn modelId="{38429DC2-B1ED-45CF-B716-5CD29C8ACF3B}" type="presOf" srcId="{D7A23D23-0310-40AC-A137-505845AE26C4}" destId="{F7D937AA-D932-4F05-A102-4266200C0721}" srcOrd="0" destOrd="0" presId="urn:microsoft.com/office/officeart/2005/8/layout/radial1"/>
    <dgm:cxn modelId="{5F69F538-854E-413A-8D54-2380968B9539}" srcId="{EA601D9B-C1E3-4D3B-83A3-9CE05A9082C2}" destId="{72FB28FC-90E5-4EA3-9C99-FBC1D716EDE7}" srcOrd="9" destOrd="0" parTransId="{530473E2-7BAA-40AC-856E-1B771BD9F670}" sibTransId="{E7BAA6B5-941C-42F5-A47E-66B4C3931F75}"/>
    <dgm:cxn modelId="{18AA1179-6B7D-4252-AC49-64C2EEC9F2C2}" type="presOf" srcId="{685AF7C4-C837-4813-97DC-30E5AEF3ED54}" destId="{28AB4A84-B413-4D5E-AB6D-E05A23E19315}" srcOrd="1" destOrd="0" presId="urn:microsoft.com/office/officeart/2005/8/layout/radial1"/>
    <dgm:cxn modelId="{42C540CD-420E-435F-ACB5-0959237E85BC}" type="presOf" srcId="{7EA51042-F241-4BB4-A9A8-D517C4D13B32}" destId="{4EE34F81-0B49-44B4-B1DD-26F2050DB6EE}" srcOrd="0" destOrd="0" presId="urn:microsoft.com/office/officeart/2005/8/layout/radial1"/>
    <dgm:cxn modelId="{7EFB0B0A-AE2A-447E-9EB4-5EC80F8CBBDC}" type="presOf" srcId="{530473E2-7BAA-40AC-856E-1B771BD9F670}" destId="{8505276E-DDDB-4BAC-92C3-ED4005343439}" srcOrd="1" destOrd="0" presId="urn:microsoft.com/office/officeart/2005/8/layout/radial1"/>
    <dgm:cxn modelId="{C651D01F-8C64-4302-9DCC-6AE9958B7F4A}" type="presOf" srcId="{4978969C-8261-468D-B97E-B01CDD83CC1B}" destId="{BBF18067-3C71-42B7-80E0-268DC172F2DB}" srcOrd="1" destOrd="0" presId="urn:microsoft.com/office/officeart/2005/8/layout/radial1"/>
    <dgm:cxn modelId="{A09D05BB-4292-47EF-9046-1A73530CD6F3}" type="presOf" srcId="{8CC27FA3-D8A1-4671-B065-F42363386458}" destId="{C4833D88-C8F0-49DE-8E9D-D46E159ED4C5}" srcOrd="0" destOrd="0" presId="urn:microsoft.com/office/officeart/2005/8/layout/radial1"/>
    <dgm:cxn modelId="{F4316935-D880-4F38-9720-C9816B3C5DCA}" type="presOf" srcId="{4263105F-CBB7-4B6D-B831-81ABB5C340F0}" destId="{E46C62EC-D691-46AD-B1AC-E515F5CA0651}" srcOrd="1" destOrd="0" presId="urn:microsoft.com/office/officeart/2005/8/layout/radial1"/>
    <dgm:cxn modelId="{27D68A31-5F32-47D8-B05B-4A0810ED24F1}" srcId="{EA601D9B-C1E3-4D3B-83A3-9CE05A9082C2}" destId="{648F075A-3285-492E-B5EB-EF3CCA2ADD58}" srcOrd="8" destOrd="0" parTransId="{167CB484-924F-4E91-885A-32DD0329CA3F}" sibTransId="{78C05305-E1BC-4AB1-8BEF-A7546E52B96F}"/>
    <dgm:cxn modelId="{3B41F0EC-E11A-43D7-A153-06E5FC0EC113}" type="presOf" srcId="{4DABC228-5618-4D4C-A3D9-A643D12719DC}" destId="{12FB113D-987A-465C-AF16-CCE27ADF3002}" srcOrd="0" destOrd="0" presId="urn:microsoft.com/office/officeart/2005/8/layout/radial1"/>
    <dgm:cxn modelId="{357DC215-C4A5-4387-BB85-8EFA04509451}" type="presOf" srcId="{3C2EFBA3-8949-42B1-AA30-5F2A806BC9C5}" destId="{FD2428E6-1056-4CF1-A29D-05927A119270}" srcOrd="0" destOrd="0" presId="urn:microsoft.com/office/officeart/2005/8/layout/radial1"/>
    <dgm:cxn modelId="{610BABDB-FB8B-4C12-B205-6B1DE5185E26}" type="presOf" srcId="{FCFA0B24-76CE-48D7-9F42-E9199AA802F7}" destId="{D267F929-5ACB-44DC-8053-1DF399B5D2F4}" srcOrd="1" destOrd="0" presId="urn:microsoft.com/office/officeart/2005/8/layout/radial1"/>
    <dgm:cxn modelId="{4C551A4D-5B97-4EAA-82BA-353A885399D2}" type="presOf" srcId="{167CB484-924F-4E91-885A-32DD0329CA3F}" destId="{AF5B4366-AD04-44C8-801F-B6CCA03A463C}" srcOrd="0" destOrd="0" presId="urn:microsoft.com/office/officeart/2005/8/layout/radial1"/>
    <dgm:cxn modelId="{F4930C78-0ADA-49FF-BC04-A4B3475C1294}" type="presOf" srcId="{7C787AA6-64B5-4EBD-AC6F-50A67B3D0B47}" destId="{198FA21F-BB0D-4B66-88AE-AB19B57E9F8B}" srcOrd="0" destOrd="0" presId="urn:microsoft.com/office/officeart/2005/8/layout/radial1"/>
    <dgm:cxn modelId="{A3283D7C-2EA1-42EE-91B2-44983561C970}" srcId="{EA601D9B-C1E3-4D3B-83A3-9CE05A9082C2}" destId="{99737D53-19CD-4410-9C36-F9C47D13E8E1}" srcOrd="4" destOrd="0" parTransId="{7EA51042-F241-4BB4-A9A8-D517C4D13B32}" sibTransId="{54F1D8FA-D1ED-4A45-B271-57E6F3AFD3FD}"/>
    <dgm:cxn modelId="{0575656D-207A-4326-A54A-3B3145F04BEB}" srcId="{EA601D9B-C1E3-4D3B-83A3-9CE05A9082C2}" destId="{E4169528-B59E-4244-A912-B58DEFA654A5}" srcOrd="1" destOrd="0" parTransId="{8CC27FA3-D8A1-4671-B065-F42363386458}" sibTransId="{700AD3FA-D944-45CD-83E0-08583980DB63}"/>
    <dgm:cxn modelId="{67F6278A-4D60-4BE4-9FB8-64E6B2030A7F}" srcId="{EA601D9B-C1E3-4D3B-83A3-9CE05A9082C2}" destId="{13723ABE-6F21-43A0-86D6-838B0EC9DE02}" srcOrd="12" destOrd="0" parTransId="{D7A23D23-0310-40AC-A137-505845AE26C4}" sibTransId="{6FD97239-768B-4710-AF07-490B2F259FF7}"/>
    <dgm:cxn modelId="{3213F11D-FAA5-46C5-93BA-1B3F31DF769B}" type="presOf" srcId="{BDEB33D1-2EE2-4DEA-97E0-1B3679B5F9F6}" destId="{B718CFAA-3C50-4151-96E5-BDD672C9F402}" srcOrd="0" destOrd="0" presId="urn:microsoft.com/office/officeart/2005/8/layout/radial1"/>
    <dgm:cxn modelId="{1BCC0E59-1427-45EA-9E0C-084FA4A518E8}" srcId="{EA601D9B-C1E3-4D3B-83A3-9CE05A9082C2}" destId="{4DABC228-5618-4D4C-A3D9-A643D12719DC}" srcOrd="10" destOrd="0" parTransId="{4263105F-CBB7-4B6D-B831-81ABB5C340F0}" sibTransId="{40C6DDBC-65B4-4183-9F52-A883173AEB67}"/>
    <dgm:cxn modelId="{57EAD374-9A88-41DD-89C4-5CA5D0612F9D}" type="presOf" srcId="{FCFA0B24-76CE-48D7-9F42-E9199AA802F7}" destId="{7981D197-A0F2-4432-BDA1-F8A2B1E0CC48}" srcOrd="0" destOrd="0" presId="urn:microsoft.com/office/officeart/2005/8/layout/radial1"/>
    <dgm:cxn modelId="{8541D435-5A7F-4D52-A393-ADD9179D9C7C}" type="presOf" srcId="{4978969C-8261-468D-B97E-B01CDD83CC1B}" destId="{52383443-C824-4335-A67B-1564717D0E3C}" srcOrd="0" destOrd="0" presId="urn:microsoft.com/office/officeart/2005/8/layout/radial1"/>
    <dgm:cxn modelId="{5A13E9B4-AFA2-4F9D-99E5-079CDE68FA4B}" srcId="{EA601D9B-C1E3-4D3B-83A3-9CE05A9082C2}" destId="{687BCB04-F6E9-4159-A68F-2BA9B0D5A6B7}" srcOrd="7" destOrd="0" parTransId="{C2004F2E-B36E-4E17-876C-D778DD415DD8}" sibTransId="{17DF2897-474C-43D7-B5AB-50522C33E3E2}"/>
    <dgm:cxn modelId="{67D46406-514A-42F7-B34F-67EDF6EA1797}" srcId="{631FF62B-0FDE-414A-8670-C01D0419E7F9}" destId="{EA601D9B-C1E3-4D3B-83A3-9CE05A9082C2}" srcOrd="0" destOrd="0" parTransId="{DFFB80CB-16DC-4A4B-990B-6BA3E7EABD35}" sibTransId="{F218EBB5-721D-42F5-9CF6-9B445ECC4097}"/>
    <dgm:cxn modelId="{3A48558B-6E98-4729-B5DD-2069876363EA}" type="presOf" srcId="{631FF62B-0FDE-414A-8670-C01D0419E7F9}" destId="{D609923B-62CA-4191-A929-8B39ADC75B91}" srcOrd="0" destOrd="0" presId="urn:microsoft.com/office/officeart/2005/8/layout/radial1"/>
    <dgm:cxn modelId="{7FB19D54-4D34-456B-BE4E-BBC24A0098F2}" type="presOf" srcId="{8CC27FA3-D8A1-4671-B065-F42363386458}" destId="{95237E84-FB58-4BA5-8F73-104A11C52772}" srcOrd="1" destOrd="0" presId="urn:microsoft.com/office/officeart/2005/8/layout/radial1"/>
    <dgm:cxn modelId="{0C21607D-1D36-4CCD-862C-B5F769E0C1C0}" type="presOf" srcId="{4483E932-139E-4141-8FD5-FA310FD185F4}" destId="{DBEDD5D3-93BE-43AC-8050-35F600B23ADB}" srcOrd="0" destOrd="0" presId="urn:microsoft.com/office/officeart/2005/8/layout/radial1"/>
    <dgm:cxn modelId="{88744CB4-1B2A-4DCB-8BA9-C7C0608235D1}" type="presOf" srcId="{EA601D9B-C1E3-4D3B-83A3-9CE05A9082C2}" destId="{290DB0A0-C447-4433-B827-08A679C43368}" srcOrd="0" destOrd="0" presId="urn:microsoft.com/office/officeart/2005/8/layout/radial1"/>
    <dgm:cxn modelId="{65C2555E-0CB0-4298-85DA-6494BF187F84}" type="presOf" srcId="{BDEB33D1-2EE2-4DEA-97E0-1B3679B5F9F6}" destId="{68FDBF3D-2A55-4EC1-8C1F-4C6704226ADD}" srcOrd="1" destOrd="0" presId="urn:microsoft.com/office/officeart/2005/8/layout/radial1"/>
    <dgm:cxn modelId="{57B2C2E4-5170-44B9-B5F1-377AB6F10091}" srcId="{EA601D9B-C1E3-4D3B-83A3-9CE05A9082C2}" destId="{43000D78-518A-4DE5-9650-5AE6CBCE7E49}" srcOrd="2" destOrd="0" parTransId="{95E9766F-5FDE-4F6E-A260-0A3AA3420D05}" sibTransId="{6738128B-592E-423E-A094-BB3AA732F611}"/>
    <dgm:cxn modelId="{E8C7E6EB-4BEB-440C-B057-B15D91088F77}" type="presOf" srcId="{530473E2-7BAA-40AC-856E-1B771BD9F670}" destId="{014FB201-FCBE-4036-8425-69599105DB44}" srcOrd="0" destOrd="0" presId="urn:microsoft.com/office/officeart/2005/8/layout/radial1"/>
    <dgm:cxn modelId="{47F5C44C-B21F-4C1B-ACEA-1411E5BE7050}" type="presOf" srcId="{95E9766F-5FDE-4F6E-A260-0A3AA3420D05}" destId="{812E22A9-821E-4B3E-A2E6-131CC69E430B}" srcOrd="1" destOrd="0" presId="urn:microsoft.com/office/officeart/2005/8/layout/radial1"/>
    <dgm:cxn modelId="{6887FF9D-1653-48EC-BF26-4951F80D8E8F}" type="presOf" srcId="{90670E5A-E79B-4FD4-A9A5-63466943F338}" destId="{80AB0E74-593D-43C7-A07E-AAFF594AF6DC}" srcOrd="0" destOrd="0" presId="urn:microsoft.com/office/officeart/2005/8/layout/radial1"/>
    <dgm:cxn modelId="{2316AAF3-E96A-4245-9649-E16C8F698449}" type="presOf" srcId="{C541679D-7D7C-4FB1-8C73-899B76B06F5D}" destId="{A22DFDBE-AC0A-4006-B06D-9C9D0D5A859C}" srcOrd="0" destOrd="0" presId="urn:microsoft.com/office/officeart/2005/8/layout/radial1"/>
    <dgm:cxn modelId="{9F6F3D75-32FB-41D0-9BE5-6BF5EDD03FF4}" type="presOf" srcId="{C83C78B4-1E87-407F-87DC-9D3106D675FF}" destId="{393BA0EF-A479-481C-BD8D-93EF1818EC78}" srcOrd="1" destOrd="0" presId="urn:microsoft.com/office/officeart/2005/8/layout/radial1"/>
    <dgm:cxn modelId="{C05BB4D4-EBBD-4F53-832D-1720B64C9D08}" type="presOf" srcId="{CA8D91D7-B884-42B0-AF9C-0BBA198B2368}" destId="{309993C0-6AC8-41BA-8EA9-81A182CA7B83}" srcOrd="0" destOrd="0" presId="urn:microsoft.com/office/officeart/2005/8/layout/radial1"/>
    <dgm:cxn modelId="{E40D129B-F71B-40E9-A9CA-3974FEF28D5C}" srcId="{EA601D9B-C1E3-4D3B-83A3-9CE05A9082C2}" destId="{4483E932-139E-4141-8FD5-FA310FD185F4}" srcOrd="5" destOrd="0" parTransId="{FCFA0B24-76CE-48D7-9F42-E9199AA802F7}" sibTransId="{B2309FD4-6782-46B2-B1F5-323B35FC6562}"/>
    <dgm:cxn modelId="{D60F5911-FDDE-4C79-B614-A1C83E93EE3D}" type="presOf" srcId="{BF2FF2EB-07FE-4AED-8492-92D6FF82AC93}" destId="{AA594C12-D6F7-43F5-ACE4-FE7EACBB2402}" srcOrd="1" destOrd="0" presId="urn:microsoft.com/office/officeart/2005/8/layout/radial1"/>
    <dgm:cxn modelId="{12D5797E-23F3-48F8-B959-527052B268D4}" type="presOf" srcId="{C541679D-7D7C-4FB1-8C73-899B76B06F5D}" destId="{DD60BAD0-A124-40DB-A013-3DD78989DBCC}" srcOrd="1" destOrd="0" presId="urn:microsoft.com/office/officeart/2005/8/layout/radial1"/>
    <dgm:cxn modelId="{B8D5AE12-A381-4CBF-A5E8-CCA82917702D}" type="presOf" srcId="{4263105F-CBB7-4B6D-B831-81ABB5C340F0}" destId="{9D62D2BB-C9F5-424C-933D-BADD0EA49700}" srcOrd="0" destOrd="0" presId="urn:microsoft.com/office/officeart/2005/8/layout/radial1"/>
    <dgm:cxn modelId="{9658FF78-BECE-44B3-8CA6-7D735C3EAEC5}" type="presOf" srcId="{E4169528-B59E-4244-A912-B58DEFA654A5}" destId="{7EFD90E0-DE28-4BF0-A119-A02D632E23AF}" srcOrd="0" destOrd="0" presId="urn:microsoft.com/office/officeart/2005/8/layout/radial1"/>
    <dgm:cxn modelId="{2ACEB32F-1E79-48F0-93F4-2905AF4FAE31}" type="presOf" srcId="{C2004F2E-B36E-4E17-876C-D778DD415DD8}" destId="{96A24B1E-0B8E-4378-9D2D-18D99DE79EB8}" srcOrd="1" destOrd="0" presId="urn:microsoft.com/office/officeart/2005/8/layout/radial1"/>
    <dgm:cxn modelId="{CEB929DE-F732-449A-A075-DFAFD865BBA9}" type="presOf" srcId="{687BCB04-F6E9-4159-A68F-2BA9B0D5A6B7}" destId="{5F53F026-E29B-4AE9-A9A1-F0210A148BD1}" srcOrd="0" destOrd="0" presId="urn:microsoft.com/office/officeart/2005/8/layout/radial1"/>
    <dgm:cxn modelId="{8D6B5D74-82C5-4B6A-9EF4-E83A29017419}" srcId="{EA601D9B-C1E3-4D3B-83A3-9CE05A9082C2}" destId="{CA8D91D7-B884-42B0-AF9C-0BBA198B2368}" srcOrd="14" destOrd="0" parTransId="{4978969C-8261-468D-B97E-B01CDD83CC1B}" sibTransId="{B565EFAE-15EC-4256-9BCD-784E69BB7B34}"/>
    <dgm:cxn modelId="{F05A9667-1CF6-4765-AE00-D571CDA19C28}" type="presOf" srcId="{99737D53-19CD-4410-9C36-F9C47D13E8E1}" destId="{097501A4-486E-41E9-BB35-145826D12379}" srcOrd="0" destOrd="0" presId="urn:microsoft.com/office/officeart/2005/8/layout/radial1"/>
    <dgm:cxn modelId="{31F4929F-FF01-448B-82A8-25E1C02E7843}" type="presOf" srcId="{7EA51042-F241-4BB4-A9A8-D517C4D13B32}" destId="{0955C7F3-2C6B-4766-B64B-8513FA5B59CB}" srcOrd="1" destOrd="0" presId="urn:microsoft.com/office/officeart/2005/8/layout/radial1"/>
    <dgm:cxn modelId="{23DC720F-19E7-4EF8-91C5-A893F40857C1}" type="presOf" srcId="{13723ABE-6F21-43A0-86D6-838B0EC9DE02}" destId="{A605BC7F-058A-4807-A062-407F8804050C}" srcOrd="0" destOrd="0" presId="urn:microsoft.com/office/officeart/2005/8/layout/radial1"/>
    <dgm:cxn modelId="{AE166A95-67CB-4FE8-9EC3-DF4094315B12}" type="presOf" srcId="{994B4C5B-2C81-45D1-9CCD-3189034A4EAE}" destId="{59313A41-D77E-430F-8CB7-825DB0F3374A}" srcOrd="0" destOrd="0" presId="urn:microsoft.com/office/officeart/2005/8/layout/radial1"/>
    <dgm:cxn modelId="{EE76C708-6B30-4679-BAF8-A40FD9AEABB5}" type="presOf" srcId="{72FB28FC-90E5-4EA3-9C99-FBC1D716EDE7}" destId="{D040BFB4-0C89-4092-99E6-9AB9B0251FE5}" srcOrd="0" destOrd="0" presId="urn:microsoft.com/office/officeart/2005/8/layout/radial1"/>
    <dgm:cxn modelId="{AAC9A5BF-9110-4B90-A999-806B589F341F}" type="presParOf" srcId="{D609923B-62CA-4191-A929-8B39ADC75B91}" destId="{290DB0A0-C447-4433-B827-08A679C43368}" srcOrd="0" destOrd="0" presId="urn:microsoft.com/office/officeart/2005/8/layout/radial1"/>
    <dgm:cxn modelId="{3497E26C-C31E-43D6-B63F-90F1C926AB75}" type="presParOf" srcId="{D609923B-62CA-4191-A929-8B39ADC75B91}" destId="{A22DFDBE-AC0A-4006-B06D-9C9D0D5A859C}" srcOrd="1" destOrd="0" presId="urn:microsoft.com/office/officeart/2005/8/layout/radial1"/>
    <dgm:cxn modelId="{85E089FD-70A9-4147-8E4D-589F49117B89}" type="presParOf" srcId="{A22DFDBE-AC0A-4006-B06D-9C9D0D5A859C}" destId="{DD60BAD0-A124-40DB-A013-3DD78989DBCC}" srcOrd="0" destOrd="0" presId="urn:microsoft.com/office/officeart/2005/8/layout/radial1"/>
    <dgm:cxn modelId="{0EB1432C-FA54-4917-AC26-4A5A084A07DD}" type="presParOf" srcId="{D609923B-62CA-4191-A929-8B39ADC75B91}" destId="{FD2428E6-1056-4CF1-A29D-05927A119270}" srcOrd="2" destOrd="0" presId="urn:microsoft.com/office/officeart/2005/8/layout/radial1"/>
    <dgm:cxn modelId="{5155A9B6-4552-4D42-9F86-28BB90B677A5}" type="presParOf" srcId="{D609923B-62CA-4191-A929-8B39ADC75B91}" destId="{C4833D88-C8F0-49DE-8E9D-D46E159ED4C5}" srcOrd="3" destOrd="0" presId="urn:microsoft.com/office/officeart/2005/8/layout/radial1"/>
    <dgm:cxn modelId="{F383682B-417E-4317-9C63-86136E20CC54}" type="presParOf" srcId="{C4833D88-C8F0-49DE-8E9D-D46E159ED4C5}" destId="{95237E84-FB58-4BA5-8F73-104A11C52772}" srcOrd="0" destOrd="0" presId="urn:microsoft.com/office/officeart/2005/8/layout/radial1"/>
    <dgm:cxn modelId="{5C7F8D4E-F8DA-42A0-A8EC-DBACC84444C5}" type="presParOf" srcId="{D609923B-62CA-4191-A929-8B39ADC75B91}" destId="{7EFD90E0-DE28-4BF0-A119-A02D632E23AF}" srcOrd="4" destOrd="0" presId="urn:microsoft.com/office/officeart/2005/8/layout/radial1"/>
    <dgm:cxn modelId="{3C77B40C-B05B-40C0-A73D-25039CF014BA}" type="presParOf" srcId="{D609923B-62CA-4191-A929-8B39ADC75B91}" destId="{D1872DC6-1344-4572-938F-C76E1D089B99}" srcOrd="5" destOrd="0" presId="urn:microsoft.com/office/officeart/2005/8/layout/radial1"/>
    <dgm:cxn modelId="{DB7ED7C0-7010-4FB2-BE1D-548A74CA5565}" type="presParOf" srcId="{D1872DC6-1344-4572-938F-C76E1D089B99}" destId="{812E22A9-821E-4B3E-A2E6-131CC69E430B}" srcOrd="0" destOrd="0" presId="urn:microsoft.com/office/officeart/2005/8/layout/radial1"/>
    <dgm:cxn modelId="{4F53A2DF-6023-4CFD-A818-313D47C557FC}" type="presParOf" srcId="{D609923B-62CA-4191-A929-8B39ADC75B91}" destId="{12A21D3E-7843-450E-91D6-E4BC9C7C61FE}" srcOrd="6" destOrd="0" presId="urn:microsoft.com/office/officeart/2005/8/layout/radial1"/>
    <dgm:cxn modelId="{7C227AEC-B23D-4338-B0E5-CCC98234FB42}" type="presParOf" srcId="{D609923B-62CA-4191-A929-8B39ADC75B91}" destId="{3ECD2931-34CB-41B1-BDBA-11196432626E}" srcOrd="7" destOrd="0" presId="urn:microsoft.com/office/officeart/2005/8/layout/radial1"/>
    <dgm:cxn modelId="{F168273C-5343-4215-AD85-34A516AE9F8B}" type="presParOf" srcId="{3ECD2931-34CB-41B1-BDBA-11196432626E}" destId="{393BA0EF-A479-481C-BD8D-93EF1818EC78}" srcOrd="0" destOrd="0" presId="urn:microsoft.com/office/officeart/2005/8/layout/radial1"/>
    <dgm:cxn modelId="{9C68BBCD-D58F-4466-802E-60E87AB17CFF}" type="presParOf" srcId="{D609923B-62CA-4191-A929-8B39ADC75B91}" destId="{076BB211-C5C2-44E6-8A65-351788E9260B}" srcOrd="8" destOrd="0" presId="urn:microsoft.com/office/officeart/2005/8/layout/radial1"/>
    <dgm:cxn modelId="{85415C97-627F-4A20-A4D0-1970788A6C70}" type="presParOf" srcId="{D609923B-62CA-4191-A929-8B39ADC75B91}" destId="{4EE34F81-0B49-44B4-B1DD-26F2050DB6EE}" srcOrd="9" destOrd="0" presId="urn:microsoft.com/office/officeart/2005/8/layout/radial1"/>
    <dgm:cxn modelId="{07B30CF8-4CF0-459E-B60C-0319F3CC6472}" type="presParOf" srcId="{4EE34F81-0B49-44B4-B1DD-26F2050DB6EE}" destId="{0955C7F3-2C6B-4766-B64B-8513FA5B59CB}" srcOrd="0" destOrd="0" presId="urn:microsoft.com/office/officeart/2005/8/layout/radial1"/>
    <dgm:cxn modelId="{4985D4CF-279B-446E-84AA-5F464E054FEA}" type="presParOf" srcId="{D609923B-62CA-4191-A929-8B39ADC75B91}" destId="{097501A4-486E-41E9-BB35-145826D12379}" srcOrd="10" destOrd="0" presId="urn:microsoft.com/office/officeart/2005/8/layout/radial1"/>
    <dgm:cxn modelId="{FABC6869-03FB-4442-B84D-6CD3960157D9}" type="presParOf" srcId="{D609923B-62CA-4191-A929-8B39ADC75B91}" destId="{7981D197-A0F2-4432-BDA1-F8A2B1E0CC48}" srcOrd="11" destOrd="0" presId="urn:microsoft.com/office/officeart/2005/8/layout/radial1"/>
    <dgm:cxn modelId="{1D5256B3-EE8E-4C6B-BDA6-F5B7DC475E4F}" type="presParOf" srcId="{7981D197-A0F2-4432-BDA1-F8A2B1E0CC48}" destId="{D267F929-5ACB-44DC-8053-1DF399B5D2F4}" srcOrd="0" destOrd="0" presId="urn:microsoft.com/office/officeart/2005/8/layout/radial1"/>
    <dgm:cxn modelId="{9D84260D-E91D-4443-8246-4FF371448CE0}" type="presParOf" srcId="{D609923B-62CA-4191-A929-8B39ADC75B91}" destId="{DBEDD5D3-93BE-43AC-8050-35F600B23ADB}" srcOrd="12" destOrd="0" presId="urn:microsoft.com/office/officeart/2005/8/layout/radial1"/>
    <dgm:cxn modelId="{B0888A6E-F97B-4CB9-83DF-CA892DB60DB4}" type="presParOf" srcId="{D609923B-62CA-4191-A929-8B39ADC75B91}" destId="{71EB0D16-8EF3-4B28-9AED-5C7D516A7A77}" srcOrd="13" destOrd="0" presId="urn:microsoft.com/office/officeart/2005/8/layout/radial1"/>
    <dgm:cxn modelId="{450DCBD6-5480-4C77-81DA-2D5121C650E9}" type="presParOf" srcId="{71EB0D16-8EF3-4B28-9AED-5C7D516A7A77}" destId="{28AB4A84-B413-4D5E-AB6D-E05A23E19315}" srcOrd="0" destOrd="0" presId="urn:microsoft.com/office/officeart/2005/8/layout/radial1"/>
    <dgm:cxn modelId="{AB2A6C07-1812-4CFD-8EE3-D203EE7EB905}" type="presParOf" srcId="{D609923B-62CA-4191-A929-8B39ADC75B91}" destId="{59313A41-D77E-430F-8CB7-825DB0F3374A}" srcOrd="14" destOrd="0" presId="urn:microsoft.com/office/officeart/2005/8/layout/radial1"/>
    <dgm:cxn modelId="{33636B10-04C0-49EB-8320-F1A6DEE04807}" type="presParOf" srcId="{D609923B-62CA-4191-A929-8B39ADC75B91}" destId="{D9D58469-8A34-4670-BDAF-F61852D9413D}" srcOrd="15" destOrd="0" presId="urn:microsoft.com/office/officeart/2005/8/layout/radial1"/>
    <dgm:cxn modelId="{421DECA8-630B-4B4A-B9DE-05F6BB26587D}" type="presParOf" srcId="{D9D58469-8A34-4670-BDAF-F61852D9413D}" destId="{96A24B1E-0B8E-4378-9D2D-18D99DE79EB8}" srcOrd="0" destOrd="0" presId="urn:microsoft.com/office/officeart/2005/8/layout/radial1"/>
    <dgm:cxn modelId="{64277AEE-CEA3-4AC4-B2B4-5A756D80D1A5}" type="presParOf" srcId="{D609923B-62CA-4191-A929-8B39ADC75B91}" destId="{5F53F026-E29B-4AE9-A9A1-F0210A148BD1}" srcOrd="16" destOrd="0" presId="urn:microsoft.com/office/officeart/2005/8/layout/radial1"/>
    <dgm:cxn modelId="{7B59D4EA-EB84-4C2E-A8E8-0473BE7B1374}" type="presParOf" srcId="{D609923B-62CA-4191-A929-8B39ADC75B91}" destId="{AF5B4366-AD04-44C8-801F-B6CCA03A463C}" srcOrd="17" destOrd="0" presId="urn:microsoft.com/office/officeart/2005/8/layout/radial1"/>
    <dgm:cxn modelId="{9F4CB8A9-AF8D-4870-8388-6F671A5DF392}" type="presParOf" srcId="{AF5B4366-AD04-44C8-801F-B6CCA03A463C}" destId="{3A13ABFE-DFEB-4612-9574-FCDAA8903E7A}" srcOrd="0" destOrd="0" presId="urn:microsoft.com/office/officeart/2005/8/layout/radial1"/>
    <dgm:cxn modelId="{2B7BF90D-C241-4B4A-9E38-E5793141FFCD}" type="presParOf" srcId="{D609923B-62CA-4191-A929-8B39ADC75B91}" destId="{9B5CB025-70BA-416B-8820-58B82E00AFE9}" srcOrd="18" destOrd="0" presId="urn:microsoft.com/office/officeart/2005/8/layout/radial1"/>
    <dgm:cxn modelId="{74120A1B-B211-468F-BCD2-2614E85BB0E3}" type="presParOf" srcId="{D609923B-62CA-4191-A929-8B39ADC75B91}" destId="{014FB201-FCBE-4036-8425-69599105DB44}" srcOrd="19" destOrd="0" presId="urn:microsoft.com/office/officeart/2005/8/layout/radial1"/>
    <dgm:cxn modelId="{68303216-F7A3-4B87-89AB-52DBFB2506F5}" type="presParOf" srcId="{014FB201-FCBE-4036-8425-69599105DB44}" destId="{8505276E-DDDB-4BAC-92C3-ED4005343439}" srcOrd="0" destOrd="0" presId="urn:microsoft.com/office/officeart/2005/8/layout/radial1"/>
    <dgm:cxn modelId="{1B7EFCEF-F43C-4270-B6B3-1A8A9F7ADE89}" type="presParOf" srcId="{D609923B-62CA-4191-A929-8B39ADC75B91}" destId="{D040BFB4-0C89-4092-99E6-9AB9B0251FE5}" srcOrd="20" destOrd="0" presId="urn:microsoft.com/office/officeart/2005/8/layout/radial1"/>
    <dgm:cxn modelId="{9FF0E118-A995-41CC-8FB9-FD72ACB5FD25}" type="presParOf" srcId="{D609923B-62CA-4191-A929-8B39ADC75B91}" destId="{9D62D2BB-C9F5-424C-933D-BADD0EA49700}" srcOrd="21" destOrd="0" presId="urn:microsoft.com/office/officeart/2005/8/layout/radial1"/>
    <dgm:cxn modelId="{7E81983B-17F6-46FF-9293-6A296DEE3C70}" type="presParOf" srcId="{9D62D2BB-C9F5-424C-933D-BADD0EA49700}" destId="{E46C62EC-D691-46AD-B1AC-E515F5CA0651}" srcOrd="0" destOrd="0" presId="urn:microsoft.com/office/officeart/2005/8/layout/radial1"/>
    <dgm:cxn modelId="{31A83A2A-B0D6-4B9F-A345-942089D97730}" type="presParOf" srcId="{D609923B-62CA-4191-A929-8B39ADC75B91}" destId="{12FB113D-987A-465C-AF16-CCE27ADF3002}" srcOrd="22" destOrd="0" presId="urn:microsoft.com/office/officeart/2005/8/layout/radial1"/>
    <dgm:cxn modelId="{9B35594A-2E9A-42DB-BECB-0C24835FAA98}" type="presParOf" srcId="{D609923B-62CA-4191-A929-8B39ADC75B91}" destId="{27095C2E-5538-40AF-97AA-E15F1DE835DB}" srcOrd="23" destOrd="0" presId="urn:microsoft.com/office/officeart/2005/8/layout/radial1"/>
    <dgm:cxn modelId="{D744C671-19AB-4B6B-B533-E2E4AEF592D8}" type="presParOf" srcId="{27095C2E-5538-40AF-97AA-E15F1DE835DB}" destId="{AA594C12-D6F7-43F5-ACE4-FE7EACBB2402}" srcOrd="0" destOrd="0" presId="urn:microsoft.com/office/officeart/2005/8/layout/radial1"/>
    <dgm:cxn modelId="{49368A8C-8537-436E-835A-1D961BEABD5C}" type="presParOf" srcId="{D609923B-62CA-4191-A929-8B39ADC75B91}" destId="{80AB0E74-593D-43C7-A07E-AAFF594AF6DC}" srcOrd="24" destOrd="0" presId="urn:microsoft.com/office/officeart/2005/8/layout/radial1"/>
    <dgm:cxn modelId="{1D4C8FD7-1251-4DA0-8E8D-A3C3CC901C85}" type="presParOf" srcId="{D609923B-62CA-4191-A929-8B39ADC75B91}" destId="{F7D937AA-D932-4F05-A102-4266200C0721}" srcOrd="25" destOrd="0" presId="urn:microsoft.com/office/officeart/2005/8/layout/radial1"/>
    <dgm:cxn modelId="{DDF33D80-58B0-417F-9AA6-C49EF9881CBF}" type="presParOf" srcId="{F7D937AA-D932-4F05-A102-4266200C0721}" destId="{2841447F-A3EF-4EF4-BE30-3DC01853B66D}" srcOrd="0" destOrd="0" presId="urn:microsoft.com/office/officeart/2005/8/layout/radial1"/>
    <dgm:cxn modelId="{B36FEE51-9D15-4719-A700-FE7B766C9217}" type="presParOf" srcId="{D609923B-62CA-4191-A929-8B39ADC75B91}" destId="{A605BC7F-058A-4807-A062-407F8804050C}" srcOrd="26" destOrd="0" presId="urn:microsoft.com/office/officeart/2005/8/layout/radial1"/>
    <dgm:cxn modelId="{E5C05083-8FE2-43B4-902A-CF4988E93246}" type="presParOf" srcId="{D609923B-62CA-4191-A929-8B39ADC75B91}" destId="{198FA21F-BB0D-4B66-88AE-AB19B57E9F8B}" srcOrd="27" destOrd="0" presId="urn:microsoft.com/office/officeart/2005/8/layout/radial1"/>
    <dgm:cxn modelId="{55F16D8F-363F-49FD-AC1A-DF4EECF40EDD}" type="presParOf" srcId="{198FA21F-BB0D-4B66-88AE-AB19B57E9F8B}" destId="{9D0EEC53-1066-47F8-AF99-1B79CFEFEF75}" srcOrd="0" destOrd="0" presId="urn:microsoft.com/office/officeart/2005/8/layout/radial1"/>
    <dgm:cxn modelId="{39287555-CA3C-49CC-AB63-8F461C9C695F}" type="presParOf" srcId="{D609923B-62CA-4191-A929-8B39ADC75B91}" destId="{D39D7EF9-141D-4B9E-92D5-469EF6A8AE00}" srcOrd="28" destOrd="0" presId="urn:microsoft.com/office/officeart/2005/8/layout/radial1"/>
    <dgm:cxn modelId="{A68C4288-1B17-4A01-B990-6F1C6DBE76BF}" type="presParOf" srcId="{D609923B-62CA-4191-A929-8B39ADC75B91}" destId="{52383443-C824-4335-A67B-1564717D0E3C}" srcOrd="29" destOrd="0" presId="urn:microsoft.com/office/officeart/2005/8/layout/radial1"/>
    <dgm:cxn modelId="{7184E87C-C001-4E64-9F47-47DCA5A08F98}" type="presParOf" srcId="{52383443-C824-4335-A67B-1564717D0E3C}" destId="{BBF18067-3C71-42B7-80E0-268DC172F2DB}" srcOrd="0" destOrd="0" presId="urn:microsoft.com/office/officeart/2005/8/layout/radial1"/>
    <dgm:cxn modelId="{5794AB88-7AC4-4B17-978E-9C8D2324DA88}" type="presParOf" srcId="{D609923B-62CA-4191-A929-8B39ADC75B91}" destId="{309993C0-6AC8-41BA-8EA9-81A182CA7B83}" srcOrd="30" destOrd="0" presId="urn:microsoft.com/office/officeart/2005/8/layout/radial1"/>
    <dgm:cxn modelId="{C8813BD6-DD4E-40DF-8858-6462DE030A9F}" type="presParOf" srcId="{D609923B-62CA-4191-A929-8B39ADC75B91}" destId="{B718CFAA-3C50-4151-96E5-BDD672C9F402}" srcOrd="31" destOrd="0" presId="urn:microsoft.com/office/officeart/2005/8/layout/radial1"/>
    <dgm:cxn modelId="{4B147570-8507-4CD4-ADB1-93C3424059E6}" type="presParOf" srcId="{B718CFAA-3C50-4151-96E5-BDD672C9F402}" destId="{68FDBF3D-2A55-4EC1-8C1F-4C6704226ADD}" srcOrd="0" destOrd="0" presId="urn:microsoft.com/office/officeart/2005/8/layout/radial1"/>
    <dgm:cxn modelId="{B66DCEFE-A12F-45B4-9D40-B688692CBC2B}" type="presParOf" srcId="{D609923B-62CA-4191-A929-8B39ADC75B91}" destId="{24122DF0-0A0B-43F5-BB89-ED33B2440CF8}" srcOrd="32" destOrd="0" presId="urn:microsoft.com/office/officeart/2005/8/layout/radial1"/>
  </dgm:cxnLst>
  <dgm:bg>
    <a:solidFill>
      <a:schemeClr val="bg1"/>
    </a:soli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5D78A6-A6E3-4163-BC40-A7E8FCDD9929}" type="doc">
      <dgm:prSet loTypeId="urn:microsoft.com/office/officeart/2005/8/layout/default#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E0EF4B0-C957-48B2-A0C5-EAD14BA40AB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УМК «Юный эколог Кубани»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7C9D239-5F64-424B-A89F-EBEA7186278B}" type="parTrans" cxnId="{8D54E221-C6E4-4787-B9B7-5F779B6ED95A}">
      <dgm:prSet/>
      <dgm:spPr/>
      <dgm:t>
        <a:bodyPr/>
        <a:lstStyle/>
        <a:p>
          <a:endParaRPr lang="ru-RU"/>
        </a:p>
      </dgm:t>
    </dgm:pt>
    <dgm:pt modelId="{9F867076-7278-4877-90A3-1BC396F3C368}" type="sibTrans" cxnId="{8D54E221-C6E4-4787-B9B7-5F779B6ED95A}">
      <dgm:prSet/>
      <dgm:spPr/>
      <dgm:t>
        <a:bodyPr/>
        <a:lstStyle/>
        <a:p>
          <a:endParaRPr lang="ru-RU"/>
        </a:p>
      </dgm:t>
    </dgm:pt>
    <dgm:pt modelId="{3EA3A3B5-167A-4D61-B548-DC0E3D6ED61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Видеофильм «Опыт работы МДОУ №67 по экологическому образованию дошкольников»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E7C25DB-F56F-4FD3-A8F8-9705AEC05504}" type="parTrans" cxnId="{236E5FBE-28B0-4BA2-A810-6A16A974CB5B}">
      <dgm:prSet/>
      <dgm:spPr/>
      <dgm:t>
        <a:bodyPr/>
        <a:lstStyle/>
        <a:p>
          <a:endParaRPr lang="ru-RU"/>
        </a:p>
      </dgm:t>
    </dgm:pt>
    <dgm:pt modelId="{624E6501-85E5-410C-8ADE-F7602BA14066}" type="sibTrans" cxnId="{236E5FBE-28B0-4BA2-A810-6A16A974CB5B}">
      <dgm:prSet/>
      <dgm:spPr/>
      <dgm:t>
        <a:bodyPr/>
        <a:lstStyle/>
        <a:p>
          <a:endParaRPr lang="ru-RU"/>
        </a:p>
      </dgm:t>
    </dgm:pt>
    <dgm:pt modelId="{BF85AFB5-F78E-4B87-A4A3-2115FAEF092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Открытые мероприятия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6451914-0626-4489-BF21-F3F46A11D613}" type="parTrans" cxnId="{147133F1-3F81-459F-A35C-0B2CE5BD8846}">
      <dgm:prSet/>
      <dgm:spPr/>
      <dgm:t>
        <a:bodyPr/>
        <a:lstStyle/>
        <a:p>
          <a:endParaRPr lang="ru-RU"/>
        </a:p>
      </dgm:t>
    </dgm:pt>
    <dgm:pt modelId="{3C8DD649-6E1B-4BC1-BA09-0F1A2B11EAD2}" type="sibTrans" cxnId="{147133F1-3F81-459F-A35C-0B2CE5BD8846}">
      <dgm:prSet/>
      <dgm:spPr/>
      <dgm:t>
        <a:bodyPr/>
        <a:lstStyle/>
        <a:p>
          <a:endParaRPr lang="ru-RU"/>
        </a:p>
      </dgm:t>
    </dgm:pt>
    <dgm:pt modelId="{6E0EC8AA-1AC2-450D-9E6C-B4A3FEA334C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Организация открытых мероприятий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504D019-F146-47F0-896E-8672AFF65C4E}" type="parTrans" cxnId="{360024FF-4435-4442-AB8C-6AE607410B59}">
      <dgm:prSet/>
      <dgm:spPr/>
      <dgm:t>
        <a:bodyPr/>
        <a:lstStyle/>
        <a:p>
          <a:endParaRPr lang="ru-RU"/>
        </a:p>
      </dgm:t>
    </dgm:pt>
    <dgm:pt modelId="{A4ED03CA-D3F7-42A3-8CD9-F9455ED5393A}" type="sibTrans" cxnId="{360024FF-4435-4442-AB8C-6AE607410B59}">
      <dgm:prSet/>
      <dgm:spPr/>
      <dgm:t>
        <a:bodyPr/>
        <a:lstStyle/>
        <a:p>
          <a:endParaRPr lang="ru-RU"/>
        </a:p>
      </dgm:t>
    </dgm:pt>
    <dgm:pt modelId="{91313171-D105-4A9D-941C-10C810992B8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Размещение информации на сайтах педагогических сообществ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DD57DCC-7905-4D11-8011-566615DD9AC4}" type="parTrans" cxnId="{1995779A-4470-4CA9-949F-F5FA76254EAF}">
      <dgm:prSet/>
      <dgm:spPr/>
      <dgm:t>
        <a:bodyPr/>
        <a:lstStyle/>
        <a:p>
          <a:endParaRPr lang="ru-RU"/>
        </a:p>
      </dgm:t>
    </dgm:pt>
    <dgm:pt modelId="{7C520A00-F76E-49BA-94DE-3ABA341A0780}" type="sibTrans" cxnId="{1995779A-4470-4CA9-949F-F5FA76254EAF}">
      <dgm:prSet/>
      <dgm:spPr/>
      <dgm:t>
        <a:bodyPr/>
        <a:lstStyle/>
        <a:p>
          <a:endParaRPr lang="ru-RU"/>
        </a:p>
      </dgm:t>
    </dgm:pt>
    <dgm:pt modelId="{F00E0FEC-FDFE-4B5C-9AC2-6DA2123D02A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Издание методических материалов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A191A9B-3C33-4805-93B0-65E89D8C500E}" type="parTrans" cxnId="{1963E060-8EAD-4633-8AAA-1552717EB0E5}">
      <dgm:prSet/>
      <dgm:spPr/>
      <dgm:t>
        <a:bodyPr/>
        <a:lstStyle/>
        <a:p>
          <a:endParaRPr lang="ru-RU"/>
        </a:p>
      </dgm:t>
    </dgm:pt>
    <dgm:pt modelId="{A3E582E0-62A7-4491-A2F3-152B0E35CDA8}" type="sibTrans" cxnId="{1963E060-8EAD-4633-8AAA-1552717EB0E5}">
      <dgm:prSet/>
      <dgm:spPr/>
      <dgm:t>
        <a:bodyPr/>
        <a:lstStyle/>
        <a:p>
          <a:endParaRPr lang="ru-RU"/>
        </a:p>
      </dgm:t>
    </dgm:pt>
    <dgm:pt modelId="{50647E15-CA64-4999-ACB1-2C376A624DD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Статьи в периодических журналах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43F22B5-25B0-435E-92A7-190C94EFEAF9}" type="parTrans" cxnId="{50885E68-2A31-4EA8-9D0E-A43D35641F21}">
      <dgm:prSet/>
      <dgm:spPr/>
      <dgm:t>
        <a:bodyPr/>
        <a:lstStyle/>
        <a:p>
          <a:endParaRPr lang="ru-RU"/>
        </a:p>
      </dgm:t>
    </dgm:pt>
    <dgm:pt modelId="{D95B4D4A-0950-40E9-B4F4-C34AD88CD454}" type="sibTrans" cxnId="{50885E68-2A31-4EA8-9D0E-A43D35641F21}">
      <dgm:prSet/>
      <dgm:spPr/>
      <dgm:t>
        <a:bodyPr/>
        <a:lstStyle/>
        <a:p>
          <a:endParaRPr lang="ru-RU"/>
        </a:p>
      </dgm:t>
    </dgm:pt>
    <dgm:pt modelId="{0F7ED1DD-083D-45AA-AE1E-D3BF22DB9597}" type="pres">
      <dgm:prSet presAssocID="{6D5D78A6-A6E3-4163-BC40-A7E8FCDD99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3B046-3523-49A6-B0E8-5609ACF50D2E}" type="pres">
      <dgm:prSet presAssocID="{5E0EF4B0-C957-48B2-A0C5-EAD14BA40AB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DCEE7-3C73-481C-BA0B-230CB192D3F8}" type="pres">
      <dgm:prSet presAssocID="{9F867076-7278-4877-90A3-1BC396F3C368}" presName="sibTrans" presStyleCnt="0"/>
      <dgm:spPr/>
    </dgm:pt>
    <dgm:pt modelId="{EB62331D-B225-4216-A68C-5487252B6AB4}" type="pres">
      <dgm:prSet presAssocID="{3EA3A3B5-167A-4D61-B548-DC0E3D6ED61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98A1C-F864-4215-A2AA-C3C8BFB77133}" type="pres">
      <dgm:prSet presAssocID="{624E6501-85E5-410C-8ADE-F7602BA14066}" presName="sibTrans" presStyleCnt="0"/>
      <dgm:spPr/>
    </dgm:pt>
    <dgm:pt modelId="{F57E6BB8-1921-4501-B2AB-7E0799E0E1BC}" type="pres">
      <dgm:prSet presAssocID="{BF85AFB5-F78E-4B87-A4A3-2115FAEF092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CFE37-22B3-4152-B918-DD1276797B44}" type="pres">
      <dgm:prSet presAssocID="{3C8DD649-6E1B-4BC1-BA09-0F1A2B11EAD2}" presName="sibTrans" presStyleCnt="0"/>
      <dgm:spPr/>
    </dgm:pt>
    <dgm:pt modelId="{FDCE7C27-E8D6-4901-965B-3100A9BEB123}" type="pres">
      <dgm:prSet presAssocID="{6E0EC8AA-1AC2-450D-9E6C-B4A3FEA334C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F2799-19C5-4221-86DC-69D705194D88}" type="pres">
      <dgm:prSet presAssocID="{A4ED03CA-D3F7-42A3-8CD9-F9455ED5393A}" presName="sibTrans" presStyleCnt="0"/>
      <dgm:spPr/>
    </dgm:pt>
    <dgm:pt modelId="{BAA87A68-45C6-4850-A10E-38AA8816AC65}" type="pres">
      <dgm:prSet presAssocID="{91313171-D105-4A9D-941C-10C810992B8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160C1-8505-4415-B668-5E0606EA9E16}" type="pres">
      <dgm:prSet presAssocID="{7C520A00-F76E-49BA-94DE-3ABA341A0780}" presName="sibTrans" presStyleCnt="0"/>
      <dgm:spPr/>
    </dgm:pt>
    <dgm:pt modelId="{47AAE024-3E75-4A8E-BE2A-318BA9A25A4F}" type="pres">
      <dgm:prSet presAssocID="{F00E0FEC-FDFE-4B5C-9AC2-6DA2123D02A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B9FCA-F16A-4095-B3A4-03466B70E0CF}" type="pres">
      <dgm:prSet presAssocID="{A3E582E0-62A7-4491-A2F3-152B0E35CDA8}" presName="sibTrans" presStyleCnt="0"/>
      <dgm:spPr/>
    </dgm:pt>
    <dgm:pt modelId="{26086E69-719C-4445-9C28-10260CC82125}" type="pres">
      <dgm:prSet presAssocID="{50647E15-CA64-4999-ACB1-2C376A624DD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7133F1-3F81-459F-A35C-0B2CE5BD8846}" srcId="{6D5D78A6-A6E3-4163-BC40-A7E8FCDD9929}" destId="{BF85AFB5-F78E-4B87-A4A3-2115FAEF0928}" srcOrd="2" destOrd="0" parTransId="{D6451914-0626-4489-BF21-F3F46A11D613}" sibTransId="{3C8DD649-6E1B-4BC1-BA09-0F1A2B11EAD2}"/>
    <dgm:cxn modelId="{8D065824-6BBD-464E-B3F8-113AF99950A8}" type="presOf" srcId="{6D5D78A6-A6E3-4163-BC40-A7E8FCDD9929}" destId="{0F7ED1DD-083D-45AA-AE1E-D3BF22DB9597}" srcOrd="0" destOrd="0" presId="urn:microsoft.com/office/officeart/2005/8/layout/default#1"/>
    <dgm:cxn modelId="{3083B565-202C-4003-8CC4-754F61BC70B0}" type="presOf" srcId="{3EA3A3B5-167A-4D61-B548-DC0E3D6ED617}" destId="{EB62331D-B225-4216-A68C-5487252B6AB4}" srcOrd="0" destOrd="0" presId="urn:microsoft.com/office/officeart/2005/8/layout/default#1"/>
    <dgm:cxn modelId="{360024FF-4435-4442-AB8C-6AE607410B59}" srcId="{6D5D78A6-A6E3-4163-BC40-A7E8FCDD9929}" destId="{6E0EC8AA-1AC2-450D-9E6C-B4A3FEA334CC}" srcOrd="3" destOrd="0" parTransId="{4504D019-F146-47F0-896E-8672AFF65C4E}" sibTransId="{A4ED03CA-D3F7-42A3-8CD9-F9455ED5393A}"/>
    <dgm:cxn modelId="{1995779A-4470-4CA9-949F-F5FA76254EAF}" srcId="{6D5D78A6-A6E3-4163-BC40-A7E8FCDD9929}" destId="{91313171-D105-4A9D-941C-10C810992B87}" srcOrd="4" destOrd="0" parTransId="{ADD57DCC-7905-4D11-8011-566615DD9AC4}" sibTransId="{7C520A00-F76E-49BA-94DE-3ABA341A0780}"/>
    <dgm:cxn modelId="{54818201-BEA6-4A29-B595-C0A64A940001}" type="presOf" srcId="{91313171-D105-4A9D-941C-10C810992B87}" destId="{BAA87A68-45C6-4850-A10E-38AA8816AC65}" srcOrd="0" destOrd="0" presId="urn:microsoft.com/office/officeart/2005/8/layout/default#1"/>
    <dgm:cxn modelId="{1963E060-8EAD-4633-8AAA-1552717EB0E5}" srcId="{6D5D78A6-A6E3-4163-BC40-A7E8FCDD9929}" destId="{F00E0FEC-FDFE-4B5C-9AC2-6DA2123D02AC}" srcOrd="5" destOrd="0" parTransId="{5A191A9B-3C33-4805-93B0-65E89D8C500E}" sibTransId="{A3E582E0-62A7-4491-A2F3-152B0E35CDA8}"/>
    <dgm:cxn modelId="{3F9D0852-336A-41CA-B1D0-ABF8365AB450}" type="presOf" srcId="{50647E15-CA64-4999-ACB1-2C376A624DD3}" destId="{26086E69-719C-4445-9C28-10260CC82125}" srcOrd="0" destOrd="0" presId="urn:microsoft.com/office/officeart/2005/8/layout/default#1"/>
    <dgm:cxn modelId="{34E82D9C-FC8F-4A7F-8944-9341CD4C3C0D}" type="presOf" srcId="{F00E0FEC-FDFE-4B5C-9AC2-6DA2123D02AC}" destId="{47AAE024-3E75-4A8E-BE2A-318BA9A25A4F}" srcOrd="0" destOrd="0" presId="urn:microsoft.com/office/officeart/2005/8/layout/default#1"/>
    <dgm:cxn modelId="{54B7634A-2166-4AA5-AEA3-D2B9116ACB3F}" type="presOf" srcId="{6E0EC8AA-1AC2-450D-9E6C-B4A3FEA334CC}" destId="{FDCE7C27-E8D6-4901-965B-3100A9BEB123}" srcOrd="0" destOrd="0" presId="urn:microsoft.com/office/officeart/2005/8/layout/default#1"/>
    <dgm:cxn modelId="{25D41140-2046-49AC-B248-6004591CDEE8}" type="presOf" srcId="{5E0EF4B0-C957-48B2-A0C5-EAD14BA40AB1}" destId="{B043B046-3523-49A6-B0E8-5609ACF50D2E}" srcOrd="0" destOrd="0" presId="urn:microsoft.com/office/officeart/2005/8/layout/default#1"/>
    <dgm:cxn modelId="{236E5FBE-28B0-4BA2-A810-6A16A974CB5B}" srcId="{6D5D78A6-A6E3-4163-BC40-A7E8FCDD9929}" destId="{3EA3A3B5-167A-4D61-B548-DC0E3D6ED617}" srcOrd="1" destOrd="0" parTransId="{6E7C25DB-F56F-4FD3-A8F8-9705AEC05504}" sibTransId="{624E6501-85E5-410C-8ADE-F7602BA14066}"/>
    <dgm:cxn modelId="{D1BA45EE-16BB-43AC-8BB9-91048239CE77}" type="presOf" srcId="{BF85AFB5-F78E-4B87-A4A3-2115FAEF0928}" destId="{F57E6BB8-1921-4501-B2AB-7E0799E0E1BC}" srcOrd="0" destOrd="0" presId="urn:microsoft.com/office/officeart/2005/8/layout/default#1"/>
    <dgm:cxn modelId="{50885E68-2A31-4EA8-9D0E-A43D35641F21}" srcId="{6D5D78A6-A6E3-4163-BC40-A7E8FCDD9929}" destId="{50647E15-CA64-4999-ACB1-2C376A624DD3}" srcOrd="6" destOrd="0" parTransId="{543F22B5-25B0-435E-92A7-190C94EFEAF9}" sibTransId="{D95B4D4A-0950-40E9-B4F4-C34AD88CD454}"/>
    <dgm:cxn modelId="{8D54E221-C6E4-4787-B9B7-5F779B6ED95A}" srcId="{6D5D78A6-A6E3-4163-BC40-A7E8FCDD9929}" destId="{5E0EF4B0-C957-48B2-A0C5-EAD14BA40AB1}" srcOrd="0" destOrd="0" parTransId="{57C9D239-5F64-424B-A89F-EBEA7186278B}" sibTransId="{9F867076-7278-4877-90A3-1BC396F3C368}"/>
    <dgm:cxn modelId="{8B34CF84-489F-4431-8620-DA90AD73FC53}" type="presParOf" srcId="{0F7ED1DD-083D-45AA-AE1E-D3BF22DB9597}" destId="{B043B046-3523-49A6-B0E8-5609ACF50D2E}" srcOrd="0" destOrd="0" presId="urn:microsoft.com/office/officeart/2005/8/layout/default#1"/>
    <dgm:cxn modelId="{080C3AF1-DD1E-41E5-9E61-CB5BD10B280A}" type="presParOf" srcId="{0F7ED1DD-083D-45AA-AE1E-D3BF22DB9597}" destId="{31EDCEE7-3C73-481C-BA0B-230CB192D3F8}" srcOrd="1" destOrd="0" presId="urn:microsoft.com/office/officeart/2005/8/layout/default#1"/>
    <dgm:cxn modelId="{E83978DF-9DFF-4EB9-B82A-593961603EDC}" type="presParOf" srcId="{0F7ED1DD-083D-45AA-AE1E-D3BF22DB9597}" destId="{EB62331D-B225-4216-A68C-5487252B6AB4}" srcOrd="2" destOrd="0" presId="urn:microsoft.com/office/officeart/2005/8/layout/default#1"/>
    <dgm:cxn modelId="{1D85C6C9-D8BE-4DB2-99F1-5767748C455B}" type="presParOf" srcId="{0F7ED1DD-083D-45AA-AE1E-D3BF22DB9597}" destId="{5C998A1C-F864-4215-A2AA-C3C8BFB77133}" srcOrd="3" destOrd="0" presId="urn:microsoft.com/office/officeart/2005/8/layout/default#1"/>
    <dgm:cxn modelId="{E6992100-DFA5-4319-B20E-5A5048E925EF}" type="presParOf" srcId="{0F7ED1DD-083D-45AA-AE1E-D3BF22DB9597}" destId="{F57E6BB8-1921-4501-B2AB-7E0799E0E1BC}" srcOrd="4" destOrd="0" presId="urn:microsoft.com/office/officeart/2005/8/layout/default#1"/>
    <dgm:cxn modelId="{DA533876-FDED-4FE7-8658-D32D54ABBC68}" type="presParOf" srcId="{0F7ED1DD-083D-45AA-AE1E-D3BF22DB9597}" destId="{5EBCFE37-22B3-4152-B918-DD1276797B44}" srcOrd="5" destOrd="0" presId="urn:microsoft.com/office/officeart/2005/8/layout/default#1"/>
    <dgm:cxn modelId="{07712CA2-8C34-4891-9EBE-2EBD10A80621}" type="presParOf" srcId="{0F7ED1DD-083D-45AA-AE1E-D3BF22DB9597}" destId="{FDCE7C27-E8D6-4901-965B-3100A9BEB123}" srcOrd="6" destOrd="0" presId="urn:microsoft.com/office/officeart/2005/8/layout/default#1"/>
    <dgm:cxn modelId="{8D30541F-536B-4C2C-9270-4D55FBDFD76D}" type="presParOf" srcId="{0F7ED1DD-083D-45AA-AE1E-D3BF22DB9597}" destId="{8C0F2799-19C5-4221-86DC-69D705194D88}" srcOrd="7" destOrd="0" presId="urn:microsoft.com/office/officeart/2005/8/layout/default#1"/>
    <dgm:cxn modelId="{BE330601-E9D0-44A9-BF05-9BF0A157BC6C}" type="presParOf" srcId="{0F7ED1DD-083D-45AA-AE1E-D3BF22DB9597}" destId="{BAA87A68-45C6-4850-A10E-38AA8816AC65}" srcOrd="8" destOrd="0" presId="urn:microsoft.com/office/officeart/2005/8/layout/default#1"/>
    <dgm:cxn modelId="{C98CFFDF-4774-4E32-A6C3-373A3AADD426}" type="presParOf" srcId="{0F7ED1DD-083D-45AA-AE1E-D3BF22DB9597}" destId="{EC2160C1-8505-4415-B668-5E0606EA9E16}" srcOrd="9" destOrd="0" presId="urn:microsoft.com/office/officeart/2005/8/layout/default#1"/>
    <dgm:cxn modelId="{C8ED8490-5506-4ECD-96EF-EB5824B7CB99}" type="presParOf" srcId="{0F7ED1DD-083D-45AA-AE1E-D3BF22DB9597}" destId="{47AAE024-3E75-4A8E-BE2A-318BA9A25A4F}" srcOrd="10" destOrd="0" presId="urn:microsoft.com/office/officeart/2005/8/layout/default#1"/>
    <dgm:cxn modelId="{A7FAC670-87D3-4A4E-898D-5C9CD19447B2}" type="presParOf" srcId="{0F7ED1DD-083D-45AA-AE1E-D3BF22DB9597}" destId="{8D5B9FCA-F16A-4095-B3A4-03466B70E0CF}" srcOrd="11" destOrd="0" presId="urn:microsoft.com/office/officeart/2005/8/layout/default#1"/>
    <dgm:cxn modelId="{176AAAF4-88DE-41FE-BB80-5FD645106E90}" type="presParOf" srcId="{0F7ED1DD-083D-45AA-AE1E-D3BF22DB9597}" destId="{26086E69-719C-4445-9C28-10260CC82125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0DFF56-36E9-46BA-A15F-7DBDA231396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AC50AD-C773-4B12-B9CE-E379F7D97F1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Оценка развивающей предметно-пространственной среды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392E32-E0A0-4422-87BE-AB73D99AEC49}" type="parTrans" cxnId="{3FA2F20F-4A4F-442E-9FE7-111596B94AEE}">
      <dgm:prSet/>
      <dgm:spPr/>
      <dgm:t>
        <a:bodyPr/>
        <a:lstStyle/>
        <a:p>
          <a:endParaRPr lang="ru-RU"/>
        </a:p>
      </dgm:t>
    </dgm:pt>
    <dgm:pt modelId="{B1A0381B-6CAE-4E33-99AA-F07527944DBE}" type="sibTrans" cxnId="{3FA2F20F-4A4F-442E-9FE7-111596B94AEE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4B099E7-CD5D-4D99-9358-027370DE4CF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Определение компетенций педагогов по вопросам экологического образования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393C01-016C-43F2-A2B0-3EE93F5CAC10}" type="parTrans" cxnId="{5B69F5C0-8D24-4AC0-B456-EFFA16F2ED27}">
      <dgm:prSet/>
      <dgm:spPr/>
      <dgm:t>
        <a:bodyPr/>
        <a:lstStyle/>
        <a:p>
          <a:endParaRPr lang="ru-RU"/>
        </a:p>
      </dgm:t>
    </dgm:pt>
    <dgm:pt modelId="{A034EC43-3BDC-4C9A-B1D2-887ADA8DE669}" type="sibTrans" cxnId="{5B69F5C0-8D24-4AC0-B456-EFFA16F2ED27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E85700E-AC9F-431F-B09E-8EA44ED9D18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Диагностика экологических представлений воспитанников по разделам программы «Юный эколог Кубани»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A9A0A6-55ED-46BA-9B4A-52F8C26A6BCE}" type="parTrans" cxnId="{856D8393-A836-445C-9E29-BFFAD41A064C}">
      <dgm:prSet/>
      <dgm:spPr/>
      <dgm:t>
        <a:bodyPr/>
        <a:lstStyle/>
        <a:p>
          <a:endParaRPr lang="ru-RU"/>
        </a:p>
      </dgm:t>
    </dgm:pt>
    <dgm:pt modelId="{9A0D270D-74A5-4DCA-BEDB-CD8D80F83B5A}" type="sibTrans" cxnId="{856D8393-A836-445C-9E29-BFFAD41A064C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9FD8346E-F87B-4DC0-8EA5-42A5DD123C5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Определение уровня экологической просвещенности родителей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D9E481-729C-4087-B528-B334819CF594}" type="parTrans" cxnId="{FAE909B1-6A2C-448D-8C82-EEA65C320C8A}">
      <dgm:prSet/>
      <dgm:spPr/>
      <dgm:t>
        <a:bodyPr/>
        <a:lstStyle/>
        <a:p>
          <a:endParaRPr lang="ru-RU"/>
        </a:p>
      </dgm:t>
    </dgm:pt>
    <dgm:pt modelId="{21D90746-5C2E-40CD-B3D5-60C74B7B46D7}" type="sibTrans" cxnId="{FAE909B1-6A2C-448D-8C82-EEA65C320C8A}">
      <dgm:prSet/>
      <dgm:spPr/>
      <dgm:t>
        <a:bodyPr/>
        <a:lstStyle/>
        <a:p>
          <a:endParaRPr lang="ru-RU"/>
        </a:p>
      </dgm:t>
    </dgm:pt>
    <dgm:pt modelId="{C2202A07-F489-434D-99F6-5282941157E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планирования по программе «Юный эколог Кубани»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2B7F1E-FB5B-4713-910F-72084BC6EDD5}" type="sibTrans" cxnId="{D1B369E7-34B5-4611-B1EE-DC1599DC6DFC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667E832-B30B-4AC2-B5CE-27042583398B}" type="parTrans" cxnId="{D1B369E7-34B5-4611-B1EE-DC1599DC6DFC}">
      <dgm:prSet/>
      <dgm:spPr/>
      <dgm:t>
        <a:bodyPr/>
        <a:lstStyle/>
        <a:p>
          <a:endParaRPr lang="ru-RU"/>
        </a:p>
      </dgm:t>
    </dgm:pt>
    <dgm:pt modelId="{31CBB189-8FB6-4BB0-9E25-4D00DE2CAF01}" type="pres">
      <dgm:prSet presAssocID="{1D0DFF56-36E9-46BA-A15F-7DBDA23139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49B954-D477-47C5-9B2A-90816D40A8EA}" type="pres">
      <dgm:prSet presAssocID="{1D0DFF56-36E9-46BA-A15F-7DBDA2313966}" presName="dummyMaxCanvas" presStyleCnt="0">
        <dgm:presLayoutVars/>
      </dgm:prSet>
      <dgm:spPr/>
    </dgm:pt>
    <dgm:pt modelId="{F7C4610A-A9C7-47FD-9B80-66F29198D0B1}" type="pres">
      <dgm:prSet presAssocID="{1D0DFF56-36E9-46BA-A15F-7DBDA231396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6B43C-C18B-4E09-84C3-813F939AB680}" type="pres">
      <dgm:prSet presAssocID="{1D0DFF56-36E9-46BA-A15F-7DBDA231396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F7860-E28C-468A-8AAC-9116652B9BF5}" type="pres">
      <dgm:prSet presAssocID="{1D0DFF56-36E9-46BA-A15F-7DBDA231396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80F3E-0BD7-42AC-8294-730D5A5FE4ED}" type="pres">
      <dgm:prSet presAssocID="{1D0DFF56-36E9-46BA-A15F-7DBDA231396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94097-9C9F-4177-A918-1DA7D5B7545F}" type="pres">
      <dgm:prSet presAssocID="{1D0DFF56-36E9-46BA-A15F-7DBDA231396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99DEC-62AD-45D8-9D2B-4066C8B085B3}" type="pres">
      <dgm:prSet presAssocID="{1D0DFF56-36E9-46BA-A15F-7DBDA231396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66DEF-529B-4EE7-9E9D-481D48495096}" type="pres">
      <dgm:prSet presAssocID="{1D0DFF56-36E9-46BA-A15F-7DBDA231396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860A6-3E83-449D-96A4-945EE74E7E34}" type="pres">
      <dgm:prSet presAssocID="{1D0DFF56-36E9-46BA-A15F-7DBDA231396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7CCD4-226E-4261-A3B3-2D6027CFC9CD}" type="pres">
      <dgm:prSet presAssocID="{1D0DFF56-36E9-46BA-A15F-7DBDA231396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95FA1-BF50-4E6F-A9D4-D45780A1A801}" type="pres">
      <dgm:prSet presAssocID="{1D0DFF56-36E9-46BA-A15F-7DBDA231396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DE3E1-5C63-4B66-B73C-C53114FFA5F7}" type="pres">
      <dgm:prSet presAssocID="{1D0DFF56-36E9-46BA-A15F-7DBDA231396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CC546-7304-4A9E-9F9A-DA0E9C70C0AF}" type="pres">
      <dgm:prSet presAssocID="{1D0DFF56-36E9-46BA-A15F-7DBDA231396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571B1-9AE9-4CE0-B438-8C8C354CEC76}" type="pres">
      <dgm:prSet presAssocID="{1D0DFF56-36E9-46BA-A15F-7DBDA231396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1B851-F477-494F-B6AD-1898A395CAE5}" type="pres">
      <dgm:prSet presAssocID="{1D0DFF56-36E9-46BA-A15F-7DBDA231396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B369E7-34B5-4611-B1EE-DC1599DC6DFC}" srcId="{1D0DFF56-36E9-46BA-A15F-7DBDA2313966}" destId="{C2202A07-F489-434D-99F6-5282941157E0}" srcOrd="2" destOrd="0" parTransId="{7667E832-B30B-4AC2-B5CE-27042583398B}" sibTransId="{3B2B7F1E-FB5B-4713-910F-72084BC6EDD5}"/>
    <dgm:cxn modelId="{BB3EFE30-2663-4C99-98EE-303194D708EB}" type="presOf" srcId="{AE85700E-AC9F-431F-B09E-8EA44ED9D184}" destId="{80A571B1-9AE9-4CE0-B438-8C8C354CEC76}" srcOrd="1" destOrd="0" presId="urn:microsoft.com/office/officeart/2005/8/layout/vProcess5"/>
    <dgm:cxn modelId="{7802C672-B4C5-4D97-A59D-C7E3F0F74CDE}" type="presOf" srcId="{3B2B7F1E-FB5B-4713-910F-72084BC6EDD5}" destId="{2C5860A6-3E83-449D-96A4-945EE74E7E34}" srcOrd="0" destOrd="0" presId="urn:microsoft.com/office/officeart/2005/8/layout/vProcess5"/>
    <dgm:cxn modelId="{849890EB-6D97-463A-B2AD-E8C0C6174042}" type="presOf" srcId="{9FD8346E-F87B-4DC0-8EA5-42A5DD123C55}" destId="{3DE1B851-F477-494F-B6AD-1898A395CAE5}" srcOrd="1" destOrd="0" presId="urn:microsoft.com/office/officeart/2005/8/layout/vProcess5"/>
    <dgm:cxn modelId="{8A926890-31D9-4F95-8C39-2D501260E999}" type="presOf" srcId="{AE85700E-AC9F-431F-B09E-8EA44ED9D184}" destId="{FB280F3E-0BD7-42AC-8294-730D5A5FE4ED}" srcOrd="0" destOrd="0" presId="urn:microsoft.com/office/officeart/2005/8/layout/vProcess5"/>
    <dgm:cxn modelId="{3FA2F20F-4A4F-442E-9FE7-111596B94AEE}" srcId="{1D0DFF56-36E9-46BA-A15F-7DBDA2313966}" destId="{55AC50AD-C773-4B12-B9CE-E379F7D97F14}" srcOrd="0" destOrd="0" parTransId="{48392E32-E0A0-4422-87BE-AB73D99AEC49}" sibTransId="{B1A0381B-6CAE-4E33-99AA-F07527944DBE}"/>
    <dgm:cxn modelId="{3DD78F3F-C823-4F2F-92AD-646DAF92E131}" type="presOf" srcId="{C2202A07-F489-434D-99F6-5282941157E0}" destId="{E7FF7860-E28C-468A-8AAC-9116652B9BF5}" srcOrd="0" destOrd="0" presId="urn:microsoft.com/office/officeart/2005/8/layout/vProcess5"/>
    <dgm:cxn modelId="{FDAD5BF5-3A4E-4EAE-898E-DFC6EADE5939}" type="presOf" srcId="{55AC50AD-C773-4B12-B9CE-E379F7D97F14}" destId="{F7C4610A-A9C7-47FD-9B80-66F29198D0B1}" srcOrd="0" destOrd="0" presId="urn:microsoft.com/office/officeart/2005/8/layout/vProcess5"/>
    <dgm:cxn modelId="{6A41BF2F-E9CB-4C26-BE50-28739730DA2B}" type="presOf" srcId="{55AC50AD-C773-4B12-B9CE-E379F7D97F14}" destId="{69195FA1-BF50-4E6F-A9D4-D45780A1A801}" srcOrd="1" destOrd="0" presId="urn:microsoft.com/office/officeart/2005/8/layout/vProcess5"/>
    <dgm:cxn modelId="{E5BCA6BC-3D4A-489D-8357-FC5D56D12D4D}" type="presOf" srcId="{54B099E7-CD5D-4D99-9358-027370DE4CF3}" destId="{F756B43C-C18B-4E09-84C3-813F939AB680}" srcOrd="0" destOrd="0" presId="urn:microsoft.com/office/officeart/2005/8/layout/vProcess5"/>
    <dgm:cxn modelId="{0E73795B-3651-47FA-BFB6-9B829050FA2B}" type="presOf" srcId="{1D0DFF56-36E9-46BA-A15F-7DBDA2313966}" destId="{31CBB189-8FB6-4BB0-9E25-4D00DE2CAF01}" srcOrd="0" destOrd="0" presId="urn:microsoft.com/office/officeart/2005/8/layout/vProcess5"/>
    <dgm:cxn modelId="{D00125D5-E118-4C2F-9F89-AF16EB2544B7}" type="presOf" srcId="{C2202A07-F489-434D-99F6-5282941157E0}" destId="{EA7CC546-7304-4A9E-9F9A-DA0E9C70C0AF}" srcOrd="1" destOrd="0" presId="urn:microsoft.com/office/officeart/2005/8/layout/vProcess5"/>
    <dgm:cxn modelId="{EC144379-7D06-4FD5-8B51-7DAB3EF7D605}" type="presOf" srcId="{B1A0381B-6CAE-4E33-99AA-F07527944DBE}" destId="{07B99DEC-62AD-45D8-9D2B-4066C8B085B3}" srcOrd="0" destOrd="0" presId="urn:microsoft.com/office/officeart/2005/8/layout/vProcess5"/>
    <dgm:cxn modelId="{C82342CB-AAAE-4E4D-B845-78C1E321B2D0}" type="presOf" srcId="{9FD8346E-F87B-4DC0-8EA5-42A5DD123C55}" destId="{15094097-9C9F-4177-A918-1DA7D5B7545F}" srcOrd="0" destOrd="0" presId="urn:microsoft.com/office/officeart/2005/8/layout/vProcess5"/>
    <dgm:cxn modelId="{856D8393-A836-445C-9E29-BFFAD41A064C}" srcId="{1D0DFF56-36E9-46BA-A15F-7DBDA2313966}" destId="{AE85700E-AC9F-431F-B09E-8EA44ED9D184}" srcOrd="3" destOrd="0" parTransId="{5EA9A0A6-55ED-46BA-9B4A-52F8C26A6BCE}" sibTransId="{9A0D270D-74A5-4DCA-BEDB-CD8D80F83B5A}"/>
    <dgm:cxn modelId="{9D894E28-C76F-456B-A8A2-3112A837FB06}" type="presOf" srcId="{9A0D270D-74A5-4DCA-BEDB-CD8D80F83B5A}" destId="{5D57CCD4-226E-4261-A3B3-2D6027CFC9CD}" srcOrd="0" destOrd="0" presId="urn:microsoft.com/office/officeart/2005/8/layout/vProcess5"/>
    <dgm:cxn modelId="{FAE909B1-6A2C-448D-8C82-EEA65C320C8A}" srcId="{1D0DFF56-36E9-46BA-A15F-7DBDA2313966}" destId="{9FD8346E-F87B-4DC0-8EA5-42A5DD123C55}" srcOrd="4" destOrd="0" parTransId="{39D9E481-729C-4087-B528-B334819CF594}" sibTransId="{21D90746-5C2E-40CD-B3D5-60C74B7B46D7}"/>
    <dgm:cxn modelId="{F43C4B08-E587-499D-B3FF-CD63BE60AB49}" type="presOf" srcId="{54B099E7-CD5D-4D99-9358-027370DE4CF3}" destId="{93ADE3E1-5C63-4B66-B73C-C53114FFA5F7}" srcOrd="1" destOrd="0" presId="urn:microsoft.com/office/officeart/2005/8/layout/vProcess5"/>
    <dgm:cxn modelId="{5B69F5C0-8D24-4AC0-B456-EFFA16F2ED27}" srcId="{1D0DFF56-36E9-46BA-A15F-7DBDA2313966}" destId="{54B099E7-CD5D-4D99-9358-027370DE4CF3}" srcOrd="1" destOrd="0" parTransId="{E7393C01-016C-43F2-A2B0-3EE93F5CAC10}" sibTransId="{A034EC43-3BDC-4C9A-B1D2-887ADA8DE669}"/>
    <dgm:cxn modelId="{6BC6617E-A385-4ABC-8028-60E7C8E40EF3}" type="presOf" srcId="{A034EC43-3BDC-4C9A-B1D2-887ADA8DE669}" destId="{A3C66DEF-529B-4EE7-9E9D-481D48495096}" srcOrd="0" destOrd="0" presId="urn:microsoft.com/office/officeart/2005/8/layout/vProcess5"/>
    <dgm:cxn modelId="{2440B6B1-5343-4381-8854-C2BC23B11E15}" type="presParOf" srcId="{31CBB189-8FB6-4BB0-9E25-4D00DE2CAF01}" destId="{4C49B954-D477-47C5-9B2A-90816D40A8EA}" srcOrd="0" destOrd="0" presId="urn:microsoft.com/office/officeart/2005/8/layout/vProcess5"/>
    <dgm:cxn modelId="{2C1975DD-88B6-4EC7-9277-5A58CC8C290F}" type="presParOf" srcId="{31CBB189-8FB6-4BB0-9E25-4D00DE2CAF01}" destId="{F7C4610A-A9C7-47FD-9B80-66F29198D0B1}" srcOrd="1" destOrd="0" presId="urn:microsoft.com/office/officeart/2005/8/layout/vProcess5"/>
    <dgm:cxn modelId="{CEC013B9-1F0F-4EDE-A35F-AEF4E7C9909C}" type="presParOf" srcId="{31CBB189-8FB6-4BB0-9E25-4D00DE2CAF01}" destId="{F756B43C-C18B-4E09-84C3-813F939AB680}" srcOrd="2" destOrd="0" presId="urn:microsoft.com/office/officeart/2005/8/layout/vProcess5"/>
    <dgm:cxn modelId="{C817830A-F7B9-4929-B9D2-43CCEA7A2AB3}" type="presParOf" srcId="{31CBB189-8FB6-4BB0-9E25-4D00DE2CAF01}" destId="{E7FF7860-E28C-468A-8AAC-9116652B9BF5}" srcOrd="3" destOrd="0" presId="urn:microsoft.com/office/officeart/2005/8/layout/vProcess5"/>
    <dgm:cxn modelId="{83C600B5-8D7B-4A77-B63A-64C06A32ABA2}" type="presParOf" srcId="{31CBB189-8FB6-4BB0-9E25-4D00DE2CAF01}" destId="{FB280F3E-0BD7-42AC-8294-730D5A5FE4ED}" srcOrd="4" destOrd="0" presId="urn:microsoft.com/office/officeart/2005/8/layout/vProcess5"/>
    <dgm:cxn modelId="{4A006F88-B3C1-4DFA-ACEE-4BB585A6D899}" type="presParOf" srcId="{31CBB189-8FB6-4BB0-9E25-4D00DE2CAF01}" destId="{15094097-9C9F-4177-A918-1DA7D5B7545F}" srcOrd="5" destOrd="0" presId="urn:microsoft.com/office/officeart/2005/8/layout/vProcess5"/>
    <dgm:cxn modelId="{6B71280B-8A22-4EF4-8F70-7A1AF6F5E88B}" type="presParOf" srcId="{31CBB189-8FB6-4BB0-9E25-4D00DE2CAF01}" destId="{07B99DEC-62AD-45D8-9D2B-4066C8B085B3}" srcOrd="6" destOrd="0" presId="urn:microsoft.com/office/officeart/2005/8/layout/vProcess5"/>
    <dgm:cxn modelId="{02763384-C0D8-489A-8605-BDD5F9FB87AF}" type="presParOf" srcId="{31CBB189-8FB6-4BB0-9E25-4D00DE2CAF01}" destId="{A3C66DEF-529B-4EE7-9E9D-481D48495096}" srcOrd="7" destOrd="0" presId="urn:microsoft.com/office/officeart/2005/8/layout/vProcess5"/>
    <dgm:cxn modelId="{679120E1-872F-4967-91BD-9D69A907DC13}" type="presParOf" srcId="{31CBB189-8FB6-4BB0-9E25-4D00DE2CAF01}" destId="{2C5860A6-3E83-449D-96A4-945EE74E7E34}" srcOrd="8" destOrd="0" presId="urn:microsoft.com/office/officeart/2005/8/layout/vProcess5"/>
    <dgm:cxn modelId="{B5C2DC3E-36A5-416A-8686-EE0E87DC0D98}" type="presParOf" srcId="{31CBB189-8FB6-4BB0-9E25-4D00DE2CAF01}" destId="{5D57CCD4-226E-4261-A3B3-2D6027CFC9CD}" srcOrd="9" destOrd="0" presId="urn:microsoft.com/office/officeart/2005/8/layout/vProcess5"/>
    <dgm:cxn modelId="{BF2ED3B0-7EB2-4071-9007-EC64F0A41C5E}" type="presParOf" srcId="{31CBB189-8FB6-4BB0-9E25-4D00DE2CAF01}" destId="{69195FA1-BF50-4E6F-A9D4-D45780A1A801}" srcOrd="10" destOrd="0" presId="urn:microsoft.com/office/officeart/2005/8/layout/vProcess5"/>
    <dgm:cxn modelId="{5450B777-7EA7-45C6-B429-7FA3E86E0608}" type="presParOf" srcId="{31CBB189-8FB6-4BB0-9E25-4D00DE2CAF01}" destId="{93ADE3E1-5C63-4B66-B73C-C53114FFA5F7}" srcOrd="11" destOrd="0" presId="urn:microsoft.com/office/officeart/2005/8/layout/vProcess5"/>
    <dgm:cxn modelId="{6B8FC025-4C34-46CB-A447-14FF7B2DA00D}" type="presParOf" srcId="{31CBB189-8FB6-4BB0-9E25-4D00DE2CAF01}" destId="{EA7CC546-7304-4A9E-9F9A-DA0E9C70C0AF}" srcOrd="12" destOrd="0" presId="urn:microsoft.com/office/officeart/2005/8/layout/vProcess5"/>
    <dgm:cxn modelId="{91403605-0AAF-4778-A884-22508D35074B}" type="presParOf" srcId="{31CBB189-8FB6-4BB0-9E25-4D00DE2CAF01}" destId="{80A571B1-9AE9-4CE0-B438-8C8C354CEC76}" srcOrd="13" destOrd="0" presId="urn:microsoft.com/office/officeart/2005/8/layout/vProcess5"/>
    <dgm:cxn modelId="{332CBE95-54F0-42E0-8A64-601972488AB5}" type="presParOf" srcId="{31CBB189-8FB6-4BB0-9E25-4D00DE2CAF01}" destId="{3DE1B851-F477-494F-B6AD-1898A395CAE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5D78A6-A6E3-4163-BC40-A7E8FCDD9929}" type="doc">
      <dgm:prSet loTypeId="urn:microsoft.com/office/officeart/2005/8/layout/default#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E0EF4B0-C957-48B2-A0C5-EAD14BA40AB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Практическое пособие «Экология на ладошке»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C9D239-5F64-424B-A89F-EBEA7186278B}" type="parTrans" cxnId="{8D54E221-C6E4-4787-B9B7-5F779B6ED95A}">
      <dgm:prSet/>
      <dgm:spPr/>
      <dgm:t>
        <a:bodyPr/>
        <a:lstStyle/>
        <a:p>
          <a:endParaRPr lang="ru-RU"/>
        </a:p>
      </dgm:t>
    </dgm:pt>
    <dgm:pt modelId="{9F867076-7278-4877-90A3-1BC396F3C368}" type="sibTrans" cxnId="{8D54E221-C6E4-4787-B9B7-5F779B6ED95A}">
      <dgm:prSet/>
      <dgm:spPr/>
      <dgm:t>
        <a:bodyPr/>
        <a:lstStyle/>
        <a:p>
          <a:endParaRPr lang="ru-RU"/>
        </a:p>
      </dgm:t>
    </dgm:pt>
    <dgm:pt modelId="{417855F0-885C-4EFD-9050-D7DB2B340F96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Методическая разработка «Создание развивающей предметно-пространственной среды экологического содержания в дошкольной образовательной организации»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0DBE17-0A05-4173-A782-F3BE0206A9A2}" type="parTrans" cxnId="{C6391ED4-A80A-4433-9044-3CF863049B0F}">
      <dgm:prSet/>
      <dgm:spPr/>
      <dgm:t>
        <a:bodyPr/>
        <a:lstStyle/>
        <a:p>
          <a:endParaRPr lang="ru-RU"/>
        </a:p>
      </dgm:t>
    </dgm:pt>
    <dgm:pt modelId="{B7D05009-D0BA-4D2D-87B3-BD61D9DC53A5}" type="sibTrans" cxnId="{C6391ED4-A80A-4433-9044-3CF863049B0F}">
      <dgm:prSet/>
      <dgm:spPr/>
      <dgm:t>
        <a:bodyPr/>
        <a:lstStyle/>
        <a:p>
          <a:endParaRPr lang="ru-RU"/>
        </a:p>
      </dgm:t>
    </dgm:pt>
    <dgm:pt modelId="{FAA91F34-35DB-4E4A-83A5-A8EA23CA64C0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Методическая разработка «Организация работы с дошкольниками на экологической тропе в разное время года»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9DC752-92E7-4C5A-A072-29353F3A8761}" type="parTrans" cxnId="{20623D92-2555-4A7C-9612-2BE6D19F24B2}">
      <dgm:prSet/>
      <dgm:spPr/>
      <dgm:t>
        <a:bodyPr/>
        <a:lstStyle/>
        <a:p>
          <a:endParaRPr lang="ru-RU"/>
        </a:p>
      </dgm:t>
    </dgm:pt>
    <dgm:pt modelId="{C28389B2-5823-424F-8382-38951DB6951D}" type="sibTrans" cxnId="{20623D92-2555-4A7C-9612-2BE6D19F24B2}">
      <dgm:prSet/>
      <dgm:spPr/>
      <dgm:t>
        <a:bodyPr/>
        <a:lstStyle/>
        <a:p>
          <a:endParaRPr lang="ru-RU"/>
        </a:p>
      </dgm:t>
    </dgm:pt>
    <dgm:pt modelId="{98F6B058-1ADF-48C6-A145-E13E7819FA65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Комплект тематических карточек по работе на экологической тропе (для всех возрастных групп)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50F7C4-2820-4F70-A5BA-035A38FEE3D2}" type="parTrans" cxnId="{D8D81E08-7546-4ECC-B3D7-664F2FBD792D}">
      <dgm:prSet/>
      <dgm:spPr/>
      <dgm:t>
        <a:bodyPr/>
        <a:lstStyle/>
        <a:p>
          <a:endParaRPr lang="ru-RU"/>
        </a:p>
      </dgm:t>
    </dgm:pt>
    <dgm:pt modelId="{BF64233B-5B82-495A-B0A4-C583DC2FA15A}" type="sibTrans" cxnId="{D8D81E08-7546-4ECC-B3D7-664F2FBD792D}">
      <dgm:prSet/>
      <dgm:spPr/>
      <dgm:t>
        <a:bodyPr/>
        <a:lstStyle/>
        <a:p>
          <a:endParaRPr lang="ru-RU"/>
        </a:p>
      </dgm:t>
    </dgm:pt>
    <dgm:pt modelId="{5BDF0A10-27C8-4A11-B1F7-BA64AED06427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Рабочие тетради к программе «Юный эколог Кубани»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C81056-6229-4D25-81F1-796643C19B3B}" type="parTrans" cxnId="{8019C92D-7BB7-49EA-B9C9-B779B5DC7AD1}">
      <dgm:prSet/>
      <dgm:spPr/>
      <dgm:t>
        <a:bodyPr/>
        <a:lstStyle/>
        <a:p>
          <a:endParaRPr lang="ru-RU"/>
        </a:p>
      </dgm:t>
    </dgm:pt>
    <dgm:pt modelId="{B6F0F07D-EECB-4A5E-A67D-296939A90D6E}" type="sibTrans" cxnId="{8019C92D-7BB7-49EA-B9C9-B779B5DC7AD1}">
      <dgm:prSet/>
      <dgm:spPr/>
      <dgm:t>
        <a:bodyPr/>
        <a:lstStyle/>
        <a:p>
          <a:endParaRPr lang="ru-RU"/>
        </a:p>
      </dgm:t>
    </dgm:pt>
    <dgm:pt modelId="{EDF6EF7F-8217-4F56-BF0A-B528C580461A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Пакет диагностических материалов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B362B2-CBCE-4835-BA20-E56968B44AB9}" type="parTrans" cxnId="{8CA5A9A1-D6EF-4331-8C8E-3916BFF67413}">
      <dgm:prSet/>
      <dgm:spPr/>
      <dgm:t>
        <a:bodyPr/>
        <a:lstStyle/>
        <a:p>
          <a:endParaRPr lang="ru-RU"/>
        </a:p>
      </dgm:t>
    </dgm:pt>
    <dgm:pt modelId="{490014F0-2B7D-40D1-A0B3-5F9995D0E09B}" type="sibTrans" cxnId="{8CA5A9A1-D6EF-4331-8C8E-3916BFF67413}">
      <dgm:prSet/>
      <dgm:spPr/>
      <dgm:t>
        <a:bodyPr/>
        <a:lstStyle/>
        <a:p>
          <a:endParaRPr lang="ru-RU"/>
        </a:p>
      </dgm:t>
    </dgm:pt>
    <dgm:pt modelId="{0F7ED1DD-083D-45AA-AE1E-D3BF22DB9597}" type="pres">
      <dgm:prSet presAssocID="{6D5D78A6-A6E3-4163-BC40-A7E8FCDD99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3B046-3523-49A6-B0E8-5609ACF50D2E}" type="pres">
      <dgm:prSet presAssocID="{5E0EF4B0-C957-48B2-A0C5-EAD14BA40AB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DCEE7-3C73-481C-BA0B-230CB192D3F8}" type="pres">
      <dgm:prSet presAssocID="{9F867076-7278-4877-90A3-1BC396F3C368}" presName="sibTrans" presStyleCnt="0"/>
      <dgm:spPr/>
    </dgm:pt>
    <dgm:pt modelId="{031B54AB-D81F-4EA7-A2BF-B2FF42A09018}" type="pres">
      <dgm:prSet presAssocID="{417855F0-885C-4EFD-9050-D7DB2B340F9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E459E-BA1C-4A29-B3BB-7999DBA906CA}" type="pres">
      <dgm:prSet presAssocID="{B7D05009-D0BA-4D2D-87B3-BD61D9DC53A5}" presName="sibTrans" presStyleCnt="0"/>
      <dgm:spPr/>
    </dgm:pt>
    <dgm:pt modelId="{793C209C-3482-4B26-8B0F-025C38D2C309}" type="pres">
      <dgm:prSet presAssocID="{FAA91F34-35DB-4E4A-83A5-A8EA23CA64C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ADE3A-B0E4-4195-AD35-171EE83C80E2}" type="pres">
      <dgm:prSet presAssocID="{C28389B2-5823-424F-8382-38951DB6951D}" presName="sibTrans" presStyleCnt="0"/>
      <dgm:spPr/>
    </dgm:pt>
    <dgm:pt modelId="{0F021B84-0E1A-4403-8488-C23CD8CC0E5A}" type="pres">
      <dgm:prSet presAssocID="{98F6B058-1ADF-48C6-A145-E13E7819FA6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7E543-537D-4CD4-A5AF-4B809A79B77C}" type="pres">
      <dgm:prSet presAssocID="{BF64233B-5B82-495A-B0A4-C583DC2FA15A}" presName="sibTrans" presStyleCnt="0"/>
      <dgm:spPr/>
    </dgm:pt>
    <dgm:pt modelId="{D8C3435C-04D5-4C57-8241-B6B593BF9A3D}" type="pres">
      <dgm:prSet presAssocID="{5BDF0A10-27C8-4A11-B1F7-BA64AED0642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97DD2-CE15-4B7A-B06B-92D36DA9DAB2}" type="pres">
      <dgm:prSet presAssocID="{B6F0F07D-EECB-4A5E-A67D-296939A90D6E}" presName="sibTrans" presStyleCnt="0"/>
      <dgm:spPr/>
    </dgm:pt>
    <dgm:pt modelId="{97E04AA5-24FF-4878-93F0-6E233B063A40}" type="pres">
      <dgm:prSet presAssocID="{EDF6EF7F-8217-4F56-BF0A-B528C580461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391ED4-A80A-4433-9044-3CF863049B0F}" srcId="{6D5D78A6-A6E3-4163-BC40-A7E8FCDD9929}" destId="{417855F0-885C-4EFD-9050-D7DB2B340F96}" srcOrd="1" destOrd="0" parTransId="{970DBE17-0A05-4173-A782-F3BE0206A9A2}" sibTransId="{B7D05009-D0BA-4D2D-87B3-BD61D9DC53A5}"/>
    <dgm:cxn modelId="{8CA5A9A1-D6EF-4331-8C8E-3916BFF67413}" srcId="{6D5D78A6-A6E3-4163-BC40-A7E8FCDD9929}" destId="{EDF6EF7F-8217-4F56-BF0A-B528C580461A}" srcOrd="5" destOrd="0" parTransId="{99B362B2-CBCE-4835-BA20-E56968B44AB9}" sibTransId="{490014F0-2B7D-40D1-A0B3-5F9995D0E09B}"/>
    <dgm:cxn modelId="{A1FF88A2-06AB-4E83-9B3F-A2F4F86F62D3}" type="presOf" srcId="{6D5D78A6-A6E3-4163-BC40-A7E8FCDD9929}" destId="{0F7ED1DD-083D-45AA-AE1E-D3BF22DB9597}" srcOrd="0" destOrd="0" presId="urn:microsoft.com/office/officeart/2005/8/layout/default#1"/>
    <dgm:cxn modelId="{8019C92D-7BB7-49EA-B9C9-B779B5DC7AD1}" srcId="{6D5D78A6-A6E3-4163-BC40-A7E8FCDD9929}" destId="{5BDF0A10-27C8-4A11-B1F7-BA64AED06427}" srcOrd="4" destOrd="0" parTransId="{FDC81056-6229-4D25-81F1-796643C19B3B}" sibTransId="{B6F0F07D-EECB-4A5E-A67D-296939A90D6E}"/>
    <dgm:cxn modelId="{0B7FD918-3446-45FC-BD84-8C936EE44678}" type="presOf" srcId="{5BDF0A10-27C8-4A11-B1F7-BA64AED06427}" destId="{D8C3435C-04D5-4C57-8241-B6B593BF9A3D}" srcOrd="0" destOrd="0" presId="urn:microsoft.com/office/officeart/2005/8/layout/default#1"/>
    <dgm:cxn modelId="{FC09C317-4B86-4A11-A45B-C46D24EF4F28}" type="presOf" srcId="{5E0EF4B0-C957-48B2-A0C5-EAD14BA40AB1}" destId="{B043B046-3523-49A6-B0E8-5609ACF50D2E}" srcOrd="0" destOrd="0" presId="urn:microsoft.com/office/officeart/2005/8/layout/default#1"/>
    <dgm:cxn modelId="{CC5AEC8A-BF6A-4F3B-AACC-0523B486D12D}" type="presOf" srcId="{98F6B058-1ADF-48C6-A145-E13E7819FA65}" destId="{0F021B84-0E1A-4403-8488-C23CD8CC0E5A}" srcOrd="0" destOrd="0" presId="urn:microsoft.com/office/officeart/2005/8/layout/default#1"/>
    <dgm:cxn modelId="{D8D81E08-7546-4ECC-B3D7-664F2FBD792D}" srcId="{6D5D78A6-A6E3-4163-BC40-A7E8FCDD9929}" destId="{98F6B058-1ADF-48C6-A145-E13E7819FA65}" srcOrd="3" destOrd="0" parTransId="{4450F7C4-2820-4F70-A5BA-035A38FEE3D2}" sibTransId="{BF64233B-5B82-495A-B0A4-C583DC2FA15A}"/>
    <dgm:cxn modelId="{20623D92-2555-4A7C-9612-2BE6D19F24B2}" srcId="{6D5D78A6-A6E3-4163-BC40-A7E8FCDD9929}" destId="{FAA91F34-35DB-4E4A-83A5-A8EA23CA64C0}" srcOrd="2" destOrd="0" parTransId="{899DC752-92E7-4C5A-A072-29353F3A8761}" sibTransId="{C28389B2-5823-424F-8382-38951DB6951D}"/>
    <dgm:cxn modelId="{E51D971F-360E-465B-A489-1F5E6DE806FD}" type="presOf" srcId="{417855F0-885C-4EFD-9050-D7DB2B340F96}" destId="{031B54AB-D81F-4EA7-A2BF-B2FF42A09018}" srcOrd="0" destOrd="0" presId="urn:microsoft.com/office/officeart/2005/8/layout/default#1"/>
    <dgm:cxn modelId="{DB9F8F94-E302-4910-926D-BBC00815D8FC}" type="presOf" srcId="{FAA91F34-35DB-4E4A-83A5-A8EA23CA64C0}" destId="{793C209C-3482-4B26-8B0F-025C38D2C309}" srcOrd="0" destOrd="0" presId="urn:microsoft.com/office/officeart/2005/8/layout/default#1"/>
    <dgm:cxn modelId="{8D54E221-C6E4-4787-B9B7-5F779B6ED95A}" srcId="{6D5D78A6-A6E3-4163-BC40-A7E8FCDD9929}" destId="{5E0EF4B0-C957-48B2-A0C5-EAD14BA40AB1}" srcOrd="0" destOrd="0" parTransId="{57C9D239-5F64-424B-A89F-EBEA7186278B}" sibTransId="{9F867076-7278-4877-90A3-1BC396F3C368}"/>
    <dgm:cxn modelId="{61D704DF-EC74-4D95-981A-F511B9DD2464}" type="presOf" srcId="{EDF6EF7F-8217-4F56-BF0A-B528C580461A}" destId="{97E04AA5-24FF-4878-93F0-6E233B063A40}" srcOrd="0" destOrd="0" presId="urn:microsoft.com/office/officeart/2005/8/layout/default#1"/>
    <dgm:cxn modelId="{7E81D78E-34C4-4A09-B278-B3FEDB79AF0A}" type="presParOf" srcId="{0F7ED1DD-083D-45AA-AE1E-D3BF22DB9597}" destId="{B043B046-3523-49A6-B0E8-5609ACF50D2E}" srcOrd="0" destOrd="0" presId="urn:microsoft.com/office/officeart/2005/8/layout/default#1"/>
    <dgm:cxn modelId="{E4CE42E8-DEC1-4F29-AC1C-3C5FC28625F8}" type="presParOf" srcId="{0F7ED1DD-083D-45AA-AE1E-D3BF22DB9597}" destId="{31EDCEE7-3C73-481C-BA0B-230CB192D3F8}" srcOrd="1" destOrd="0" presId="urn:microsoft.com/office/officeart/2005/8/layout/default#1"/>
    <dgm:cxn modelId="{AC97CD10-62F7-4907-810A-37D7C3369722}" type="presParOf" srcId="{0F7ED1DD-083D-45AA-AE1E-D3BF22DB9597}" destId="{031B54AB-D81F-4EA7-A2BF-B2FF42A09018}" srcOrd="2" destOrd="0" presId="urn:microsoft.com/office/officeart/2005/8/layout/default#1"/>
    <dgm:cxn modelId="{DED238BB-8C6D-4888-9A95-70347EE6824C}" type="presParOf" srcId="{0F7ED1DD-083D-45AA-AE1E-D3BF22DB9597}" destId="{2F2E459E-BA1C-4A29-B3BB-7999DBA906CA}" srcOrd="3" destOrd="0" presId="urn:microsoft.com/office/officeart/2005/8/layout/default#1"/>
    <dgm:cxn modelId="{C2E1EE86-E52C-4036-9952-759944186CCA}" type="presParOf" srcId="{0F7ED1DD-083D-45AA-AE1E-D3BF22DB9597}" destId="{793C209C-3482-4B26-8B0F-025C38D2C309}" srcOrd="4" destOrd="0" presId="urn:microsoft.com/office/officeart/2005/8/layout/default#1"/>
    <dgm:cxn modelId="{27E5D1ED-950C-439B-B50D-979C37D1901A}" type="presParOf" srcId="{0F7ED1DD-083D-45AA-AE1E-D3BF22DB9597}" destId="{088ADE3A-B0E4-4195-AD35-171EE83C80E2}" srcOrd="5" destOrd="0" presId="urn:microsoft.com/office/officeart/2005/8/layout/default#1"/>
    <dgm:cxn modelId="{98103DF7-57AF-4646-BAE1-EB065FB6D682}" type="presParOf" srcId="{0F7ED1DD-083D-45AA-AE1E-D3BF22DB9597}" destId="{0F021B84-0E1A-4403-8488-C23CD8CC0E5A}" srcOrd="6" destOrd="0" presId="urn:microsoft.com/office/officeart/2005/8/layout/default#1"/>
    <dgm:cxn modelId="{3FB1E342-1639-4BE0-B2F1-D5BA8DA2ED88}" type="presParOf" srcId="{0F7ED1DD-083D-45AA-AE1E-D3BF22DB9597}" destId="{7CD7E543-537D-4CD4-A5AF-4B809A79B77C}" srcOrd="7" destOrd="0" presId="urn:microsoft.com/office/officeart/2005/8/layout/default#1"/>
    <dgm:cxn modelId="{FD11C50F-CD17-4C76-8EA2-CD32C17EC059}" type="presParOf" srcId="{0F7ED1DD-083D-45AA-AE1E-D3BF22DB9597}" destId="{D8C3435C-04D5-4C57-8241-B6B593BF9A3D}" srcOrd="8" destOrd="0" presId="urn:microsoft.com/office/officeart/2005/8/layout/default#1"/>
    <dgm:cxn modelId="{25430776-992B-435A-BDB4-CA857AC9141C}" type="presParOf" srcId="{0F7ED1DD-083D-45AA-AE1E-D3BF22DB9597}" destId="{75897DD2-CE15-4B7A-B06B-92D36DA9DAB2}" srcOrd="9" destOrd="0" presId="urn:microsoft.com/office/officeart/2005/8/layout/default#1"/>
    <dgm:cxn modelId="{0DDBB672-B78D-45B9-A4E3-3154361182A1}" type="presParOf" srcId="{0F7ED1DD-083D-45AA-AE1E-D3BF22DB9597}" destId="{97E04AA5-24FF-4878-93F0-6E233B063A40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71BBD-A855-4DBB-B65C-22AF73783E25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2B745-9A79-4921-9D7E-568600FE3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7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97874-1512-4EDF-A75C-31FA7600084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52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3B510-FD04-4ADE-B38F-3A73ACA0C16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64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988A-7319-44A6-B4AF-A018BD3BF536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0966-E658-4366-B6EF-FDD4B0A2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988A-7319-44A6-B4AF-A018BD3BF536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0966-E658-4366-B6EF-FDD4B0A2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988A-7319-44A6-B4AF-A018BD3BF536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0966-E658-4366-B6EF-FDD4B0A2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988A-7319-44A6-B4AF-A018BD3BF536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0966-E658-4366-B6EF-FDD4B0A2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988A-7319-44A6-B4AF-A018BD3BF536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0966-E658-4366-B6EF-FDD4B0A2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988A-7319-44A6-B4AF-A018BD3BF536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0966-E658-4366-B6EF-FDD4B0A2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988A-7319-44A6-B4AF-A018BD3BF536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0966-E658-4366-B6EF-FDD4B0A2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988A-7319-44A6-B4AF-A018BD3BF536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0966-E658-4366-B6EF-FDD4B0A2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988A-7319-44A6-B4AF-A018BD3BF536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0966-E658-4366-B6EF-FDD4B0A2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988A-7319-44A6-B4AF-A018BD3BF536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0966-E658-4366-B6EF-FDD4B0A2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988A-7319-44A6-B4AF-A018BD3BF536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0966-E658-4366-B6EF-FDD4B0A206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80988A-7319-44A6-B4AF-A018BD3BF536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3C0966-E658-4366-B6EF-FDD4B0A206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dou67-sochi.ru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4624"/>
            <a:ext cx="8964488" cy="1944216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Муниципальное дошкольное образовательное бюджетное учреждение детский сад комбинированного вида №67 г. Сочи</a:t>
            </a:r>
            <a:endParaRPr lang="ru-RU" sz="280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Cambria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214282" y="2214554"/>
            <a:ext cx="8669316" cy="3276653"/>
            <a:chOff x="80884" y="4150763"/>
            <a:chExt cx="8883598" cy="2248433"/>
          </a:xfrm>
        </p:grpSpPr>
        <p:sp>
          <p:nvSpPr>
            <p:cNvPr id="5" name="Блок-схема: альтернативный процесс 4"/>
            <p:cNvSpPr/>
            <p:nvPr/>
          </p:nvSpPr>
          <p:spPr>
            <a:xfrm>
              <a:off x="80884" y="4150763"/>
              <a:ext cx="8883598" cy="2248433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Блок-схема: альтернативный процесс 4"/>
            <p:cNvSpPr/>
            <p:nvPr/>
          </p:nvSpPr>
          <p:spPr>
            <a:xfrm>
              <a:off x="295166" y="4199784"/>
              <a:ext cx="8664084" cy="2028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3200" b="1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Тема: «Разработка содержания и создание условий для реализации образовательной программы «Юный эколог Кубани» как регионального компонента ООП ДО»</a:t>
              </a:r>
              <a:endParaRPr lang="ru-RU" sz="35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77"/>
    </mc:Choice>
    <mc:Fallback xmlns="">
      <p:transition spd="slow" advTm="1747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3" y="785795"/>
            <a:ext cx="4069686" cy="295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214290"/>
            <a:ext cx="7072362" cy="456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Cambria" panose="02040503050406030204" pitchFamily="18" charset="0"/>
              </a:rPr>
              <a:t>Экологическая тропа на территории детского сада</a:t>
            </a:r>
          </a:p>
        </p:txBody>
      </p:sp>
      <p:pic>
        <p:nvPicPr>
          <p:cNvPr id="5124" name="Picture 4" descr="E:\видео и фото для фильма\5 лирика-среда\5.тропа\IMG_358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5" y="3861048"/>
            <a:ext cx="3816424" cy="248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123\Рабочий стол\фото среда\фото для Аллы\фото тропа 1\фото тропа\IMG_38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070" y="3861048"/>
            <a:ext cx="4188989" cy="23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видео и фото для фильма\5 лирика-среда\IMG_35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538" y="900647"/>
            <a:ext cx="4092785" cy="2724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56"/>
    </mc:Choice>
    <mc:Fallback xmlns="">
      <p:transition spd="slow" advTm="2985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23\Рабочий стол\фото тропа 1\Наблюдение за березой\20151123_1100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32655"/>
            <a:ext cx="3782040" cy="606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видео и фото для фильма\9. Одаренные + Проекты\IMG_91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750" y="332656"/>
            <a:ext cx="446029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видео и фото для фильма\2.1\IMG_34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50" y="3429000"/>
            <a:ext cx="4460290" cy="296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4208" y="332656"/>
            <a:ext cx="255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…интересуются, изучают</a:t>
            </a: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знают, понимают…</a:t>
            </a:r>
            <a:endParaRPr lang="ru-RU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750" y="2903999"/>
            <a:ext cx="446029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…наблюдают, исследуют, ухаживают, сопереживают…</a:t>
            </a:r>
            <a:endParaRPr lang="ru-RU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35"/>
    </mc:Choice>
    <mc:Fallback xmlns="">
      <p:transition spd="slow" advTm="3283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4143404" cy="4286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857232"/>
            <a:ext cx="4143404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Региональный  уровень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28662" y="142852"/>
            <a:ext cx="7279738" cy="642942"/>
            <a:chOff x="713146" y="163818"/>
            <a:chExt cx="7279738" cy="12241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Прямоугольник 7"/>
            <p:cNvSpPr/>
            <p:nvPr/>
          </p:nvSpPr>
          <p:spPr>
            <a:xfrm>
              <a:off x="713146" y="163818"/>
              <a:ext cx="7272801" cy="1224133"/>
            </a:xfrm>
            <a:prstGeom prst="rect">
              <a:avLst/>
            </a:prstGeom>
            <a:sp3d prstMaterial="plastic">
              <a:bevelT w="127000" h="25400" prst="relaxedInset"/>
              <a:bevelB w="88900" h="121750" prst="angle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720083" y="163818"/>
              <a:ext cx="7272801" cy="1224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Результативность участия в конкурсах</a:t>
              </a:r>
              <a:endParaRPr lang="ru-RU" sz="2800" b="1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572000" y="2071678"/>
            <a:ext cx="4357686" cy="1631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исследовательских работ и творческих проектов дошкольников и младших школьников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– исследователь», 2015 г.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1428736"/>
            <a:ext cx="32861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I, II, III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25003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2071678"/>
            <a:ext cx="4357686" cy="2031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Краеведческий конкурс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–2015»;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Краеведческий конкурс « День защиты Черного моря»;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Краеведческий конкурс «Мой город самый лучший»;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 – практическая конференция «Первые шаги в науку»;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214818"/>
            <a:ext cx="250033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4282" y="4786322"/>
            <a:ext cx="421484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Городской слет-поход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Абжурд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5286388"/>
            <a:ext cx="250033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42844" y="5857892"/>
            <a:ext cx="421484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экологический форум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«Зеленая планета»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3786190"/>
            <a:ext cx="3000396" cy="278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2"/>
    </mc:Choice>
    <mc:Fallback xmlns="">
      <p:transition spd="slow" advTm="1024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572428" cy="92447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Поддержка детей с ограниченными возможностями здоровья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428596" y="1428736"/>
            <a:ext cx="2500330" cy="7143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428596" y="2285992"/>
            <a:ext cx="2500330" cy="7143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28596" y="3071810"/>
            <a:ext cx="2643206" cy="928694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428596" y="4143380"/>
            <a:ext cx="2643206" cy="928694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мероприятиях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357826"/>
            <a:ext cx="7929618" cy="8572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индивидуального образовательного маршрута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5" y="1357298"/>
            <a:ext cx="5357850" cy="371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11"/>
    </mc:Choice>
    <mc:Fallback xmlns="">
      <p:transition spd="slow" advTm="1601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123080" cy="92447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Сотрудничество с семьями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28596" y="1428736"/>
            <a:ext cx="4572032" cy="7143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проектно-исследовательская деятельность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28596" y="2214554"/>
            <a:ext cx="4643470" cy="7143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гостиные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428596" y="3000372"/>
            <a:ext cx="4857784" cy="107157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Туристические походы, Дни здоровья, соревнования по спортивному ориентированию, скалолазанию в природе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428596" y="5715016"/>
            <a:ext cx="4929222" cy="85725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ДОО: «Инновационный ДО»,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Эко-детки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!»,  «Гуляем, наблюдаем – развиваемся!»,  «Вопрос – ответ»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428596" y="4143380"/>
            <a:ext cx="4857784" cy="7143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природоохранных мероприятиях, слетах, акциях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428596" y="4929198"/>
            <a:ext cx="4857784" cy="7143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Экскурсии выходного дня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429256" y="1357298"/>
            <a:ext cx="3524225" cy="811714"/>
            <a:chOff x="47637" y="71439"/>
            <a:chExt cx="4381481" cy="81171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7637" y="71439"/>
              <a:ext cx="4381481" cy="81171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87262" y="111064"/>
              <a:ext cx="4302231" cy="732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Исследовательские и семейные экологические проекты</a:t>
              </a:r>
              <a:endParaRPr lang="ru-RU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479048" y="2214554"/>
            <a:ext cx="3493565" cy="928693"/>
            <a:chOff x="2207383" y="343237"/>
            <a:chExt cx="2242761" cy="121891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221279" y="343237"/>
              <a:ext cx="2228865" cy="121891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2207383" y="402739"/>
              <a:ext cx="2109861" cy="1099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Повышение интереса к экологическому образованию</a:t>
              </a:r>
              <a:endParaRPr lang="ru-RU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500694" y="3286125"/>
            <a:ext cx="3493565" cy="714380"/>
            <a:chOff x="2207383" y="343237"/>
            <a:chExt cx="2242761" cy="121891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221279" y="343237"/>
              <a:ext cx="2228865" cy="121891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2207383" y="402739"/>
              <a:ext cx="2109861" cy="1099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Активное участие в мероприятиях</a:t>
              </a:r>
              <a:endParaRPr lang="ru-RU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500694" y="4071942"/>
            <a:ext cx="3493565" cy="714380"/>
            <a:chOff x="2207383" y="343237"/>
            <a:chExt cx="2242761" cy="121891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221279" y="343237"/>
              <a:ext cx="2228865" cy="121891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2207383" y="402739"/>
              <a:ext cx="2109861" cy="1099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Родительский клуб «Семейные приключения»</a:t>
              </a:r>
              <a:endParaRPr lang="ru-RU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00694" y="4929198"/>
            <a:ext cx="3493565" cy="1357322"/>
            <a:chOff x="2207383" y="343237"/>
            <a:chExt cx="2242761" cy="121891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221279" y="343237"/>
              <a:ext cx="2228865" cy="121891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2207383" y="402739"/>
              <a:ext cx="2109861" cy="1099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Расширение информационного поля, вовлечение широкого круга пользователей </a:t>
              </a:r>
              <a:endParaRPr lang="ru-RU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7"/>
    </mc:Choice>
    <mc:Fallback xmlns="">
      <p:transition spd="slow" advTm="2169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23\Рабочий стол\СРЕДА\IMG_00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09645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123\Рабочий стол\ФОТО ДОУ 67\Мероприятия_ соц. партнеры\IMG_5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9959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123\Рабочий стол\ФОТО ДОУ 67\Работа с родителями\IMG_108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573015"/>
            <a:ext cx="4032448" cy="29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видео и фото для фильма\13 родители\IMG_36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73015"/>
            <a:ext cx="3995936" cy="29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2"/>
    </mc:Choice>
    <mc:Fallback xmlns="">
      <p:transition spd="slow" advTm="628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214291"/>
            <a:ext cx="7929618" cy="642942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Сетевое взаимодействие и социальное партнерство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07461255"/>
              </p:ext>
            </p:extLst>
          </p:nvPr>
        </p:nvGraphicFramePr>
        <p:xfrm>
          <a:off x="0" y="1357298"/>
          <a:ext cx="507206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2066" y="1571612"/>
            <a:ext cx="3714776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Договоры о сотрудничестве 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ЦДО «Хоста»;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ЦДОД «Центр детского и юношеского тризма»;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«Сочинский национальный парк»;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ФГБОУ «Кавказский биосферный заповедник».</a:t>
            </a:r>
          </a:p>
          <a:p>
            <a:pPr marL="285750" indent="-2857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МОБУ гимназия №16 г. Сочи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МОБУ гимназия №9 им. Островского г. Сочи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39"/>
    </mc:Choice>
    <mc:Fallback xmlns="">
      <p:transition spd="slow" advTm="6253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214291"/>
            <a:ext cx="7929618" cy="642942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Трансляция практического опыта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39693289"/>
              </p:ext>
            </p:extLst>
          </p:nvPr>
        </p:nvGraphicFramePr>
        <p:xfrm>
          <a:off x="285720" y="1071546"/>
          <a:ext cx="828680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51"/>
    </mc:Choice>
    <mc:Fallback xmlns="">
      <p:transition spd="slow" advTm="3005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1285852" y="214290"/>
            <a:ext cx="5786478" cy="7143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мероприятия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14282" y="5357826"/>
            <a:ext cx="5593209" cy="1294549"/>
            <a:chOff x="87262" y="26344"/>
            <a:chExt cx="4398029" cy="81718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03810" y="26344"/>
              <a:ext cx="4381481" cy="81171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87262" y="111064"/>
              <a:ext cx="4302231" cy="732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Участие в научно-практическом семинаре педагогов ДОО «Доступность и качество дошкольного образования в условиях эффективного социального партнерства»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85720" y="2071678"/>
            <a:ext cx="5500726" cy="2127288"/>
            <a:chOff x="47637" y="111064"/>
            <a:chExt cx="4381481" cy="73246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7637" y="120634"/>
              <a:ext cx="4381481" cy="66413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87262" y="111064"/>
              <a:ext cx="4302231" cy="732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Информационно-методический семинар: «Система работы детского сада по реализации образовательного проекта «Разработка содержания и создание условий для реализации для реализации образовательной программы «Юный эколог Кубани» как регионального компонента ООП ДО», август 2015 г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66682" y="1152508"/>
            <a:ext cx="5429288" cy="919170"/>
            <a:chOff x="47637" y="71439"/>
            <a:chExt cx="4381481" cy="81171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7637" y="71439"/>
              <a:ext cx="4381481" cy="81171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87262" y="111064"/>
              <a:ext cx="4302231" cy="732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Семинар-практикум</a:t>
              </a: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«Организация проектно-исследовательской деятельности с дошкольниками»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85720" y="4143380"/>
            <a:ext cx="5500726" cy="1143008"/>
            <a:chOff x="47637" y="71439"/>
            <a:chExt cx="4381481" cy="81171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7637" y="71439"/>
              <a:ext cx="4381481" cy="81171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87262" y="111064"/>
              <a:ext cx="4302231" cy="732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Семинар-практикум: «Создание РППС в рамках реализации программы «Юный эколог Кубани»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857884" y="1142984"/>
            <a:ext cx="2714644" cy="919170"/>
            <a:chOff x="47637" y="71439"/>
            <a:chExt cx="4381481" cy="81171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47637" y="71439"/>
              <a:ext cx="4381481" cy="81171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87262" y="111064"/>
              <a:ext cx="4302231" cy="732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Март 2015 г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929322" y="2428868"/>
            <a:ext cx="2714644" cy="919170"/>
            <a:chOff x="47637" y="71439"/>
            <a:chExt cx="4381481" cy="81171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7637" y="71439"/>
              <a:ext cx="4381481" cy="81171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87262" y="111064"/>
              <a:ext cx="4302231" cy="732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Август 2015 г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000760" y="4286256"/>
            <a:ext cx="2714644" cy="919170"/>
            <a:chOff x="47637" y="71439"/>
            <a:chExt cx="4381481" cy="81171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7637" y="71439"/>
              <a:ext cx="4381481" cy="81171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87262" y="111064"/>
              <a:ext cx="4302231" cy="732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Октябрь 2015 г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072198" y="5500702"/>
            <a:ext cx="2714644" cy="919170"/>
            <a:chOff x="47637" y="71439"/>
            <a:chExt cx="4381481" cy="81171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7637" y="71439"/>
              <a:ext cx="4381481" cy="81171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87262" y="111064"/>
              <a:ext cx="4302231" cy="732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Январь 2016 г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2"/>
    </mc:Choice>
    <mc:Fallback xmlns="">
      <p:transition spd="slow" advTm="1539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14291"/>
            <a:ext cx="7929618" cy="64294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Оценка качества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18788391"/>
              </p:ext>
            </p:extLst>
          </p:nvPr>
        </p:nvGraphicFramePr>
        <p:xfrm>
          <a:off x="642910" y="928670"/>
          <a:ext cx="792961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75"/>
    </mc:Choice>
    <mc:Fallback xmlns="">
      <p:transition spd="slow" advTm="1897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191528"/>
              </p:ext>
            </p:extLst>
          </p:nvPr>
        </p:nvGraphicFramePr>
        <p:xfrm>
          <a:off x="251520" y="332656"/>
          <a:ext cx="8712968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621508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Пропедевтический курс программ «Кубановедение» и «Окружающий мир»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9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92"/>
    </mc:Choice>
    <mc:Fallback xmlns="">
      <p:transition spd="slow" advTm="3589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929618" cy="642942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Объекты оценки качества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25057"/>
              </p:ext>
            </p:extLst>
          </p:nvPr>
        </p:nvGraphicFramePr>
        <p:xfrm>
          <a:off x="214283" y="857232"/>
          <a:ext cx="8715435" cy="554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7"/>
                <a:gridCol w="2571768"/>
                <a:gridCol w="3214710"/>
                <a:gridCol w="2500330"/>
              </a:tblGrid>
              <a:tr h="293801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 оценки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Инструментарий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5898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развивающей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предметно-пространственной среды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Карты оценки среды: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экологического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кабинета;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экологической тропы.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-Оснащение соответствует содержанию – 6 групп;</a:t>
                      </a:r>
                    </a:p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- 16 видовых точек оборудованы в полном объеме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0175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профессиональной компетенции в области экологического образования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Анкеты затруднений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Мониторинг участия педагогов в профессиональных конкурсах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Карты оценки</a:t>
                      </a: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Повышены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профессиональные компетенции – 80%,</a:t>
                      </a:r>
                    </a:p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Испытывают затруднения – 20%.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3037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уровня сформированности представлений о природном мире у воспитанников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Диагностические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карты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Карты деятельности воспитанников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Мониторинг участия в конкурсах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  – 10%,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Достаточный – 86 %,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Низкий – 4%.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300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результатов работы с родителями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участия в конкурсах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продуктивности блога «Вопрос – ответ» на сайте: </a:t>
                      </a:r>
                      <a:r>
                        <a:rPr lang="ru-RU" sz="140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http://dou67-sochi.ru/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Карта оценки уровня экологической просвещенности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Учет обращений, отзывов и предложений родителей для оценки эффективности работы.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Интересуются вопросами экологического образования,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участвуют в совместных мероприятиях,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накоплен опыт разработки семейных экологических проектов.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292"/>
    </mc:Choice>
    <mc:Fallback xmlns="">
      <p:transition spd="slow" advTm="14129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929618" cy="642942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236" y="2687935"/>
            <a:ext cx="38576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УМК «Юный эколог Кубани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1484784"/>
            <a:ext cx="371477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Созданы условия для реализации программы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060" y="3334266"/>
            <a:ext cx="3857652" cy="2739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Перспективное планирование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Конспекты НОД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Экологические игры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Сценарии праздников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Мультимедийные презентации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</a:p>
          <a:p>
            <a:pPr algn="ctr"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2207688"/>
            <a:ext cx="3714776" cy="187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Повышены педагогические компетенции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Создана развивающая предметно-пространственная среда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3698" y="4196040"/>
            <a:ext cx="371477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Апробирован механизм сетевого взаимодействия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5057814"/>
            <a:ext cx="371477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Апробированы инновационные методы сотрудничества семьями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648" y="1484784"/>
            <a:ext cx="382682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Программа  «Юный эколог Кубани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648" y="980728"/>
            <a:ext cx="3743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3698" y="948462"/>
            <a:ext cx="3743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1"/>
    </mc:Choice>
    <mc:Fallback xmlns="">
      <p:transition spd="slow" advTm="1228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929618" cy="642942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Перспективы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56535940"/>
              </p:ext>
            </p:extLst>
          </p:nvPr>
        </p:nvGraphicFramePr>
        <p:xfrm>
          <a:off x="1000100" y="1071546"/>
          <a:ext cx="71438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15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65"/>
    </mc:Choice>
    <mc:Fallback xmlns="">
      <p:transition spd="slow" advTm="4006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123080" cy="92447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357298"/>
            <a:ext cx="6294497" cy="498277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67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8"/>
    </mc:Choice>
    <mc:Fallback xmlns="">
      <p:transition spd="slow" advTm="416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6371" y="2000240"/>
            <a:ext cx="8643998" cy="2880301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0" name="Прямоугольник 9"/>
          <p:cNvSpPr/>
          <p:nvPr/>
        </p:nvSpPr>
        <p:spPr>
          <a:xfrm>
            <a:off x="357158" y="2214554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содержания и создание условий для реализации образовательной  программы «Юный эколог Кубани» как регионального компонента ООП ДО</a:t>
            </a:r>
          </a:p>
        </p:txBody>
      </p:sp>
      <p:sp>
        <p:nvSpPr>
          <p:cNvPr id="11" name="Нашивка 10"/>
          <p:cNvSpPr/>
          <p:nvPr/>
        </p:nvSpPr>
        <p:spPr bwMode="auto">
          <a:xfrm>
            <a:off x="928662" y="714356"/>
            <a:ext cx="5572164" cy="785818"/>
          </a:xfrm>
          <a:prstGeom prst="chevron">
            <a:avLst/>
          </a:prstGeom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20877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4"/>
    </mc:Choice>
    <mc:Fallback xmlns="">
      <p:transition spd="slow" advTm="1369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шивка 4"/>
          <p:cNvSpPr/>
          <p:nvPr/>
        </p:nvSpPr>
        <p:spPr bwMode="auto">
          <a:xfrm>
            <a:off x="214282" y="214290"/>
            <a:ext cx="3143272" cy="642942"/>
          </a:xfrm>
          <a:prstGeom prst="chevron">
            <a:avLst/>
          </a:prstGeom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Инновация</a:t>
            </a:r>
          </a:p>
        </p:txBody>
      </p:sp>
      <p:grpSp>
        <p:nvGrpSpPr>
          <p:cNvPr id="2" name="Группа 5"/>
          <p:cNvGrpSpPr/>
          <p:nvPr/>
        </p:nvGrpSpPr>
        <p:grpSpPr>
          <a:xfrm>
            <a:off x="3500430" y="142852"/>
            <a:ext cx="4572032" cy="857256"/>
            <a:chOff x="0" y="17859"/>
            <a:chExt cx="2589627" cy="155377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17859"/>
              <a:ext cx="2589627" cy="15537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0" y="239827"/>
              <a:ext cx="2589627" cy="103585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учет регионального компонента в программе</a:t>
              </a:r>
            </a:p>
          </p:txBody>
        </p:sp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08667905"/>
              </p:ext>
            </p:extLst>
          </p:nvPr>
        </p:nvGraphicFramePr>
        <p:xfrm>
          <a:off x="285720" y="1285860"/>
          <a:ext cx="857256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00364" y="450912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«Юный эколог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Кубани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41"/>
    </mc:Choice>
    <mc:Fallback xmlns="">
      <p:transition spd="slow" advTm="3794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42976" y="142852"/>
            <a:ext cx="6858048" cy="785818"/>
            <a:chOff x="720083" y="163818"/>
            <a:chExt cx="7272801" cy="12241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Прямоугольник 5"/>
            <p:cNvSpPr/>
            <p:nvPr/>
          </p:nvSpPr>
          <p:spPr>
            <a:xfrm>
              <a:off x="720083" y="163818"/>
              <a:ext cx="7272801" cy="1224133"/>
            </a:xfrm>
            <a:prstGeom prst="rect">
              <a:avLst/>
            </a:prstGeom>
            <a:sp3d prstMaterial="plastic">
              <a:bevelT w="127000" h="25400" prst="relaxedInset"/>
              <a:bevelB w="88900" h="121750" prst="angle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720083" y="163818"/>
              <a:ext cx="7272801" cy="1224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Задачи проекта на 2015 год</a:t>
              </a:r>
              <a:endParaRPr lang="ru-RU" sz="2800" b="1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516543"/>
              </p:ext>
            </p:extLst>
          </p:nvPr>
        </p:nvGraphicFramePr>
        <p:xfrm>
          <a:off x="214282" y="1000108"/>
          <a:ext cx="846274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48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53"/>
    </mc:Choice>
    <mc:Fallback xmlns="">
      <p:transition spd="slow" advTm="8005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4286280" cy="92447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кадрами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03499942"/>
              </p:ext>
            </p:extLst>
          </p:nvPr>
        </p:nvGraphicFramePr>
        <p:xfrm>
          <a:off x="1619672" y="1196752"/>
          <a:ext cx="792961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123\Рабочий стол\ФОТО ДОУ 67\Мероприятие_Педагоги\IMG_530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39" y="1772816"/>
            <a:ext cx="4240005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32"/>
    </mc:Choice>
    <mc:Fallback xmlns="">
      <p:transition spd="slow" advTm="2733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56056" y="1196752"/>
            <a:ext cx="3134120" cy="5047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Программа «Юный эколог Кубани».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Перспективное планирование к программе «ЮЭК» (в 2-х частях).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Конспекты НОД к программе «ЮЭК» на все возрастные группы.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Сборник мультимедийных презентаций к конспектам НОД.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«Экологические игры для дошколят» - сборник дидактических игр к программе «ЮЭК».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Сборник сценариев праздников, развлекательных мероприятий и досугов в детском саду по экологическому образованию.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-«Организация проектно-исследовательской деятельности по экологическому образованию дошкольников»;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«Создание развивающей предметно-пространственной среды в рамках реализации парциальной программы «ЮЭК»».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14290"/>
            <a:ext cx="8358246" cy="369332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Учебно-методический комплект «Юный эколог Кубани»</a:t>
            </a:r>
            <a:endParaRPr lang="ru-RU" b="1" dirty="0"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121" y="1124744"/>
            <a:ext cx="5733111" cy="5038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595010"/>
      </p:ext>
    </p:extLst>
  </p:cSld>
  <p:clrMapOvr>
    <a:masterClrMapping/>
  </p:clrMapOvr>
  <p:transition spd="slow" advTm="4186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412" y="3786190"/>
            <a:ext cx="3828563" cy="274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85" y="3786190"/>
            <a:ext cx="3967305" cy="271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158" y="214290"/>
            <a:ext cx="83582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Развивающая предметно-пространственная среда в холлах  и переходах по блокам программы «Юный эколог Кубани»</a:t>
            </a:r>
            <a:endParaRPr lang="ru-RU" b="1" dirty="0">
              <a:latin typeface="Cambria" panose="02040503050406030204" pitchFamily="18" charset="0"/>
            </a:endParaRPr>
          </a:p>
        </p:txBody>
      </p:sp>
      <p:pic>
        <p:nvPicPr>
          <p:cNvPr id="2053" name="Picture 5" descr="C:\Documents and Settings\123\Рабочий стол\ФОТО ДОУ 67\Среда_Холлы\DSC0272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1413" y="1109349"/>
            <a:ext cx="3793139" cy="250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123\Рабочий стол\ФОТО ДОУ 67\Среда_Холлы\IMG_65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22" y="1109348"/>
            <a:ext cx="4006169" cy="250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60"/>
    </mc:Choice>
    <mc:Fallback xmlns="">
      <p:transition spd="slow" advTm="1876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14290"/>
            <a:ext cx="7072362" cy="456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Cambria" panose="02040503050406030204" pitchFamily="18" charset="0"/>
              </a:rPr>
              <a:t>Оснащение экологического  кабинета и групп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789040"/>
            <a:ext cx="3920440" cy="2800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07065"/>
            <a:ext cx="3834880" cy="2882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587" y="906310"/>
            <a:ext cx="3851373" cy="2522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123\Рабочий стол\ФОТО ДОУ 67\Современ_Оборудование\DSC0289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7672" y="943589"/>
            <a:ext cx="3869208" cy="2448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10"/>
    </mc:Choice>
    <mc:Fallback xmlns="">
      <p:transition spd="slow" advTm="1971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1973</TotalTime>
  <Words>1117</Words>
  <Application>Microsoft Office PowerPoint</Application>
  <PresentationFormat>Экран (4:3)</PresentationFormat>
  <Paragraphs>200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Arial</vt:lpstr>
      <vt:lpstr>Calibri</vt:lpstr>
      <vt:lpstr>Cambria</vt:lpstr>
      <vt:lpstr>Courier New</vt:lpstr>
      <vt:lpstr>Georgia</vt:lpstr>
      <vt:lpstr>Monotype Corsiva</vt:lpstr>
      <vt:lpstr>Times New Roman</vt:lpstr>
      <vt:lpstr>Trebuchet MS</vt:lpstr>
      <vt:lpstr>Verdana</vt:lpstr>
      <vt:lpstr>Wingdings</vt:lpstr>
      <vt:lpstr>Wingdings 2</vt:lpstr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кадрами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уровень</vt:lpstr>
      <vt:lpstr>Поддержка детей с ограниченными возможностями здоровья</vt:lpstr>
      <vt:lpstr>Сотрудничество с семьями</vt:lpstr>
      <vt:lpstr>Презентация PowerPoint</vt:lpstr>
      <vt:lpstr>Сетевое взаимодействие и социальное партнерство</vt:lpstr>
      <vt:lpstr>Трансляция практического опыта</vt:lpstr>
      <vt:lpstr>Презентация PowerPoint</vt:lpstr>
      <vt:lpstr>Презентация PowerPoint</vt:lpstr>
      <vt:lpstr>Объекты оценки качества</vt:lpstr>
      <vt:lpstr>Результат</vt:lpstr>
      <vt:lpstr>Перспективы</vt:lpstr>
      <vt:lpstr>Благодарим за внимание!</vt:lpstr>
    </vt:vector>
  </TitlesOfParts>
  <Company>ДС №67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 бюджетное учреждение  детский сад комбинированного вида №67  г.Сочи</dc:title>
  <dc:creator>123</dc:creator>
  <cp:lastModifiedBy>Strelnikova Viktoriya Viktorovna</cp:lastModifiedBy>
  <cp:revision>177</cp:revision>
  <dcterms:created xsi:type="dcterms:W3CDTF">2015-08-06T11:45:40Z</dcterms:created>
  <dcterms:modified xsi:type="dcterms:W3CDTF">2016-05-18T06:56:56Z</dcterms:modified>
</cp:coreProperties>
</file>