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42" d="100"/>
          <a:sy n="42" d="100"/>
        </p:scale>
        <p:origin x="6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F09B-D213-4753-9460-73ADA9277181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33CCA-B8F1-42F8-B555-582FEC988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9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Рассказать про мышки. Сразу подписываем маркером Wifi-наноприёмник и саму мышь с обратной стороны, для того, чтобы в случае неработоспособности быстро выявить неисправный элемент. Обычно достаточно вытащить наноприёмник из USB-хаба и вставить.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78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8501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904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На сайте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38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На сайте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579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lang="en-US" sz="1800" b="0" i="0" u="none" strike="noStrike" cap="none" dirty="0"/>
          </a:p>
        </p:txBody>
      </p:sp>
      <p:sp>
        <p:nvSpPr>
          <p:cNvPr id="267" name="Shape 26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58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Да/нет Lef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55447" y="116585"/>
            <a:ext cx="8833103" cy="7591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lvl="0" indent="0" algn="ctr" rtl="0">
              <a:spcBef>
                <a:spcPts val="640"/>
              </a:spcBef>
              <a:buFont typeface="Arial"/>
              <a:buNone/>
              <a:defRPr/>
            </a:lvl1pPr>
            <a:lvl2pPr marL="457200" lvl="1" indent="0" algn="ctr" rtl="0">
              <a:spcBef>
                <a:spcPts val="560"/>
              </a:spcBef>
              <a:buFont typeface="Arial"/>
              <a:buNone/>
              <a:defRPr/>
            </a:lvl2pPr>
            <a:lvl3pPr marL="914400" lvl="2" indent="0" algn="ctr" rtl="0">
              <a:spcBef>
                <a:spcPts val="480"/>
              </a:spcBef>
              <a:buFont typeface="Arial"/>
              <a:buNone/>
              <a:defRPr/>
            </a:lvl3pPr>
            <a:lvl4pPr marL="1371600" lvl="3" indent="0" algn="ctr" rtl="0">
              <a:spcBef>
                <a:spcPts val="400"/>
              </a:spcBef>
              <a:buFont typeface="Arial"/>
              <a:buNone/>
              <a:defRPr/>
            </a:lvl4pPr>
            <a:lvl5pPr marL="1828800" lvl="4" indent="0" algn="ctr" rtl="0">
              <a:spcBef>
                <a:spcPts val="400"/>
              </a:spcBef>
              <a:buFont typeface="A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use Mischief 1 - 6 вариантов Lef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55447" y="116585"/>
            <a:ext cx="8833103" cy="7591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lvl="0" indent="0" algn="ctr" rtl="0">
              <a:spcBef>
                <a:spcPts val="640"/>
              </a:spcBef>
              <a:buFont typeface="Arial"/>
              <a:buNone/>
              <a:defRPr/>
            </a:lvl1pPr>
            <a:lvl2pPr marL="457200" lvl="1" indent="0" algn="ctr" rtl="0">
              <a:spcBef>
                <a:spcPts val="560"/>
              </a:spcBef>
              <a:buFont typeface="Arial"/>
              <a:buNone/>
              <a:defRPr/>
            </a:lvl2pPr>
            <a:lvl3pPr marL="914400" lvl="2" indent="0" algn="ctr" rtl="0">
              <a:spcBef>
                <a:spcPts val="480"/>
              </a:spcBef>
              <a:buFont typeface="Arial"/>
              <a:buNone/>
              <a:defRPr/>
            </a:lvl3pPr>
            <a:lvl4pPr marL="1371600" lvl="3" indent="0" algn="ctr" rtl="0">
              <a:spcBef>
                <a:spcPts val="400"/>
              </a:spcBef>
              <a:buFont typeface="Arial"/>
              <a:buNone/>
              <a:defRPr/>
            </a:lvl4pPr>
            <a:lvl5pPr marL="1828800" lvl="4" indent="0" algn="ctr" rtl="0">
              <a:spcBef>
                <a:spcPts val="400"/>
              </a:spcBef>
              <a:buFont typeface="Arial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929618" cy="214314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Тема </a:t>
            </a:r>
            <a:r>
              <a:rPr lang="ru-RU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:</a:t>
            </a:r>
            <a:r>
              <a:rPr lang="en-US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«Microsoft Mouse Mischief </a:t>
            </a:r>
            <a:br>
              <a:rPr lang="en-US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</a:br>
            <a:r>
              <a:rPr lang="ru-RU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как технология контроля знаний на всех этапах урока</a:t>
            </a:r>
            <a:r>
              <a:rPr lang="en-US" b="1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».</a:t>
            </a:r>
            <a: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42926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Куракина Марина Андреевна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информатики и ИКТ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СОШ №33, г. Новороссийск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hape 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6687" y="4437062"/>
            <a:ext cx="24193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</a:br>
            <a:r>
              <a:rPr lang="en-US" dirty="0" err="1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Как</a:t>
            </a:r>
            <a:r>
              <a:rPr lang="en-US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вы</a:t>
            </a:r>
            <a:r>
              <a:rPr lang="en-US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контролируете</a:t>
            </a:r>
            <a:r>
              <a:rPr lang="en-US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знания</a:t>
            </a:r>
            <a:r>
              <a:rPr lang="en-US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учащихся</a:t>
            </a:r>
            <a:r>
              <a:rPr lang="en-US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на</a:t>
            </a:r>
            <a:r>
              <a:rPr lang="en-US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уроке</a:t>
            </a:r>
            <a:r>
              <a:rPr lang="en-US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  <a:t>? </a:t>
            </a:r>
            <a:br>
              <a:rPr lang="en-US" dirty="0" smtClean="0">
                <a:solidFill>
                  <a:srgbClr val="7030A0"/>
                </a:solidFill>
                <a:ea typeface="Calibri"/>
                <a:cs typeface="Calibri"/>
                <a:sym typeface="Calibri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Shape 182"/>
          <p:cNvSpPr txBox="1"/>
          <p:nvPr/>
        </p:nvSpPr>
        <p:spPr>
          <a:xfrm>
            <a:off x="285720" y="1643050"/>
            <a:ext cx="5572164" cy="2857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Опрос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Контрольная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Тест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тетради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Диктант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Система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интерактивного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голосования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Хотите, чтобы ученики Вас внимательно слушали?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71448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Знакомьтесь!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00306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mouse Mischief</a:t>
            </a:r>
            <a:endParaRPr lang="ru-RU" sz="4000" b="1" dirty="0" smtClean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(мышь шалости)</a:t>
            </a:r>
            <a:endParaRPr lang="ru-RU" sz="4000" dirty="0"/>
          </a:p>
        </p:txBody>
      </p:sp>
      <p:sp>
        <p:nvSpPr>
          <p:cNvPr id="6" name="Shape 196"/>
          <p:cNvSpPr txBox="1"/>
          <p:nvPr/>
        </p:nvSpPr>
        <p:spPr>
          <a:xfrm>
            <a:off x="571472" y="3960829"/>
            <a:ext cx="4572000" cy="1754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Мобильн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ость.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Никаких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настроек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Никакой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бумажной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волокиты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участников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опроса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ограничено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ru-RU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Бесплатный доступ</a:t>
            </a:r>
          </a:p>
          <a:p>
            <a:pPr marL="342900" lvl="0" indent="-342900">
              <a:buClr>
                <a:schemeClr val="dk1"/>
              </a:buClr>
              <a:buSzPct val="100000"/>
            </a:pP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  </a:t>
            </a:r>
            <a:r>
              <a:rPr lang="ru-RU" dirty="0" smtClean="0"/>
              <a:t>Возможность индивидуальной или групповой работы</a:t>
            </a:r>
            <a:endParaRPr lang="ru-RU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85"/>
          <p:cNvSpPr txBox="1"/>
          <p:nvPr/>
        </p:nvSpPr>
        <p:spPr>
          <a:xfrm>
            <a:off x="5000628" y="3786190"/>
            <a:ext cx="3571900" cy="163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Надстройка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Mouse Mischief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предназначена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взаимодействия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учащихся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 также </a:t>
            </a:r>
            <a:r>
              <a:rPr lang="en-US" sz="2000" b="1" i="0" u="none" strike="noStrike" cap="none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получения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высоких</a:t>
            </a: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результатов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84"/>
          <p:cNvSpPr txBox="1"/>
          <p:nvPr/>
        </p:nvSpPr>
        <p:spPr>
          <a:xfrm>
            <a:off x="4572000" y="5380039"/>
            <a:ext cx="4572000" cy="1477961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ru-RU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озволяет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получить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обратную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связь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как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учащиеся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усвоили 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материал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достаточно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ли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ясным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убедительным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доказательным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было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изложение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информации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учителем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lang="en-US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3375" y="488950"/>
            <a:ext cx="5000625" cy="531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44537" y="2487611"/>
            <a:ext cx="6040436" cy="367823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468312" y="1236662"/>
            <a:ext cx="4572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Мышь беспроводная Logitech Wireless Mouse M175 (910-002778) USB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914900" y="5345112"/>
            <a:ext cx="20066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USB-концентратор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8794" y="214290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Оборудование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238"/>
          <p:cNvPicPr preferRelativeResize="0"/>
          <p:nvPr/>
        </p:nvPicPr>
        <p:blipFill rotWithShape="1">
          <a:blip r:embed="rId3">
            <a:alphaModFix/>
          </a:blip>
          <a:srcRect r="77585"/>
          <a:stretch/>
        </p:blipFill>
        <p:spPr>
          <a:xfrm>
            <a:off x="214282" y="214290"/>
            <a:ext cx="2214578" cy="292895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l="43933" r="29169"/>
          <a:stretch/>
        </p:blipFill>
        <p:spPr>
          <a:xfrm>
            <a:off x="6143636" y="571480"/>
            <a:ext cx="2428892" cy="24288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85786" y="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Основные возможности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Shape 238"/>
          <p:cNvPicPr preferRelativeResize="0"/>
          <p:nvPr/>
        </p:nvPicPr>
        <p:blipFill rotWithShape="1">
          <a:blip r:embed="rId3">
            <a:alphaModFix/>
          </a:blip>
          <a:srcRect l="22415" r="56067"/>
          <a:stretch/>
        </p:blipFill>
        <p:spPr>
          <a:xfrm>
            <a:off x="214282" y="3286124"/>
            <a:ext cx="2286016" cy="25003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Shape 238"/>
          <p:cNvPicPr preferRelativeResize="0"/>
          <p:nvPr/>
        </p:nvPicPr>
        <p:blipFill rotWithShape="1">
          <a:blip r:embed="rId3">
            <a:alphaModFix/>
          </a:blip>
          <a:srcRect l="70831"/>
          <a:stretch/>
        </p:blipFill>
        <p:spPr>
          <a:xfrm>
            <a:off x="6143636" y="4929198"/>
            <a:ext cx="2357454" cy="192880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2394" t="20508" r="17642" b="16992"/>
          <a:stretch>
            <a:fillRect/>
          </a:stretch>
        </p:blipFill>
        <p:spPr bwMode="auto">
          <a:xfrm>
            <a:off x="2714612" y="3714752"/>
            <a:ext cx="2857520" cy="20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Рисунок 2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785794"/>
            <a:ext cx="30860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56" y="2857496"/>
            <a:ext cx="27146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412" y="23811"/>
            <a:ext cx="8088312" cy="33353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1042987" y="3429000"/>
            <a:ext cx="7561261" cy="3000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Активное вовлечение учащихся и поддержка совместного обучения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Улучшение управления аудиторией и общей вовлеченностью учащихся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ymbol"/>
              <a:buChar char="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Простота использования и доступность решения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1643050"/>
            <a:ext cx="3786182" cy="212725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438" y="4000504"/>
            <a:ext cx="4000528" cy="2428892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438" y="1571612"/>
            <a:ext cx="3881431" cy="216694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596" y="3929066"/>
            <a:ext cx="3738555" cy="262574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" name="TextBox 10"/>
          <p:cNvSpPr txBox="1"/>
          <p:nvPr/>
        </p:nvSpPr>
        <p:spPr>
          <a:xfrm>
            <a:off x="1071538" y="21429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Использование в дошкольном и дополнительном образовании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14282" y="1714488"/>
            <a:ext cx="2686035" cy="198437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0" name="Shape 3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82" y="3857628"/>
            <a:ext cx="2757473" cy="183993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928926" y="1714488"/>
            <a:ext cx="2738423" cy="1770061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2" name="Shape 302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5786446" y="1714488"/>
            <a:ext cx="2881299" cy="185738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Использование в начальной школе и на уроках в средней и старшей школе по предметам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" name="Shape 3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00364" y="3857628"/>
            <a:ext cx="3000396" cy="2000264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" name="Shape 3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43636" y="3857628"/>
            <a:ext cx="2714644" cy="1857388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7250" y="2365375"/>
            <a:ext cx="4889500" cy="15970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205</Words>
  <Application>Microsoft Office PowerPoint</Application>
  <PresentationFormat>Экран (4:3)</PresentationFormat>
  <Paragraphs>42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Symbol</vt:lpstr>
      <vt:lpstr>Times New Roman</vt:lpstr>
      <vt:lpstr>Тема Office</vt:lpstr>
      <vt:lpstr>Тема : «Microsoft Mouse Mischief  как технология контроля знаний на всех этапах урока». </vt:lpstr>
      <vt:lpstr> Как вы контролируете знания учащихся на уроке?  </vt:lpstr>
      <vt:lpstr>Хотите, чтобы ученики Вас внимательно слушали?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мастер-класса: «Microsoft Mouse Mischief  как технология контроля знаний на всех этапах урока». </dc:title>
  <dc:creator>user</dc:creator>
  <cp:lastModifiedBy>Слушатель</cp:lastModifiedBy>
  <cp:revision>9</cp:revision>
  <dcterms:created xsi:type="dcterms:W3CDTF">2016-04-14T18:13:51Z</dcterms:created>
  <dcterms:modified xsi:type="dcterms:W3CDTF">2017-04-28T07:15:09Z</dcterms:modified>
</cp:coreProperties>
</file>