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1" autoAdjust="0"/>
    <p:restoredTop sz="94660"/>
  </p:normalViewPr>
  <p:slideViewPr>
    <p:cSldViewPr snapToGrid="0">
      <p:cViewPr varScale="1">
        <p:scale>
          <a:sx n="84" d="100"/>
          <a:sy n="84" d="100"/>
        </p:scale>
        <p:origin x="7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381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72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80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3253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3816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9795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909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0444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0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9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62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92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030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683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91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5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446DA02-51CA-4AD5-AF79-61BAB593B767}" type="datetimeFigureOut">
              <a:rPr lang="ru-RU" smtClean="0"/>
              <a:t>26.01.2018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F90A6EA-1C5F-4EC6-B5BF-458D79422D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259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2930" y="1122363"/>
            <a:ext cx="11109960" cy="23876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Урок-игра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Занимательная Информатика»</a:t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2930" y="3602038"/>
            <a:ext cx="11109960" cy="215868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 </a:t>
            </a:r>
            <a:r>
              <a:rPr lang="ru-RU" sz="24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внимание, память и навыки работы с компьютером, умение четко излагать свою точку зрения; </a:t>
            </a:r>
            <a:r>
              <a:rPr lang="ru-RU" sz="2400" i="1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</a:t>
            </a:r>
            <a: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аккуратность и дисциплинированность, формировать научный интерес к информатике.</a:t>
            </a:r>
            <a:br>
              <a:rPr lang="ru-RU" sz="2400" dirty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73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0895" y="504741"/>
            <a:ext cx="10535652" cy="4111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</a:t>
            </a:r>
            <a:r>
              <a:rPr lang="ru-RU" sz="3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«Ты мне – я тебе».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30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Команды по очереди загадывают друг - другу по 5 заранее подготовленных вопросов.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83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5326" y="613610"/>
            <a:ext cx="11153274" cy="5119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  <a:spcAft>
                <a:spcPts val="80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итогов.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50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Жюри выделяет наиболее активных участников и подбивает итоги, награждает команду победителей, которая набрала наибольшее количество балов.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99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0050" y="325454"/>
            <a:ext cx="10961370" cy="6730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мероприятия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Назначение жюри.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Разделение на команды, приветствие.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Разминка.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Конкурс капитанов.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Конкурс «Прояви фантазию».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Конкурс «Разгадай кроссворд».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Конкурс «Ты мне – я тебе».</a:t>
            </a:r>
            <a:endParaRPr lang="ru-RU" sz="2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Подведение итогов.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2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506" y="350721"/>
            <a:ext cx="10601024" cy="482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Назначение жюри.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Разделение на команды, приветствие.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(готовятся заранее, команды рассказывают о себе, свое название и девиз).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</a:t>
            </a:r>
            <a:r>
              <a:rPr lang="ru-RU" sz="32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Разминка.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разминки команды отвечают на вопросы по очереди, на обсуждение дается 1 минута.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5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6803"/>
            <a:ext cx="12071684" cy="6255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Мозг компьютера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(Процессор)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Устройство для запуска/считывания информации с магнитных дисков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(Дисковод)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Устройство для распечатки информации на бумаге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(Принтер)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«Лицо» компьютера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(Монитор)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Наиболее распространенный манипулятор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(Мышь)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Устройство введения графической информации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(Сканер)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Устройство введения звуковой информации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(Микрофон)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Устройство для сохранения информации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(Память)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Устройство, которое обеспечивает запись и считывание информации с магнитной ленты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(Стример)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 Устройство для преобразования и передачи информации между отдаленными компьютерами 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(Модем)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33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0"/>
            <a:ext cx="119748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11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6756" y="529389"/>
            <a:ext cx="10226842" cy="6184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</a:t>
            </a:r>
            <a:r>
              <a:rPr lang="ru-RU" sz="36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капитанов.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Капитаны пантомимой показывают одно из периферийных устройств компьютера: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память;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клавиатура;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принтер;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3600" dirty="0" smtClean="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 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мышь.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31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3084" y="184937"/>
            <a:ext cx="11125200" cy="6227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</a:t>
            </a:r>
            <a:r>
              <a:rPr lang="ru-RU" sz="28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«Прояви фантазию».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Каждая команда должна нарисовать компьютер, используя только четырехугольники и треугольники; при этом участники команд по очереди подходят к компьютеру и работают в графическом редакторе выполняя задание, - каждый в течении 1 минуты. Таким образом, каждый следующий участник дорисовывает картинку, созданную его предшественником.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6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80" y="2149"/>
            <a:ext cx="12085120" cy="6855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</a:t>
            </a: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«Разгадай кроссворд».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Командам предлагается кроссворд на листах бумаги, выиграет та команда, которая правильно и быстрее всех разгадала кроссворд.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Кроссворд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Вопросы: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Устройство, которое имеет больше 100 кнопок.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«Глаза» компьютера.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Маленькая, серенькая, с хвостиком.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 Печатающее устройство.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Самая маленькая частица экрана.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Единица измерения диагонали экрана.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 Всемирная сеть.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 Устройство для передачи информации с бумаги в компьютер.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9. </a:t>
            </a:r>
            <a:r>
              <a:rPr lang="ru-RU" sz="2400" i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Размноживающее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устройство.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62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71676"/>
              </p:ext>
            </p:extLst>
          </p:nvPr>
        </p:nvGraphicFramePr>
        <p:xfrm>
          <a:off x="661739" y="782053"/>
          <a:ext cx="10274965" cy="5125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077"/>
                <a:gridCol w="562077"/>
                <a:gridCol w="562077"/>
                <a:gridCol w="562077"/>
                <a:gridCol w="586893"/>
                <a:gridCol w="560836"/>
                <a:gridCol w="560836"/>
                <a:gridCol w="562077"/>
                <a:gridCol w="627839"/>
                <a:gridCol w="572004"/>
                <a:gridCol w="631561"/>
                <a:gridCol w="560836"/>
                <a:gridCol w="562077"/>
                <a:gridCol w="560836"/>
                <a:gridCol w="560836"/>
                <a:gridCol w="560836"/>
                <a:gridCol w="559595"/>
                <a:gridCol w="559595"/>
              </a:tblGrid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Ш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Д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Ю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7.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Т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8.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Н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4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9.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К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1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</TotalTime>
  <Words>153</Words>
  <Application>Microsoft Office PowerPoint</Application>
  <PresentationFormat>Широкоэкранный</PresentationFormat>
  <Paragraphs>122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Calibri</vt:lpstr>
      <vt:lpstr>Century Gothic</vt:lpstr>
      <vt:lpstr>Symbol</vt:lpstr>
      <vt:lpstr>Times New Roman</vt:lpstr>
      <vt:lpstr>Wingdings 3</vt:lpstr>
      <vt:lpstr>Сектор</vt:lpstr>
      <vt:lpstr>Урок-игра  «Занимательная Информатика»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по информатике в 8-9 классах «Занимательная Информатика»</dc:title>
  <dc:creator>Слушатель</dc:creator>
  <cp:lastModifiedBy>Слушатель</cp:lastModifiedBy>
  <cp:revision>9</cp:revision>
  <dcterms:created xsi:type="dcterms:W3CDTF">2018-01-26T08:21:26Z</dcterms:created>
  <dcterms:modified xsi:type="dcterms:W3CDTF">2018-01-26T09:48:47Z</dcterms:modified>
</cp:coreProperties>
</file>