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8295-F871-4DB2-97F1-F10D5E6F77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87C7-6B7D-4B22-9805-0E0480076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4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8295-F871-4DB2-97F1-F10D5E6F776E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87C7-6B7D-4B22-9805-0E0480076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9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b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Краснодар</a:t>
            </a:r>
            <a: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ГИМНАЗИЯ  № 87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5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4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1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34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82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Основное содержание отчета</a:t>
            </a:r>
            <a:r>
              <a:rPr lang="ru-RU" altLang="ru-RU" sz="2400" smtClean="0">
                <a:solidFill>
                  <a:srgbClr val="7030A0"/>
                </a:solidFill>
                <a:latin typeface="Arial" pitchFamily="34" charset="0"/>
              </a:rPr>
              <a:t/>
            </a:r>
            <a:br>
              <a:rPr lang="ru-RU" altLang="ru-RU" sz="2400" smtClean="0">
                <a:solidFill>
                  <a:srgbClr val="7030A0"/>
                </a:solidFill>
                <a:latin typeface="Arial" pitchFamily="34" charset="0"/>
              </a:rPr>
            </a:br>
            <a:endParaRPr lang="ru-RU" alt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4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2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Технологическая схема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0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9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02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 проектов учащихся</a:t>
            </a:r>
            <a: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5-х классов </a:t>
            </a:r>
            <a: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altLang="ru-RU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английскому языку среди учителей.</a:t>
            </a:r>
            <a:endParaRPr lang="ru-RU" altLang="ru-RU" sz="240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проектов</a:t>
            </a:r>
            <a:r>
              <a:rPr lang="ru-RU" sz="2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5 «А» классе 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предметам </a:t>
            </a:r>
            <a:r>
              <a:rPr lang="ru-RU" sz="2000" smtClean="0">
                <a:solidFill>
                  <a:srgbClr val="7030A0"/>
                </a:solidFill>
              </a:rPr>
              <a:t/>
            </a:r>
            <a:br>
              <a:rPr lang="ru-RU" sz="2000" smtClean="0">
                <a:solidFill>
                  <a:srgbClr val="7030A0"/>
                </a:solidFill>
              </a:rPr>
            </a:br>
            <a:endParaRPr lang="ru-RU" sz="2000" dirty="0" smtClean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03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4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6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9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83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92D050"/>
                </a:solidFill>
              </a:rPr>
              <a:t> </a:t>
            </a: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Инструменты оценивания</a:t>
            </a:r>
            <a:r>
              <a:rPr lang="ru-RU" sz="2400" b="1" smtClean="0">
                <a:solidFill>
                  <a:srgbClr val="7030A0"/>
                </a:solidFill>
              </a:rPr>
              <a:t> </a:t>
            </a: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</a:rPr>
              <a:t>– Протокол оценки презентации индивидуального проекта по теме (___________________________________________________________</a:t>
            </a:r>
            <a:br>
              <a:rPr lang="ru-RU" sz="14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</a:rPr>
              <a:t>Уч-ка(цы) __ класса «___» МОУ гимназии № 87_______________________</a:t>
            </a:r>
            <a:br>
              <a:rPr lang="ru-RU" sz="14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</a:rPr>
              <a:t>Руководитель проекта – учитель____________  ________________________</a:t>
            </a:r>
            <a:br>
              <a:rPr lang="ru-RU" sz="14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b="1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(предмет)                                   (Ф.И.О.)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2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Инструменты оценивания</a:t>
            </a:r>
            <a:r>
              <a:rPr lang="ru-RU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Ведомость</a:t>
            </a:r>
            <a:r>
              <a:rPr lang="ru-RU" sz="1800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оценки индивидуальных проектов учащихся __класса «__» МОУ гимназии №87</a:t>
            </a:r>
            <a:r>
              <a:rPr lang="ru-RU" sz="1800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201_-201_ учебный год.</a:t>
            </a:r>
            <a:r>
              <a:rPr lang="ru-RU" sz="18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u="sng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руководитель___________________________________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23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07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33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77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2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97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0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46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1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1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3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Блок результатов КИП</a:t>
            </a:r>
            <a: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8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5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73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Экран (4:3)</PresentationFormat>
  <Paragraphs>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Муниципальное общеобразовательное учреждение  муниципального образования город Краснодар ГИМНАЗИЯ  № 87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Блок результатов КИП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4.Основное содержание отчета </vt:lpstr>
      <vt:lpstr>Презентация PowerPoint</vt:lpstr>
      <vt:lpstr>Презентация PowerPoint</vt:lpstr>
      <vt:lpstr>Технологическая схема</vt:lpstr>
      <vt:lpstr>Презентация PowerPoint</vt:lpstr>
      <vt:lpstr>Распределение  проектов учащихся  5-х классов по английскому языку среди учителей.</vt:lpstr>
      <vt:lpstr>Распределение проектов в 5 «А» классе по предметам  </vt:lpstr>
      <vt:lpstr>Презентация PowerPoint</vt:lpstr>
      <vt:lpstr>Презентация PowerPoint</vt:lpstr>
      <vt:lpstr>Презентация PowerPoint</vt:lpstr>
      <vt:lpstr>Презентация PowerPoint</vt:lpstr>
      <vt:lpstr> Инструменты оценивания – Протокол оценки презентации индивидуального проекта по теме (___________________________________________________________ Уч-ка(цы) __ класса «___» МОУ гимназии № 87_______________________ Руководитель проекта – учитель____________  ________________________                                                                                    (предмет)                                   (Ф.И.О.)</vt:lpstr>
      <vt:lpstr>Инструменты оценивания  - Ведомость оценки индивидуальных проектов учащихся __класса «__» МОУ гимназии №87 за 201_-201_ учебный год. Классный руководитель___________________________________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муниципального образования город Краснодар ГИМНАЗИЯ  № 87 </dc:title>
  <dc:creator>admin</dc:creator>
  <cp:lastModifiedBy>admin</cp:lastModifiedBy>
  <cp:revision>1</cp:revision>
  <dcterms:created xsi:type="dcterms:W3CDTF">2016-02-16T06:32:58Z</dcterms:created>
  <dcterms:modified xsi:type="dcterms:W3CDTF">2016-02-16T06:32:58Z</dcterms:modified>
</cp:coreProperties>
</file>