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2" r:id="rId3"/>
    <p:sldId id="258" r:id="rId4"/>
    <p:sldId id="266" r:id="rId5"/>
    <p:sldId id="269" r:id="rId6"/>
    <p:sldId id="271" r:id="rId7"/>
    <p:sldId id="274" r:id="rId8"/>
    <p:sldId id="275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6;&#1088;&#1091;&#1084;%20&#1075;&#1080;&#1084;&#1085;&#1072;&#1079;&#1080;&#1103;%2032/&#1057;&#1086;&#1079;&#1076;&#1072;&#1085;&#1080;&#1077;%20&#1080;&#1085;&#1090;&#1077;&#1088;&#1072;&#1082;&#1090;&#1080;&#1074;&#1085;&#1086;&#1081;%20&#1089;&#1088;&#1077;&#1076;&#1099;%20&#1086;&#1073;&#1091;&#1095;&#1077;&#1085;&#1080;&#1103;%20&#1089;%20&#1101;&#1083;&#1077;&#1084;&#1077;&#1085;&#1090;&#1072;&#1084;&#1080;%20&#1060;&#1043;&#1054;&#1057;.ppt" TargetMode="External"/><Relationship Id="rId2" Type="http://schemas.openxmlformats.org/officeDocument/2006/relationships/hyperlink" Target="&#1060;&#1086;&#1088;&#1091;&#1084;%20&#1075;&#1080;&#1084;&#1085;&#1072;&#1079;&#1080;&#1103;%2032/&#1052;&#1072;&#1090;&#1088;&#1080;&#1094;&#1072;_royalty.xls" TargetMode="External"/><Relationship Id="rId1" Type="http://schemas.openxmlformats.org/officeDocument/2006/relationships/hyperlink" Target="&#1060;&#1086;&#1088;&#1091;&#1084;%20&#1075;&#1080;&#1084;&#1085;&#1072;&#1079;&#1080;&#1103;%2032/&#1055;&#1086;&#1076;&#1075;&#1086;&#1090;&#1086;&#1074;&#1082;&#1072;%20&#1091;&#1095;&#1080;&#1090;&#1077;&#1083;&#1103;%20&#1060;&#1043;&#1054;&#1057;%20%20&#1087;&#1089;&#1080;&#1093;&#1086;&#1083;&#1086;&#1075;&#1080;&#1095;&#1077;&#1089;&#1082;.ppt" TargetMode="External"/><Relationship Id="rId4" Type="http://schemas.openxmlformats.org/officeDocument/2006/relationships/hyperlink" Target="&#1060;&#1086;&#1088;&#1091;&#1084;%20&#1075;&#1080;&#1084;&#1085;&#1072;&#1079;&#1080;&#1103;%2032/&#1055;&#1077;&#1076;&#1072;&#1075;&#1086;&#1075;&#1080;&#1095;&#1077;&#1089;&#1082;&#1080;&#1077;%20&#1087;&#1088;&#1086;&#1077;&#1082;&#1090;&#1099;.pptx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&#1060;&#1086;&#1088;&#1091;&#1084;%20&#1075;&#1080;&#1084;&#1085;&#1072;&#1079;&#1080;&#1103;%2032/&#1043;&#1088;&#1091;&#1087;&#1087;&#1086;&#1074;&#1099;&#1077;%20&#1092;&#1086;&#1088;&#1084;&#1099;%20&#1055;&#1050;.pptx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6;&#1088;&#1091;&#1084;%20&#1075;&#1080;&#1084;&#1085;&#1072;&#1079;&#1080;&#1103;%2032/&#1052;&#1072;&#1090;&#1088;&#1080;&#1094;&#1072;_royalty.xls" TargetMode="External"/><Relationship Id="rId2" Type="http://schemas.openxmlformats.org/officeDocument/2006/relationships/hyperlink" Target="&#1060;&#1086;&#1088;&#1091;&#1084;%20&#1075;&#1080;&#1084;&#1085;&#1072;&#1079;&#1080;&#1103;%2032/&#1055;&#1077;&#1076;&#1072;&#1075;&#1086;&#1075;&#1080;&#1095;&#1077;&#1089;&#1082;&#1080;&#1077;%20&#1087;&#1088;&#1086;&#1077;&#1082;&#1090;&#1099;.pptx" TargetMode="External"/><Relationship Id="rId1" Type="http://schemas.openxmlformats.org/officeDocument/2006/relationships/hyperlink" Target="&#1060;&#1086;&#1088;&#1091;&#1084;%20&#1075;&#1080;&#1084;&#1085;&#1072;&#1079;&#1080;&#1103;%2032/&#1055;&#1086;&#1076;&#1075;&#1086;&#1090;&#1086;&#1074;&#1082;&#1072;%20&#1091;&#1095;&#1080;&#1090;&#1077;&#1083;&#1103;%20&#1060;&#1043;&#1054;&#1057;%20%20&#1087;&#1089;&#1080;&#1093;&#1086;&#1083;&#1086;&#1075;&#1080;&#1095;&#1077;&#1089;&#1082;.ppt" TargetMode="External"/><Relationship Id="rId4" Type="http://schemas.openxmlformats.org/officeDocument/2006/relationships/hyperlink" Target="&#1060;&#1086;&#1088;&#1091;&#1084;%20&#1075;&#1080;&#1084;&#1085;&#1072;&#1079;&#1080;&#1103;%2032/&#1057;&#1086;&#1079;&#1076;&#1072;&#1085;&#1080;&#1077;%20&#1080;&#1085;&#1090;&#1077;&#1088;&#1072;&#1082;&#1090;&#1080;&#1074;&#1085;&#1086;&#1081;%20&#1089;&#1088;&#1077;&#1076;&#1099;%20&#1086;&#1073;&#1091;&#1095;&#1077;&#1085;&#1080;&#1103;%20&#1089;%20&#1101;&#1083;&#1077;&#1084;&#1077;&#1085;&#1090;&#1072;&#1084;&#1080;%20&#1060;&#1043;&#1054;&#1057;.ppt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&#1060;&#1086;&#1088;&#1091;&#1084;%20&#1075;&#1080;&#1084;&#1085;&#1072;&#1079;&#1080;&#1103;%2032/&#1043;&#1088;&#1091;&#1087;&#1087;&#1086;&#1074;&#1099;&#1077;%20&#1092;&#1086;&#1088;&#1084;&#1099;%20&#1055;&#1050;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66917-5270-4188-BEEA-F0C994BF7F9A}" type="doc">
      <dgm:prSet loTypeId="urn:microsoft.com/office/officeart/2005/8/layout/arrow6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E0D64D3-B819-433E-96BA-890C7354EAB7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Выявление дефицитов педагогической системы школы при соотнесении с требованиями ФГОС  </a:t>
          </a:r>
        </a:p>
        <a:p>
          <a:r>
            <a:rPr lang="ru-RU" sz="2400" b="1" dirty="0" smtClean="0">
              <a:effectLst/>
            </a:rPr>
            <a:t>(три Т)</a:t>
          </a:r>
        </a:p>
      </dgm:t>
    </dgm:pt>
    <dgm:pt modelId="{025A8959-600C-42F6-84E4-2B7F633FEB16}" type="parTrans" cxnId="{3CF9E9D3-6F84-43A9-9174-2C7994AEF953}">
      <dgm:prSet/>
      <dgm:spPr/>
      <dgm:t>
        <a:bodyPr/>
        <a:lstStyle/>
        <a:p>
          <a:endParaRPr lang="ru-RU"/>
        </a:p>
      </dgm:t>
    </dgm:pt>
    <dgm:pt modelId="{24F3DC2E-D413-48B7-A66B-09730286A74A}" type="sibTrans" cxnId="{3CF9E9D3-6F84-43A9-9174-2C7994AEF953}">
      <dgm:prSet/>
      <dgm:spPr/>
      <dgm:t>
        <a:bodyPr/>
        <a:lstStyle/>
        <a:p>
          <a:endParaRPr lang="ru-RU"/>
        </a:p>
      </dgm:t>
    </dgm:pt>
    <dgm:pt modelId="{8477677C-271E-42C9-9826-D7D89E316F7B}">
      <dgm:prSet phldrT="[Текст]" custT="1"/>
      <dgm:spPr/>
      <dgm:t>
        <a:bodyPr/>
        <a:lstStyle/>
        <a:p>
          <a:endParaRPr lang="ru-RU" sz="2000" dirty="0"/>
        </a:p>
      </dgm:t>
    </dgm:pt>
    <dgm:pt modelId="{D3DB32D3-F90D-4712-A55F-F434DDC9061B}" type="parTrans" cxnId="{D9186A58-16F4-475E-A471-CF09EA5644DB}">
      <dgm:prSet/>
      <dgm:spPr/>
      <dgm:t>
        <a:bodyPr/>
        <a:lstStyle/>
        <a:p>
          <a:endParaRPr lang="ru-RU"/>
        </a:p>
      </dgm:t>
    </dgm:pt>
    <dgm:pt modelId="{6AED9661-CF78-477A-981E-946404A3EAE0}" type="sibTrans" cxnId="{D9186A58-16F4-475E-A471-CF09EA5644DB}">
      <dgm:prSet/>
      <dgm:spPr/>
      <dgm:t>
        <a:bodyPr/>
        <a:lstStyle/>
        <a:p>
          <a:endParaRPr lang="ru-RU"/>
        </a:p>
      </dgm:t>
    </dgm:pt>
    <dgm:pt modelId="{21966688-88F1-429F-8676-D86332ED7195}">
      <dgm:prSet custT="1"/>
      <dgm:spPr/>
      <dgm:t>
        <a:bodyPr/>
        <a:lstStyle/>
        <a:p>
          <a:r>
            <a:rPr lang="ru-RU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Определение направлений проектной и опытно-экспериментальной деятельности педагогов по решению проблем</a:t>
          </a:r>
        </a:p>
      </dgm:t>
    </dgm:pt>
    <dgm:pt modelId="{109C0C12-E4F8-49E0-99F6-B36017748BCA}" type="parTrans" cxnId="{A66956C0-FDFA-4FEE-A7E0-B2005603E3BA}">
      <dgm:prSet/>
      <dgm:spPr/>
      <dgm:t>
        <a:bodyPr/>
        <a:lstStyle/>
        <a:p>
          <a:endParaRPr lang="ru-RU"/>
        </a:p>
      </dgm:t>
    </dgm:pt>
    <dgm:pt modelId="{E7D014F8-60BF-43BC-B611-E41D1AC0DDED}" type="sibTrans" cxnId="{A66956C0-FDFA-4FEE-A7E0-B2005603E3BA}">
      <dgm:prSet/>
      <dgm:spPr/>
      <dgm:t>
        <a:bodyPr/>
        <a:lstStyle/>
        <a:p>
          <a:endParaRPr lang="ru-RU"/>
        </a:p>
      </dgm:t>
    </dgm:pt>
    <dgm:pt modelId="{183AA382-4AD1-4BEF-867A-355B1037601B}">
      <dgm:prSet/>
      <dgm:spPr/>
      <dgm:t>
        <a:bodyPr/>
        <a:lstStyle/>
        <a:p>
          <a:endParaRPr lang="ru-RU" dirty="0"/>
        </a:p>
      </dgm:t>
    </dgm:pt>
    <dgm:pt modelId="{87ABBBB0-D349-45BF-A8E4-3A5C155AD9B4}" type="parTrans" cxnId="{623C50F6-6165-496D-8AB3-4A175A7A768B}">
      <dgm:prSet/>
      <dgm:spPr/>
      <dgm:t>
        <a:bodyPr/>
        <a:lstStyle/>
        <a:p>
          <a:endParaRPr lang="ru-RU"/>
        </a:p>
      </dgm:t>
    </dgm:pt>
    <dgm:pt modelId="{524F175E-7560-4C69-9B89-7372C91112A3}" type="sibTrans" cxnId="{623C50F6-6165-496D-8AB3-4A175A7A768B}">
      <dgm:prSet/>
      <dgm:spPr/>
      <dgm:t>
        <a:bodyPr/>
        <a:lstStyle/>
        <a:p>
          <a:endParaRPr lang="ru-RU"/>
        </a:p>
      </dgm:t>
    </dgm:pt>
    <dgm:pt modelId="{9E94B7C2-4759-4107-8749-34E619AA0FBE}" type="pres">
      <dgm:prSet presAssocID="{C9D66917-5270-4188-BEEA-F0C994BF7F9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7A39F7-F26C-4209-B2C9-7A2B3FDA6356}" type="pres">
      <dgm:prSet presAssocID="{C9D66917-5270-4188-BEEA-F0C994BF7F9A}" presName="ribbon" presStyleLbl="node1" presStyleIdx="0" presStyleCnt="1" custScaleY="167999" custLinFactNeighborY="-3001"/>
      <dgm:spPr/>
      <dgm:t>
        <a:bodyPr/>
        <a:lstStyle/>
        <a:p>
          <a:endParaRPr lang="ru-RU"/>
        </a:p>
      </dgm:t>
    </dgm:pt>
    <dgm:pt modelId="{C60A859F-AB6C-44EF-B005-C4B772DE3115}" type="pres">
      <dgm:prSet presAssocID="{C9D66917-5270-4188-BEEA-F0C994BF7F9A}" presName="leftArrowText" presStyleLbl="node1" presStyleIdx="0" presStyleCnt="1" custScaleX="134509" custScaleY="138667" custLinFactNeighborX="-4564" custLinFactNeighborY="-18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32DFA-8D70-4873-9EFD-41B9D7660A66}" type="pres">
      <dgm:prSet presAssocID="{C9D66917-5270-4188-BEEA-F0C994BF7F9A}" presName="rightArrowText" presStyleLbl="node1" presStyleIdx="0" presStyleCnt="1" custScaleX="128718" custScaleY="155385" custLinFactNeighborX="13846" custLinFactNeighborY="2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F9E9D3-6F84-43A9-9174-2C7994AEF953}" srcId="{C9D66917-5270-4188-BEEA-F0C994BF7F9A}" destId="{5E0D64D3-B819-433E-96BA-890C7354EAB7}" srcOrd="0" destOrd="0" parTransId="{025A8959-600C-42F6-84E4-2B7F633FEB16}" sibTransId="{24F3DC2E-D413-48B7-A66B-09730286A74A}"/>
    <dgm:cxn modelId="{A66956C0-FDFA-4FEE-A7E0-B2005603E3BA}" srcId="{C9D66917-5270-4188-BEEA-F0C994BF7F9A}" destId="{21966688-88F1-429F-8676-D86332ED7195}" srcOrd="1" destOrd="0" parTransId="{109C0C12-E4F8-49E0-99F6-B36017748BCA}" sibTransId="{E7D014F8-60BF-43BC-B611-E41D1AC0DDED}"/>
    <dgm:cxn modelId="{06715BF0-2352-4A49-A1C7-07EAFF79EEB5}" type="presOf" srcId="{5E0D64D3-B819-433E-96BA-890C7354EAB7}" destId="{C60A859F-AB6C-44EF-B005-C4B772DE3115}" srcOrd="0" destOrd="0" presId="urn:microsoft.com/office/officeart/2005/8/layout/arrow6"/>
    <dgm:cxn modelId="{623C50F6-6165-496D-8AB3-4A175A7A768B}" srcId="{C9D66917-5270-4188-BEEA-F0C994BF7F9A}" destId="{183AA382-4AD1-4BEF-867A-355B1037601B}" srcOrd="3" destOrd="0" parTransId="{87ABBBB0-D349-45BF-A8E4-3A5C155AD9B4}" sibTransId="{524F175E-7560-4C69-9B89-7372C91112A3}"/>
    <dgm:cxn modelId="{58590C74-9AB4-4F46-B3DF-23FF61DC115F}" type="presOf" srcId="{21966688-88F1-429F-8676-D86332ED7195}" destId="{A6232DFA-8D70-4873-9EFD-41B9D7660A66}" srcOrd="0" destOrd="0" presId="urn:microsoft.com/office/officeart/2005/8/layout/arrow6"/>
    <dgm:cxn modelId="{D9186A58-16F4-475E-A471-CF09EA5644DB}" srcId="{C9D66917-5270-4188-BEEA-F0C994BF7F9A}" destId="{8477677C-271E-42C9-9826-D7D89E316F7B}" srcOrd="2" destOrd="0" parTransId="{D3DB32D3-F90D-4712-A55F-F434DDC9061B}" sibTransId="{6AED9661-CF78-477A-981E-946404A3EAE0}"/>
    <dgm:cxn modelId="{F5C64BB6-16E8-4F91-84A6-410CF88CB7E7}" type="presOf" srcId="{C9D66917-5270-4188-BEEA-F0C994BF7F9A}" destId="{9E94B7C2-4759-4107-8749-34E619AA0FBE}" srcOrd="0" destOrd="0" presId="urn:microsoft.com/office/officeart/2005/8/layout/arrow6"/>
    <dgm:cxn modelId="{164F4A85-2799-4759-A4CE-A7EACA24A41F}" type="presParOf" srcId="{9E94B7C2-4759-4107-8749-34E619AA0FBE}" destId="{787A39F7-F26C-4209-B2C9-7A2B3FDA6356}" srcOrd="0" destOrd="0" presId="urn:microsoft.com/office/officeart/2005/8/layout/arrow6"/>
    <dgm:cxn modelId="{F40D2D12-BD1B-4CC4-92FA-F9E99539B822}" type="presParOf" srcId="{9E94B7C2-4759-4107-8749-34E619AA0FBE}" destId="{C60A859F-AB6C-44EF-B005-C4B772DE3115}" srcOrd="1" destOrd="0" presId="urn:microsoft.com/office/officeart/2005/8/layout/arrow6"/>
    <dgm:cxn modelId="{3701C4D3-E124-438C-B833-98CE361ADC8C}" type="presParOf" srcId="{9E94B7C2-4759-4107-8749-34E619AA0FBE}" destId="{A6232DFA-8D70-4873-9EFD-41B9D7660A6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CE13AA-7BC9-4D66-A1AE-C187C7E98AB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52B7975-A956-430A-99BE-9EEE808B0AC9}">
      <dgm:prSet phldrT="[Текст]" custT="1"/>
      <dgm:spPr/>
      <dgm:t>
        <a:bodyPr/>
        <a:lstStyle/>
        <a:p>
          <a:r>
            <a:rPr lang="ru-RU" sz="2800" b="1" dirty="0" smtClean="0"/>
            <a:t>на </a:t>
          </a:r>
          <a:r>
            <a:rPr lang="ru-RU" sz="2800" b="1" dirty="0" err="1" smtClean="0"/>
            <a:t>мотивационно-ценностном</a:t>
          </a:r>
          <a:r>
            <a:rPr lang="ru-RU" sz="2800" b="1" dirty="0" smtClean="0"/>
            <a:t>  уровне: принятие идеологии ФГОС, формирование психологической  готовности к его реализации;</a:t>
          </a:r>
          <a:endParaRPr lang="ru-RU" sz="2800" b="1" dirty="0"/>
        </a:p>
      </dgm:t>
    </dgm:pt>
    <dgm:pt modelId="{63952249-D7BD-43CB-9B54-AE1C96D6BF7F}" type="parTrans" cxnId="{A69D5016-1F3A-4E5C-B130-E2F0C34AFAE9}">
      <dgm:prSet/>
      <dgm:spPr/>
      <dgm:t>
        <a:bodyPr/>
        <a:lstStyle/>
        <a:p>
          <a:endParaRPr lang="ru-RU"/>
        </a:p>
      </dgm:t>
    </dgm:pt>
    <dgm:pt modelId="{58B6F303-F559-4827-BF2A-4C6325BC67CD}" type="sibTrans" cxnId="{A69D5016-1F3A-4E5C-B130-E2F0C34AFAE9}">
      <dgm:prSet/>
      <dgm:spPr/>
      <dgm:t>
        <a:bodyPr/>
        <a:lstStyle/>
        <a:p>
          <a:endParaRPr lang="ru-RU"/>
        </a:p>
      </dgm:t>
    </dgm:pt>
    <dgm:pt modelId="{1BE25DAB-23CC-44DC-A9AF-DE0FB8EBD17C}">
      <dgm:prSet phldrT="[Текст]" custT="1"/>
      <dgm:spPr/>
      <dgm:t>
        <a:bodyPr/>
        <a:lstStyle/>
        <a:p>
          <a:r>
            <a:rPr lang="ru-RU" sz="2800" b="1" dirty="0" smtClean="0"/>
            <a:t>на концептуальном уровне: понимание педагогами сущности, новых задач, содержания ФГОС  и его результатов</a:t>
          </a:r>
          <a:endParaRPr lang="ru-RU" sz="2800" b="1" dirty="0"/>
        </a:p>
      </dgm:t>
    </dgm:pt>
    <dgm:pt modelId="{34663C39-A9FA-4E58-967F-0096BE2475EE}" type="parTrans" cxnId="{26ED0792-5B91-46DC-B2DC-1A40DA2DCE2B}">
      <dgm:prSet/>
      <dgm:spPr/>
      <dgm:t>
        <a:bodyPr/>
        <a:lstStyle/>
        <a:p>
          <a:endParaRPr lang="ru-RU"/>
        </a:p>
      </dgm:t>
    </dgm:pt>
    <dgm:pt modelId="{370D468A-94E0-47E0-B631-58896A2D05D5}" type="sibTrans" cxnId="{26ED0792-5B91-46DC-B2DC-1A40DA2DCE2B}">
      <dgm:prSet/>
      <dgm:spPr/>
      <dgm:t>
        <a:bodyPr/>
        <a:lstStyle/>
        <a:p>
          <a:endParaRPr lang="ru-RU"/>
        </a:p>
      </dgm:t>
    </dgm:pt>
    <dgm:pt modelId="{F892BAD9-880A-44E5-9B67-09EB5AA47989}">
      <dgm:prSet custT="1"/>
      <dgm:spPr/>
      <dgm:t>
        <a:bodyPr/>
        <a:lstStyle/>
        <a:p>
          <a:r>
            <a:rPr lang="ru-RU" sz="2800" b="1" dirty="0" smtClean="0"/>
            <a:t>на технологическом уровне: овладение педагогом технологиями реализации </a:t>
          </a:r>
          <a:r>
            <a:rPr lang="ru-RU" sz="2800" b="1" dirty="0" err="1" smtClean="0"/>
            <a:t>системно-деятельностного</a:t>
          </a:r>
          <a:r>
            <a:rPr lang="ru-RU" sz="2800" b="1" dirty="0" smtClean="0"/>
            <a:t> подхода по проектированию учебно-воспитательного процесса.</a:t>
          </a:r>
          <a:endParaRPr lang="en-US" sz="2800" b="1" dirty="0"/>
        </a:p>
      </dgm:t>
    </dgm:pt>
    <dgm:pt modelId="{C3558FCE-0E96-4D52-AD58-05AA6956540A}" type="parTrans" cxnId="{16106D89-F553-4F72-ADC6-483954591BC0}">
      <dgm:prSet/>
      <dgm:spPr/>
      <dgm:t>
        <a:bodyPr/>
        <a:lstStyle/>
        <a:p>
          <a:endParaRPr lang="ru-RU"/>
        </a:p>
      </dgm:t>
    </dgm:pt>
    <dgm:pt modelId="{037D3CE2-625B-4225-8C4E-B0E8A0FF2EBE}" type="sibTrans" cxnId="{16106D89-F553-4F72-ADC6-483954591BC0}">
      <dgm:prSet/>
      <dgm:spPr/>
      <dgm:t>
        <a:bodyPr/>
        <a:lstStyle/>
        <a:p>
          <a:endParaRPr lang="ru-RU"/>
        </a:p>
      </dgm:t>
    </dgm:pt>
    <dgm:pt modelId="{9025E611-1F18-4206-BB0E-B792D7595F22}" type="pres">
      <dgm:prSet presAssocID="{C9CE13AA-7BC9-4D66-A1AE-C187C7E98A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286986-D4F3-4247-893F-4F32B5407F47}" type="pres">
      <dgm:prSet presAssocID="{652B7975-A956-430A-99BE-9EEE808B0AC9}" presName="parentLin" presStyleCnt="0"/>
      <dgm:spPr/>
      <dgm:t>
        <a:bodyPr/>
        <a:lstStyle/>
        <a:p>
          <a:endParaRPr lang="ru-RU"/>
        </a:p>
      </dgm:t>
    </dgm:pt>
    <dgm:pt modelId="{C5B0F4F6-64F0-4A49-AB6B-D0012D66E6AD}" type="pres">
      <dgm:prSet presAssocID="{652B7975-A956-430A-99BE-9EEE808B0A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C1BAFF8-9420-4758-BE28-CE85333741D5}" type="pres">
      <dgm:prSet presAssocID="{652B7975-A956-430A-99BE-9EEE808B0AC9}" presName="parentText" presStyleLbl="node1" presStyleIdx="0" presStyleCnt="3" custScaleX="150037" custScaleY="166053" custLinFactNeighborX="1633" custLinFactNeighborY="41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314B4-0B75-45B4-BFA4-D28D42BCECB5}" type="pres">
      <dgm:prSet presAssocID="{652B7975-A956-430A-99BE-9EEE808B0AC9}" presName="negativeSpace" presStyleCnt="0"/>
      <dgm:spPr/>
      <dgm:t>
        <a:bodyPr/>
        <a:lstStyle/>
        <a:p>
          <a:endParaRPr lang="ru-RU"/>
        </a:p>
      </dgm:t>
    </dgm:pt>
    <dgm:pt modelId="{5F53B8CD-5FB6-44E2-BADB-C3001C8695BD}" type="pres">
      <dgm:prSet presAssocID="{652B7975-A956-430A-99BE-9EEE808B0AC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935EF-12C0-4F00-8F7F-CDE9EC2510CB}" type="pres">
      <dgm:prSet presAssocID="{58B6F303-F559-4827-BF2A-4C6325BC67CD}" presName="spaceBetweenRectangles" presStyleCnt="0"/>
      <dgm:spPr/>
      <dgm:t>
        <a:bodyPr/>
        <a:lstStyle/>
        <a:p>
          <a:endParaRPr lang="ru-RU"/>
        </a:p>
      </dgm:t>
    </dgm:pt>
    <dgm:pt modelId="{27830121-A1E2-43CA-A2B8-6F3954E5F18A}" type="pres">
      <dgm:prSet presAssocID="{1BE25DAB-23CC-44DC-A9AF-DE0FB8EBD17C}" presName="parentLin" presStyleCnt="0"/>
      <dgm:spPr/>
      <dgm:t>
        <a:bodyPr/>
        <a:lstStyle/>
        <a:p>
          <a:endParaRPr lang="ru-RU"/>
        </a:p>
      </dgm:t>
    </dgm:pt>
    <dgm:pt modelId="{64D70AF7-4A9D-49F6-B5A2-A7592B648397}" type="pres">
      <dgm:prSet presAssocID="{1BE25DAB-23CC-44DC-A9AF-DE0FB8EBD17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3F668D1-82C5-4B81-A86D-41629837649E}" type="pres">
      <dgm:prSet presAssocID="{1BE25DAB-23CC-44DC-A9AF-DE0FB8EBD17C}" presName="parentText" presStyleLbl="node1" presStyleIdx="1" presStyleCnt="3" custScaleX="142997" custScaleY="152311" custLinFactNeighborX="712" custLinFactNeighborY="32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169AF-B9D2-4148-9E40-F154391493C9}" type="pres">
      <dgm:prSet presAssocID="{1BE25DAB-23CC-44DC-A9AF-DE0FB8EBD17C}" presName="negativeSpace" presStyleCnt="0"/>
      <dgm:spPr/>
      <dgm:t>
        <a:bodyPr/>
        <a:lstStyle/>
        <a:p>
          <a:endParaRPr lang="ru-RU"/>
        </a:p>
      </dgm:t>
    </dgm:pt>
    <dgm:pt modelId="{21A9A3F8-38FC-4490-9721-82B354F5540C}" type="pres">
      <dgm:prSet presAssocID="{1BE25DAB-23CC-44DC-A9AF-DE0FB8EBD17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3EF01-11DF-4FB9-AEF0-4421F7A5133F}" type="pres">
      <dgm:prSet presAssocID="{370D468A-94E0-47E0-B631-58896A2D05D5}" presName="spaceBetweenRectangles" presStyleCnt="0"/>
      <dgm:spPr/>
      <dgm:t>
        <a:bodyPr/>
        <a:lstStyle/>
        <a:p>
          <a:endParaRPr lang="ru-RU"/>
        </a:p>
      </dgm:t>
    </dgm:pt>
    <dgm:pt modelId="{A36D978C-F81D-4D37-8989-795795754287}" type="pres">
      <dgm:prSet presAssocID="{F892BAD9-880A-44E5-9B67-09EB5AA47989}" presName="parentLin" presStyleCnt="0"/>
      <dgm:spPr/>
      <dgm:t>
        <a:bodyPr/>
        <a:lstStyle/>
        <a:p>
          <a:endParaRPr lang="ru-RU"/>
        </a:p>
      </dgm:t>
    </dgm:pt>
    <dgm:pt modelId="{0538EB37-ED1C-4EE2-8679-B3203F97C3CA}" type="pres">
      <dgm:prSet presAssocID="{F892BAD9-880A-44E5-9B67-09EB5AA4798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CCA2F0D-57A5-4902-A755-1F33F461C2B3}" type="pres">
      <dgm:prSet presAssocID="{F892BAD9-880A-44E5-9B67-09EB5AA47989}" presName="parentText" presStyleLbl="node1" presStyleIdx="2" presStyleCnt="3" custScaleX="142997" custScaleY="262323" custLinFactNeighborX="712" custLinFactNeighborY="-342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6BD8C-609F-4A88-8927-3FB0696817CA}" type="pres">
      <dgm:prSet presAssocID="{F892BAD9-880A-44E5-9B67-09EB5AA47989}" presName="negativeSpace" presStyleCnt="0"/>
      <dgm:spPr/>
      <dgm:t>
        <a:bodyPr/>
        <a:lstStyle/>
        <a:p>
          <a:endParaRPr lang="ru-RU"/>
        </a:p>
      </dgm:t>
    </dgm:pt>
    <dgm:pt modelId="{553808D7-4E18-4C04-B081-11AE81E0A032}" type="pres">
      <dgm:prSet presAssocID="{F892BAD9-880A-44E5-9B67-09EB5AA47989}" presName="childText" presStyleLbl="conFgAcc1" presStyleIdx="2" presStyleCnt="3" custLinFactNeighborX="35200" custLinFactNeighborY="-45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ED0792-5B91-46DC-B2DC-1A40DA2DCE2B}" srcId="{C9CE13AA-7BC9-4D66-A1AE-C187C7E98ABC}" destId="{1BE25DAB-23CC-44DC-A9AF-DE0FB8EBD17C}" srcOrd="1" destOrd="0" parTransId="{34663C39-A9FA-4E58-967F-0096BE2475EE}" sibTransId="{370D468A-94E0-47E0-B631-58896A2D05D5}"/>
    <dgm:cxn modelId="{6E67B059-0981-49CC-A8A0-905D5929096F}" type="presOf" srcId="{652B7975-A956-430A-99BE-9EEE808B0AC9}" destId="{C5B0F4F6-64F0-4A49-AB6B-D0012D66E6AD}" srcOrd="0" destOrd="0" presId="urn:microsoft.com/office/officeart/2005/8/layout/list1"/>
    <dgm:cxn modelId="{745AAF4A-6DEE-4C55-B909-B5CF43A617E4}" type="presOf" srcId="{1BE25DAB-23CC-44DC-A9AF-DE0FB8EBD17C}" destId="{64D70AF7-4A9D-49F6-B5A2-A7592B648397}" srcOrd="0" destOrd="0" presId="urn:microsoft.com/office/officeart/2005/8/layout/list1"/>
    <dgm:cxn modelId="{94C0BE25-625D-4A63-9D87-A8F46B892398}" type="presOf" srcId="{652B7975-A956-430A-99BE-9EEE808B0AC9}" destId="{7C1BAFF8-9420-4758-BE28-CE85333741D5}" srcOrd="1" destOrd="0" presId="urn:microsoft.com/office/officeart/2005/8/layout/list1"/>
    <dgm:cxn modelId="{240000B0-30A3-4D60-A51C-7A4BD09C8F38}" type="presOf" srcId="{1BE25DAB-23CC-44DC-A9AF-DE0FB8EBD17C}" destId="{03F668D1-82C5-4B81-A86D-41629837649E}" srcOrd="1" destOrd="0" presId="urn:microsoft.com/office/officeart/2005/8/layout/list1"/>
    <dgm:cxn modelId="{FD758363-FC75-4D14-98FC-2C8A881AC189}" type="presOf" srcId="{F892BAD9-880A-44E5-9B67-09EB5AA47989}" destId="{8CCA2F0D-57A5-4902-A755-1F33F461C2B3}" srcOrd="1" destOrd="0" presId="urn:microsoft.com/office/officeart/2005/8/layout/list1"/>
    <dgm:cxn modelId="{16106D89-F553-4F72-ADC6-483954591BC0}" srcId="{C9CE13AA-7BC9-4D66-A1AE-C187C7E98ABC}" destId="{F892BAD9-880A-44E5-9B67-09EB5AA47989}" srcOrd="2" destOrd="0" parTransId="{C3558FCE-0E96-4D52-AD58-05AA6956540A}" sibTransId="{037D3CE2-625B-4225-8C4E-B0E8A0FF2EBE}"/>
    <dgm:cxn modelId="{42B483CB-F311-4A94-90AA-7E7E0244442F}" type="presOf" srcId="{C9CE13AA-7BC9-4D66-A1AE-C187C7E98ABC}" destId="{9025E611-1F18-4206-BB0E-B792D7595F22}" srcOrd="0" destOrd="0" presId="urn:microsoft.com/office/officeart/2005/8/layout/list1"/>
    <dgm:cxn modelId="{A69D5016-1F3A-4E5C-B130-E2F0C34AFAE9}" srcId="{C9CE13AA-7BC9-4D66-A1AE-C187C7E98ABC}" destId="{652B7975-A956-430A-99BE-9EEE808B0AC9}" srcOrd="0" destOrd="0" parTransId="{63952249-D7BD-43CB-9B54-AE1C96D6BF7F}" sibTransId="{58B6F303-F559-4827-BF2A-4C6325BC67CD}"/>
    <dgm:cxn modelId="{E414D0DD-2C31-461A-A946-EE1F19A6B3F8}" type="presOf" srcId="{F892BAD9-880A-44E5-9B67-09EB5AA47989}" destId="{0538EB37-ED1C-4EE2-8679-B3203F97C3CA}" srcOrd="0" destOrd="0" presId="urn:microsoft.com/office/officeart/2005/8/layout/list1"/>
    <dgm:cxn modelId="{56AA4F95-E655-4DC2-B132-F58C43753713}" type="presParOf" srcId="{9025E611-1F18-4206-BB0E-B792D7595F22}" destId="{C9286986-D4F3-4247-893F-4F32B5407F47}" srcOrd="0" destOrd="0" presId="urn:microsoft.com/office/officeart/2005/8/layout/list1"/>
    <dgm:cxn modelId="{9402D458-EE85-47F4-953F-0A887AFC82E6}" type="presParOf" srcId="{C9286986-D4F3-4247-893F-4F32B5407F47}" destId="{C5B0F4F6-64F0-4A49-AB6B-D0012D66E6AD}" srcOrd="0" destOrd="0" presId="urn:microsoft.com/office/officeart/2005/8/layout/list1"/>
    <dgm:cxn modelId="{63FD093E-0063-407B-86B6-55FED07E8E8A}" type="presParOf" srcId="{C9286986-D4F3-4247-893F-4F32B5407F47}" destId="{7C1BAFF8-9420-4758-BE28-CE85333741D5}" srcOrd="1" destOrd="0" presId="urn:microsoft.com/office/officeart/2005/8/layout/list1"/>
    <dgm:cxn modelId="{D352D942-C3D9-4BFB-BCE6-BCCF324184B1}" type="presParOf" srcId="{9025E611-1F18-4206-BB0E-B792D7595F22}" destId="{4E8314B4-0B75-45B4-BFA4-D28D42BCECB5}" srcOrd="1" destOrd="0" presId="urn:microsoft.com/office/officeart/2005/8/layout/list1"/>
    <dgm:cxn modelId="{A35B87B9-3A18-4EE7-B0B4-0740482CC799}" type="presParOf" srcId="{9025E611-1F18-4206-BB0E-B792D7595F22}" destId="{5F53B8CD-5FB6-44E2-BADB-C3001C8695BD}" srcOrd="2" destOrd="0" presId="urn:microsoft.com/office/officeart/2005/8/layout/list1"/>
    <dgm:cxn modelId="{F2F2AE9D-06F1-4173-BDD1-E72D9C072860}" type="presParOf" srcId="{9025E611-1F18-4206-BB0E-B792D7595F22}" destId="{B44935EF-12C0-4F00-8F7F-CDE9EC2510CB}" srcOrd="3" destOrd="0" presId="urn:microsoft.com/office/officeart/2005/8/layout/list1"/>
    <dgm:cxn modelId="{BCE67E4E-5DB8-41F1-B10A-31F236703094}" type="presParOf" srcId="{9025E611-1F18-4206-BB0E-B792D7595F22}" destId="{27830121-A1E2-43CA-A2B8-6F3954E5F18A}" srcOrd="4" destOrd="0" presId="urn:microsoft.com/office/officeart/2005/8/layout/list1"/>
    <dgm:cxn modelId="{52251193-82B2-47F0-87D3-49E80CBD1329}" type="presParOf" srcId="{27830121-A1E2-43CA-A2B8-6F3954E5F18A}" destId="{64D70AF7-4A9D-49F6-B5A2-A7592B648397}" srcOrd="0" destOrd="0" presId="urn:microsoft.com/office/officeart/2005/8/layout/list1"/>
    <dgm:cxn modelId="{C031C5B6-6D4F-4F2F-9951-920158A46FFF}" type="presParOf" srcId="{27830121-A1E2-43CA-A2B8-6F3954E5F18A}" destId="{03F668D1-82C5-4B81-A86D-41629837649E}" srcOrd="1" destOrd="0" presId="urn:microsoft.com/office/officeart/2005/8/layout/list1"/>
    <dgm:cxn modelId="{B236D40F-F3CF-41AF-95C4-BFA6B21E843D}" type="presParOf" srcId="{9025E611-1F18-4206-BB0E-B792D7595F22}" destId="{223169AF-B9D2-4148-9E40-F154391493C9}" srcOrd="5" destOrd="0" presId="urn:microsoft.com/office/officeart/2005/8/layout/list1"/>
    <dgm:cxn modelId="{FA7414E9-C2EA-4F16-80F1-71B7218279F6}" type="presParOf" srcId="{9025E611-1F18-4206-BB0E-B792D7595F22}" destId="{21A9A3F8-38FC-4490-9721-82B354F5540C}" srcOrd="6" destOrd="0" presId="urn:microsoft.com/office/officeart/2005/8/layout/list1"/>
    <dgm:cxn modelId="{9B51BC88-C11E-4B99-9DAD-DB18A5A6068A}" type="presParOf" srcId="{9025E611-1F18-4206-BB0E-B792D7595F22}" destId="{2403EF01-11DF-4FB9-AEF0-4421F7A5133F}" srcOrd="7" destOrd="0" presId="urn:microsoft.com/office/officeart/2005/8/layout/list1"/>
    <dgm:cxn modelId="{FC26C4F6-6D2C-43AB-A0C5-CFAB216BF51B}" type="presParOf" srcId="{9025E611-1F18-4206-BB0E-B792D7595F22}" destId="{A36D978C-F81D-4D37-8989-795795754287}" srcOrd="8" destOrd="0" presId="urn:microsoft.com/office/officeart/2005/8/layout/list1"/>
    <dgm:cxn modelId="{FF9B9BB5-73D0-41E4-893D-D6FE75CCF2E7}" type="presParOf" srcId="{A36D978C-F81D-4D37-8989-795795754287}" destId="{0538EB37-ED1C-4EE2-8679-B3203F97C3CA}" srcOrd="0" destOrd="0" presId="urn:microsoft.com/office/officeart/2005/8/layout/list1"/>
    <dgm:cxn modelId="{F6FB6992-C0AE-4946-A893-0A33D35889CA}" type="presParOf" srcId="{A36D978C-F81D-4D37-8989-795795754287}" destId="{8CCA2F0D-57A5-4902-A755-1F33F461C2B3}" srcOrd="1" destOrd="0" presId="urn:microsoft.com/office/officeart/2005/8/layout/list1"/>
    <dgm:cxn modelId="{1C8D29AD-40FA-4FE5-B5B3-1AD0DC7F3A1C}" type="presParOf" srcId="{9025E611-1F18-4206-BB0E-B792D7595F22}" destId="{91D6BD8C-609F-4A88-8927-3FB0696817CA}" srcOrd="9" destOrd="0" presId="urn:microsoft.com/office/officeart/2005/8/layout/list1"/>
    <dgm:cxn modelId="{6EC13FFE-E0A9-42D5-A82C-41B31F57C35C}" type="presParOf" srcId="{9025E611-1F18-4206-BB0E-B792D7595F22}" destId="{553808D7-4E18-4C04-B081-11AE81E0A0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339627-6E78-4BE1-A35D-1C6DD232BAAC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885C93-8C85-49CF-875D-AAD0E50A9B09}">
      <dgm:prSet phldrT="[Текст]" custT="1"/>
      <dgm:spPr/>
      <dgm:t>
        <a:bodyPr/>
        <a:lstStyle/>
        <a:p>
          <a:r>
            <a:rPr lang="ru-RU" sz="2000" b="1" dirty="0" smtClean="0"/>
            <a:t>Формирование психологической  готовности к реализации ФГОС</a:t>
          </a:r>
          <a:endParaRPr lang="ru-RU" sz="2000" b="1" dirty="0"/>
        </a:p>
      </dgm:t>
    </dgm:pt>
    <dgm:pt modelId="{F9371FB7-EC06-4E28-9A72-4E23652FDA37}" type="parTrans" cxnId="{D9F99914-1AEA-426E-BF3E-E719E5CC992F}">
      <dgm:prSet/>
      <dgm:spPr/>
      <dgm:t>
        <a:bodyPr/>
        <a:lstStyle/>
        <a:p>
          <a:endParaRPr lang="ru-RU"/>
        </a:p>
      </dgm:t>
    </dgm:pt>
    <dgm:pt modelId="{6A7514F9-EC4C-4431-A8B6-3E4373ED1091}" type="sibTrans" cxnId="{D9F99914-1AEA-426E-BF3E-E719E5CC992F}">
      <dgm:prSet/>
      <dgm:spPr/>
      <dgm:t>
        <a:bodyPr/>
        <a:lstStyle/>
        <a:p>
          <a:endParaRPr lang="ru-RU"/>
        </a:p>
      </dgm:t>
    </dgm:pt>
    <dgm:pt modelId="{1E3824AC-B241-40FD-95E3-192BE8AD21C3}">
      <dgm:prSet phldrT="[Текст]" custT="1"/>
      <dgm:spPr/>
      <dgm:t>
        <a:bodyPr/>
        <a:lstStyle/>
        <a:p>
          <a:r>
            <a:rPr lang="ru-RU" sz="2000" dirty="0" smtClean="0"/>
            <a:t>Семинары, </a:t>
          </a:r>
          <a:r>
            <a:rPr lang="ru-RU" sz="2000" dirty="0" smtClean="0">
              <a:hlinkClick xmlns:r="http://schemas.openxmlformats.org/officeDocument/2006/relationships" r:id="rId1" action="ppaction://hlinkpres?slideindex=1&amp;slidetitle="/>
            </a:rPr>
            <a:t>тренинги</a:t>
          </a:r>
          <a:r>
            <a:rPr lang="ru-RU" sz="2000" dirty="0" smtClean="0"/>
            <a:t>, погружения в проблему</a:t>
          </a:r>
          <a:endParaRPr lang="ru-RU" sz="2000" dirty="0"/>
        </a:p>
      </dgm:t>
    </dgm:pt>
    <dgm:pt modelId="{201946D1-FF00-49B9-9BEC-8EE7EA7D0A00}" type="parTrans" cxnId="{906DEF05-0F91-4151-A34F-41C972CB6CED}">
      <dgm:prSet/>
      <dgm:spPr/>
      <dgm:t>
        <a:bodyPr/>
        <a:lstStyle/>
        <a:p>
          <a:endParaRPr lang="ru-RU"/>
        </a:p>
      </dgm:t>
    </dgm:pt>
    <dgm:pt modelId="{3D80D4D9-CF3D-43C0-8296-B249AACD3375}" type="sibTrans" cxnId="{906DEF05-0F91-4151-A34F-41C972CB6CED}">
      <dgm:prSet/>
      <dgm:spPr/>
      <dgm:t>
        <a:bodyPr/>
        <a:lstStyle/>
        <a:p>
          <a:endParaRPr lang="ru-RU"/>
        </a:p>
      </dgm:t>
    </dgm:pt>
    <dgm:pt modelId="{15DB5271-B1F6-4775-AAC3-4E6B6B1F9982}">
      <dgm:prSet phldrT="[Текст]" custT="1"/>
      <dgm:spPr/>
      <dgm:t>
        <a:bodyPr/>
        <a:lstStyle/>
        <a:p>
          <a:r>
            <a:rPr lang="ru-RU" sz="2000" b="1" dirty="0" smtClean="0"/>
            <a:t>Освоение концептуальных основ, содержания ФГОС</a:t>
          </a:r>
          <a:endParaRPr lang="ru-RU" sz="2000" b="1" dirty="0"/>
        </a:p>
      </dgm:t>
    </dgm:pt>
    <dgm:pt modelId="{BFD99F83-81D9-48A2-AB07-89F1EE73BEA2}" type="parTrans" cxnId="{940E59EE-42F1-4EC7-9128-B1689A0420D3}">
      <dgm:prSet/>
      <dgm:spPr/>
      <dgm:t>
        <a:bodyPr/>
        <a:lstStyle/>
        <a:p>
          <a:endParaRPr lang="ru-RU"/>
        </a:p>
      </dgm:t>
    </dgm:pt>
    <dgm:pt modelId="{12D3A241-6F32-41CB-9457-DA9B53283A62}" type="sibTrans" cxnId="{940E59EE-42F1-4EC7-9128-B1689A0420D3}">
      <dgm:prSet/>
      <dgm:spPr/>
      <dgm:t>
        <a:bodyPr/>
        <a:lstStyle/>
        <a:p>
          <a:endParaRPr lang="ru-RU"/>
        </a:p>
      </dgm:t>
    </dgm:pt>
    <dgm:pt modelId="{C7B8969A-654F-48DF-AAAD-FC2F56009BF4}">
      <dgm:prSet phldrT="[Текст]" custT="1"/>
      <dgm:spPr/>
      <dgm:t>
        <a:bodyPr/>
        <a:lstStyle/>
        <a:p>
          <a:r>
            <a:rPr lang="ru-RU" sz="2000" dirty="0" smtClean="0"/>
            <a:t>Научно-методическое сопровождение,  </a:t>
          </a:r>
          <a:r>
            <a:rPr lang="ru-RU" sz="2000" dirty="0" err="1" smtClean="0"/>
            <a:t>внутришкольный</a:t>
          </a:r>
          <a:r>
            <a:rPr lang="ru-RU" sz="2000" dirty="0" smtClean="0"/>
            <a:t> консалтинг</a:t>
          </a:r>
          <a:endParaRPr lang="ru-RU" sz="2000" dirty="0"/>
        </a:p>
      </dgm:t>
    </dgm:pt>
    <dgm:pt modelId="{C1C4E621-A50B-4244-816B-711F3A108EE4}" type="parTrans" cxnId="{A7233B30-E27C-44CB-85F1-EBB155F0BFB3}">
      <dgm:prSet/>
      <dgm:spPr/>
      <dgm:t>
        <a:bodyPr/>
        <a:lstStyle/>
        <a:p>
          <a:endParaRPr lang="ru-RU"/>
        </a:p>
      </dgm:t>
    </dgm:pt>
    <dgm:pt modelId="{3FC61403-D30C-44B9-A55A-F496E1E0091E}" type="sibTrans" cxnId="{A7233B30-E27C-44CB-85F1-EBB155F0BFB3}">
      <dgm:prSet/>
      <dgm:spPr/>
      <dgm:t>
        <a:bodyPr/>
        <a:lstStyle/>
        <a:p>
          <a:endParaRPr lang="ru-RU"/>
        </a:p>
      </dgm:t>
    </dgm:pt>
    <dgm:pt modelId="{91736EC6-D726-4C5C-9055-A18B9EF68AAA}">
      <dgm:prSet phldrT="[Текст]" custT="1"/>
      <dgm:spPr/>
      <dgm:t>
        <a:bodyPr/>
        <a:lstStyle/>
        <a:p>
          <a:r>
            <a:rPr lang="ru-RU" sz="2000" b="1" dirty="0" smtClean="0"/>
            <a:t>Овладение технологиями реализации </a:t>
          </a:r>
          <a:r>
            <a:rPr lang="ru-RU" sz="2000" b="1" dirty="0" err="1" smtClean="0"/>
            <a:t>системно-деятельностного</a:t>
          </a:r>
          <a:r>
            <a:rPr lang="ru-RU" sz="2000" b="1" dirty="0" smtClean="0"/>
            <a:t> подхода</a:t>
          </a:r>
          <a:endParaRPr lang="ru-RU" sz="2000" b="1" dirty="0"/>
        </a:p>
      </dgm:t>
    </dgm:pt>
    <dgm:pt modelId="{13E33199-D10E-4E87-B9D0-88EDC0A3D02A}" type="parTrans" cxnId="{29E991FC-93FB-473A-BC81-8ACE9CB8B5FA}">
      <dgm:prSet/>
      <dgm:spPr/>
      <dgm:t>
        <a:bodyPr/>
        <a:lstStyle/>
        <a:p>
          <a:endParaRPr lang="ru-RU"/>
        </a:p>
      </dgm:t>
    </dgm:pt>
    <dgm:pt modelId="{592CC2A6-2000-43F8-8F06-E02054D444C4}" type="sibTrans" cxnId="{29E991FC-93FB-473A-BC81-8ACE9CB8B5FA}">
      <dgm:prSet/>
      <dgm:spPr/>
      <dgm:t>
        <a:bodyPr/>
        <a:lstStyle/>
        <a:p>
          <a:endParaRPr lang="ru-RU"/>
        </a:p>
      </dgm:t>
    </dgm:pt>
    <dgm:pt modelId="{BA9B285B-EA76-4287-A76A-260A3B6E66B2}">
      <dgm:prSet phldrT="[Текст]" custT="1"/>
      <dgm:spPr/>
      <dgm:t>
        <a:bodyPr/>
        <a:lstStyle/>
        <a:p>
          <a:r>
            <a:rPr lang="ru-RU" sz="2000" dirty="0" smtClean="0">
              <a:hlinkClick xmlns:r="http://schemas.openxmlformats.org/officeDocument/2006/relationships" r:id="rId2" action="ppaction://hlinkfile"/>
            </a:rPr>
            <a:t>Мониторинг профессиональных компетенций </a:t>
          </a:r>
          <a:r>
            <a:rPr lang="ru-RU" sz="2000" dirty="0" smtClean="0"/>
            <a:t>учителя, </a:t>
          </a:r>
          <a:r>
            <a:rPr lang="ru-RU" sz="2000" dirty="0" err="1" smtClean="0"/>
            <a:t>тьюторство</a:t>
          </a:r>
          <a:endParaRPr lang="ru-RU" sz="2000" dirty="0"/>
        </a:p>
      </dgm:t>
    </dgm:pt>
    <dgm:pt modelId="{FAF31EA3-E445-4B57-B8D8-8B2A51CEFD02}" type="parTrans" cxnId="{E737C4BA-4794-430A-992E-0880850A287C}">
      <dgm:prSet/>
      <dgm:spPr/>
      <dgm:t>
        <a:bodyPr/>
        <a:lstStyle/>
        <a:p>
          <a:endParaRPr lang="ru-RU"/>
        </a:p>
      </dgm:t>
    </dgm:pt>
    <dgm:pt modelId="{A8FFACC3-4173-48AC-BA11-BF26474093F7}" type="sibTrans" cxnId="{E737C4BA-4794-430A-992E-0880850A287C}">
      <dgm:prSet/>
      <dgm:spPr/>
      <dgm:t>
        <a:bodyPr/>
        <a:lstStyle/>
        <a:p>
          <a:endParaRPr lang="ru-RU"/>
        </a:p>
      </dgm:t>
    </dgm:pt>
    <dgm:pt modelId="{DD28DD0D-4D48-46EB-9937-FEF59CE194A7}">
      <dgm:prSet phldrT="[Текст]" custT="1"/>
      <dgm:spPr/>
      <dgm:t>
        <a:bodyPr/>
        <a:lstStyle/>
        <a:p>
          <a:r>
            <a:rPr lang="ru-RU" sz="2000" dirty="0" smtClean="0">
              <a:hlinkClick xmlns:r="http://schemas.openxmlformats.org/officeDocument/2006/relationships" r:id="rId3" action="ppaction://hlinkpres?slideindex=1&amp;slidetitle="/>
            </a:rPr>
            <a:t>Педагогическое проектирование,  </a:t>
          </a:r>
          <a:r>
            <a:rPr lang="ru-RU" sz="2000" dirty="0" smtClean="0"/>
            <a:t>индивидуальные траектории ПК учителя</a:t>
          </a:r>
          <a:endParaRPr lang="ru-RU" sz="2000" dirty="0"/>
        </a:p>
      </dgm:t>
    </dgm:pt>
    <dgm:pt modelId="{5772B072-A5C7-4BD1-8551-BA93F3786731}" type="parTrans" cxnId="{37651D27-6D30-434E-BBFE-80339EF1BAE2}">
      <dgm:prSet/>
      <dgm:spPr/>
      <dgm:t>
        <a:bodyPr/>
        <a:lstStyle/>
        <a:p>
          <a:endParaRPr lang="ru-RU"/>
        </a:p>
      </dgm:t>
    </dgm:pt>
    <dgm:pt modelId="{0258F394-692C-4C02-B8B7-E9A391B96F20}" type="sibTrans" cxnId="{37651D27-6D30-434E-BBFE-80339EF1BAE2}">
      <dgm:prSet/>
      <dgm:spPr/>
      <dgm:t>
        <a:bodyPr/>
        <a:lstStyle/>
        <a:p>
          <a:endParaRPr lang="ru-RU"/>
        </a:p>
      </dgm:t>
    </dgm:pt>
    <dgm:pt modelId="{1BCDCE56-E81C-4D2C-AE9E-8DCCF3555E07}">
      <dgm:prSet phldrT="[Текст]" custT="1"/>
      <dgm:spPr/>
      <dgm:t>
        <a:bodyPr/>
        <a:lstStyle/>
        <a:p>
          <a:r>
            <a:rPr lang="ru-RU" sz="2000" dirty="0" smtClean="0"/>
            <a:t>Психолого-методическое сопровождение учителя</a:t>
          </a:r>
          <a:endParaRPr lang="ru-RU" sz="2000" dirty="0"/>
        </a:p>
      </dgm:t>
    </dgm:pt>
    <dgm:pt modelId="{99CB724B-7D71-45CF-8BE1-9F69D6917895}" type="sibTrans" cxnId="{D343CFF3-8BD7-495C-8FF1-A6AAA21B32A1}">
      <dgm:prSet/>
      <dgm:spPr/>
      <dgm:t>
        <a:bodyPr/>
        <a:lstStyle/>
        <a:p>
          <a:endParaRPr lang="ru-RU"/>
        </a:p>
      </dgm:t>
    </dgm:pt>
    <dgm:pt modelId="{C175A50D-7111-48DC-B7D3-3FF4CFFB4317}" type="parTrans" cxnId="{D343CFF3-8BD7-495C-8FF1-A6AAA21B32A1}">
      <dgm:prSet/>
      <dgm:spPr/>
      <dgm:t>
        <a:bodyPr/>
        <a:lstStyle/>
        <a:p>
          <a:endParaRPr lang="ru-RU"/>
        </a:p>
      </dgm:t>
    </dgm:pt>
    <dgm:pt modelId="{BCD485D1-522B-4029-A8FE-B1E15DE61058}">
      <dgm:prSet phldrT="[Текст]" custT="1"/>
      <dgm:spPr/>
      <dgm:t>
        <a:bodyPr/>
        <a:lstStyle/>
        <a:p>
          <a:r>
            <a:rPr lang="ru-RU" sz="2000" u="none" baseline="0" dirty="0" smtClean="0">
              <a:solidFill>
                <a:schemeClr val="tx1"/>
              </a:solidFill>
              <a:hlinkClick xmlns:r="http://schemas.openxmlformats.org/officeDocument/2006/relationships" r:id="rId4" action="ppaction://hlinkpres?slideindex=1&amp;slidetitle="/>
            </a:rPr>
            <a:t>Деятельность проблемно-творческих групп по разработке ООП</a:t>
          </a:r>
          <a:endParaRPr lang="ru-RU" sz="2000" u="none" baseline="0" dirty="0">
            <a:solidFill>
              <a:schemeClr val="tx1"/>
            </a:solidFill>
          </a:endParaRPr>
        </a:p>
      </dgm:t>
    </dgm:pt>
    <dgm:pt modelId="{177645E1-9175-489A-8CBE-B255B8920A7D}" type="sibTrans" cxnId="{9CA470CA-1051-4B29-890B-A41E9228A92D}">
      <dgm:prSet/>
      <dgm:spPr/>
      <dgm:t>
        <a:bodyPr/>
        <a:lstStyle/>
        <a:p>
          <a:endParaRPr lang="ru-RU"/>
        </a:p>
      </dgm:t>
    </dgm:pt>
    <dgm:pt modelId="{E0DAD9D7-FF43-4FC1-B2B7-D0827CF3F6FB}" type="parTrans" cxnId="{9CA470CA-1051-4B29-890B-A41E9228A92D}">
      <dgm:prSet/>
      <dgm:spPr/>
      <dgm:t>
        <a:bodyPr/>
        <a:lstStyle/>
        <a:p>
          <a:endParaRPr lang="ru-RU"/>
        </a:p>
      </dgm:t>
    </dgm:pt>
    <dgm:pt modelId="{0046EC60-AE91-47F3-B31C-985C1D71F16D}" type="pres">
      <dgm:prSet presAssocID="{FF339627-6E78-4BE1-A35D-1C6DD232BAA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9D01E4-B276-47C3-A3DA-68A23D478D83}" type="pres">
      <dgm:prSet presAssocID="{C2885C93-8C85-49CF-875D-AAD0E50A9B09}" presName="horFlow" presStyleCnt="0"/>
      <dgm:spPr/>
      <dgm:t>
        <a:bodyPr/>
        <a:lstStyle/>
        <a:p>
          <a:endParaRPr lang="ru-RU"/>
        </a:p>
      </dgm:t>
    </dgm:pt>
    <dgm:pt modelId="{3BA69CED-24DC-4D54-A746-2573E0E0962D}" type="pres">
      <dgm:prSet presAssocID="{C2885C93-8C85-49CF-875D-AAD0E50A9B09}" presName="bigChev" presStyleLbl="node1" presStyleIdx="0" presStyleCnt="3" custScaleX="109332" custScaleY="126523" custLinFactNeighborX="-36626"/>
      <dgm:spPr/>
      <dgm:t>
        <a:bodyPr/>
        <a:lstStyle/>
        <a:p>
          <a:endParaRPr lang="ru-RU"/>
        </a:p>
      </dgm:t>
    </dgm:pt>
    <dgm:pt modelId="{BC1C7316-4392-40D4-AFF1-BFE7077EF12B}" type="pres">
      <dgm:prSet presAssocID="{C175A50D-7111-48DC-B7D3-3FF4CFFB4317}" presName="parTrans" presStyleCnt="0"/>
      <dgm:spPr/>
      <dgm:t>
        <a:bodyPr/>
        <a:lstStyle/>
        <a:p>
          <a:endParaRPr lang="ru-RU"/>
        </a:p>
      </dgm:t>
    </dgm:pt>
    <dgm:pt modelId="{EA7E4861-1EC7-480B-BDC9-A8018FCD785F}" type="pres">
      <dgm:prSet presAssocID="{1BCDCE56-E81C-4D2C-AE9E-8DCCF3555E07}" presName="node" presStyleLbl="alignAccFollowNode1" presStyleIdx="0" presStyleCnt="6" custScaleX="120058" custScaleY="134089" custLinFactNeighborX="-65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24AF1-47D6-41F6-9D06-619F2F50BE92}" type="pres">
      <dgm:prSet presAssocID="{99CB724B-7D71-45CF-8BE1-9F69D6917895}" presName="sibTrans" presStyleCnt="0"/>
      <dgm:spPr/>
      <dgm:t>
        <a:bodyPr/>
        <a:lstStyle/>
        <a:p>
          <a:endParaRPr lang="ru-RU"/>
        </a:p>
      </dgm:t>
    </dgm:pt>
    <dgm:pt modelId="{61B56EAD-96A0-4BDC-AD70-A99C3E34DE75}" type="pres">
      <dgm:prSet presAssocID="{1E3824AC-B241-40FD-95E3-192BE8AD21C3}" presName="node" presStyleLbl="alignAccFollowNode1" presStyleIdx="1" presStyleCnt="6" custScaleX="135814" custScaleY="134149" custLinFactNeighborX="-92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E63CA-1281-436E-B330-F1CE45B9C82D}" type="pres">
      <dgm:prSet presAssocID="{C2885C93-8C85-49CF-875D-AAD0E50A9B09}" presName="vSp" presStyleCnt="0"/>
      <dgm:spPr/>
      <dgm:t>
        <a:bodyPr/>
        <a:lstStyle/>
        <a:p>
          <a:endParaRPr lang="ru-RU"/>
        </a:p>
      </dgm:t>
    </dgm:pt>
    <dgm:pt modelId="{FE85E854-A177-4790-B9A4-17E73CA3921A}" type="pres">
      <dgm:prSet presAssocID="{15DB5271-B1F6-4775-AAC3-4E6B6B1F9982}" presName="horFlow" presStyleCnt="0"/>
      <dgm:spPr/>
      <dgm:t>
        <a:bodyPr/>
        <a:lstStyle/>
        <a:p>
          <a:endParaRPr lang="ru-RU"/>
        </a:p>
      </dgm:t>
    </dgm:pt>
    <dgm:pt modelId="{39EE00D6-073E-42D7-A129-ECB569538952}" type="pres">
      <dgm:prSet presAssocID="{15DB5271-B1F6-4775-AAC3-4E6B6B1F9982}" presName="bigChev" presStyleLbl="node1" presStyleIdx="1" presStyleCnt="3" custScaleY="105969" custLinFactNeighborX="-36626"/>
      <dgm:spPr/>
      <dgm:t>
        <a:bodyPr/>
        <a:lstStyle/>
        <a:p>
          <a:endParaRPr lang="ru-RU"/>
        </a:p>
      </dgm:t>
    </dgm:pt>
    <dgm:pt modelId="{6061B02F-E3D8-44FA-988F-ADDAB606CA86}" type="pres">
      <dgm:prSet presAssocID="{E0DAD9D7-FF43-4FC1-B2B7-D0827CF3F6FB}" presName="parTrans" presStyleCnt="0"/>
      <dgm:spPr/>
      <dgm:t>
        <a:bodyPr/>
        <a:lstStyle/>
        <a:p>
          <a:endParaRPr lang="ru-RU"/>
        </a:p>
      </dgm:t>
    </dgm:pt>
    <dgm:pt modelId="{40E63469-98E7-4C05-A7E6-DF859BBC7E32}" type="pres">
      <dgm:prSet presAssocID="{BCD485D1-522B-4029-A8FE-B1E15DE61058}" presName="node" presStyleLbl="alignAccFollowNode1" presStyleIdx="2" presStyleCnt="6" custScaleX="135464" custScaleY="130603" custLinFactX="85107" custLinFactNeighborX="100000" custLinFactNeighborY="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5993-3D6E-45E6-9282-BCA5F7A19650}" type="pres">
      <dgm:prSet presAssocID="{177645E1-9175-489A-8CBE-B255B8920A7D}" presName="sibTrans" presStyleCnt="0"/>
      <dgm:spPr/>
      <dgm:t>
        <a:bodyPr/>
        <a:lstStyle/>
        <a:p>
          <a:endParaRPr lang="ru-RU"/>
        </a:p>
      </dgm:t>
    </dgm:pt>
    <dgm:pt modelId="{8C4FA51E-913D-48EC-AC17-28F2586B5CA8}" type="pres">
      <dgm:prSet presAssocID="{C7B8969A-654F-48DF-AAAD-FC2F56009BF4}" presName="node" presStyleLbl="alignAccFollowNode1" presStyleIdx="3" presStyleCnt="6" custScaleX="126172" custScaleY="129919" custLinFactX="-100709" custLinFactNeighborX="-200000" custLinFactNeighborY="3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C609F-6BF6-463C-8BC5-E34DB6D6549E}" type="pres">
      <dgm:prSet presAssocID="{15DB5271-B1F6-4775-AAC3-4E6B6B1F9982}" presName="vSp" presStyleCnt="0"/>
      <dgm:spPr/>
      <dgm:t>
        <a:bodyPr/>
        <a:lstStyle/>
        <a:p>
          <a:endParaRPr lang="ru-RU"/>
        </a:p>
      </dgm:t>
    </dgm:pt>
    <dgm:pt modelId="{2D1E7235-EA90-45B5-A88F-FE593711831A}" type="pres">
      <dgm:prSet presAssocID="{91736EC6-D726-4C5C-9055-A18B9EF68AAA}" presName="horFlow" presStyleCnt="0"/>
      <dgm:spPr/>
      <dgm:t>
        <a:bodyPr/>
        <a:lstStyle/>
        <a:p>
          <a:endParaRPr lang="ru-RU"/>
        </a:p>
      </dgm:t>
    </dgm:pt>
    <dgm:pt modelId="{4446922B-6AD4-4C98-9A2B-C3CA180ADDA3}" type="pres">
      <dgm:prSet presAssocID="{91736EC6-D726-4C5C-9055-A18B9EF68AAA}" presName="bigChev" presStyleLbl="node1" presStyleIdx="2" presStyleCnt="3" custScaleX="104101" custScaleY="129525" custLinFactNeighborX="-21575"/>
      <dgm:spPr/>
      <dgm:t>
        <a:bodyPr/>
        <a:lstStyle/>
        <a:p>
          <a:endParaRPr lang="ru-RU"/>
        </a:p>
      </dgm:t>
    </dgm:pt>
    <dgm:pt modelId="{BB45EC0B-5B36-4AEB-8FC0-52A3AAB5ABDD}" type="pres">
      <dgm:prSet presAssocID="{FAF31EA3-E445-4B57-B8D8-8B2A51CEFD02}" presName="parTrans" presStyleCnt="0"/>
      <dgm:spPr/>
      <dgm:t>
        <a:bodyPr/>
        <a:lstStyle/>
        <a:p>
          <a:endParaRPr lang="ru-RU"/>
        </a:p>
      </dgm:t>
    </dgm:pt>
    <dgm:pt modelId="{A9EC351D-CE32-4137-8C53-BB50412958EC}" type="pres">
      <dgm:prSet presAssocID="{BA9B285B-EA76-4287-A76A-260A3B6E66B2}" presName="node" presStyleLbl="alignAccFollowNode1" presStyleIdx="4" presStyleCnt="6" custScaleX="142688" custScaleY="140660" custLinFactNeighborX="-82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B1838-BA54-4499-A31C-2A3FB0FE899B}" type="pres">
      <dgm:prSet presAssocID="{A8FFACC3-4173-48AC-BA11-BF26474093F7}" presName="sibTrans" presStyleCnt="0"/>
      <dgm:spPr/>
      <dgm:t>
        <a:bodyPr/>
        <a:lstStyle/>
        <a:p>
          <a:endParaRPr lang="ru-RU"/>
        </a:p>
      </dgm:t>
    </dgm:pt>
    <dgm:pt modelId="{C3D349AC-755A-49F3-8456-A7205C87591B}" type="pres">
      <dgm:prSet presAssocID="{DD28DD0D-4D48-46EB-9937-FEF59CE194A7}" presName="node" presStyleLbl="alignAccFollowNode1" presStyleIdx="5" presStyleCnt="6" custScaleX="135973" custScaleY="139053" custLinFactX="-6845" custLinFactNeighborX="-100000" custLinFactNeighborY="-1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7C544-0E31-4A7C-A13E-0AA36AAB352C}" type="presOf" srcId="{BA9B285B-EA76-4287-A76A-260A3B6E66B2}" destId="{A9EC351D-CE32-4137-8C53-BB50412958EC}" srcOrd="0" destOrd="0" presId="urn:microsoft.com/office/officeart/2005/8/layout/lProcess3"/>
    <dgm:cxn modelId="{0D2541F2-F830-4F91-BA12-755ABC87DFBB}" type="presOf" srcId="{BCD485D1-522B-4029-A8FE-B1E15DE61058}" destId="{40E63469-98E7-4C05-A7E6-DF859BBC7E32}" srcOrd="0" destOrd="0" presId="urn:microsoft.com/office/officeart/2005/8/layout/lProcess3"/>
    <dgm:cxn modelId="{A7233B30-E27C-44CB-85F1-EBB155F0BFB3}" srcId="{15DB5271-B1F6-4775-AAC3-4E6B6B1F9982}" destId="{C7B8969A-654F-48DF-AAAD-FC2F56009BF4}" srcOrd="1" destOrd="0" parTransId="{C1C4E621-A50B-4244-816B-711F3A108EE4}" sibTransId="{3FC61403-D30C-44B9-A55A-F496E1E0091E}"/>
    <dgm:cxn modelId="{9CA470CA-1051-4B29-890B-A41E9228A92D}" srcId="{15DB5271-B1F6-4775-AAC3-4E6B6B1F9982}" destId="{BCD485D1-522B-4029-A8FE-B1E15DE61058}" srcOrd="0" destOrd="0" parTransId="{E0DAD9D7-FF43-4FC1-B2B7-D0827CF3F6FB}" sibTransId="{177645E1-9175-489A-8CBE-B255B8920A7D}"/>
    <dgm:cxn modelId="{2AD87324-D121-4D70-9609-B6EE813DAF7E}" type="presOf" srcId="{1E3824AC-B241-40FD-95E3-192BE8AD21C3}" destId="{61B56EAD-96A0-4BDC-AD70-A99C3E34DE75}" srcOrd="0" destOrd="0" presId="urn:microsoft.com/office/officeart/2005/8/layout/lProcess3"/>
    <dgm:cxn modelId="{D343CFF3-8BD7-495C-8FF1-A6AAA21B32A1}" srcId="{C2885C93-8C85-49CF-875D-AAD0E50A9B09}" destId="{1BCDCE56-E81C-4D2C-AE9E-8DCCF3555E07}" srcOrd="0" destOrd="0" parTransId="{C175A50D-7111-48DC-B7D3-3FF4CFFB4317}" sibTransId="{99CB724B-7D71-45CF-8BE1-9F69D6917895}"/>
    <dgm:cxn modelId="{E431459F-E68A-4EE9-A97A-E42170A29BA2}" type="presOf" srcId="{91736EC6-D726-4C5C-9055-A18B9EF68AAA}" destId="{4446922B-6AD4-4C98-9A2B-C3CA180ADDA3}" srcOrd="0" destOrd="0" presId="urn:microsoft.com/office/officeart/2005/8/layout/lProcess3"/>
    <dgm:cxn modelId="{00E25658-C274-4822-9401-C35BE2BD728A}" type="presOf" srcId="{FF339627-6E78-4BE1-A35D-1C6DD232BAAC}" destId="{0046EC60-AE91-47F3-B31C-985C1D71F16D}" srcOrd="0" destOrd="0" presId="urn:microsoft.com/office/officeart/2005/8/layout/lProcess3"/>
    <dgm:cxn modelId="{63C2C3CD-377D-43B2-A8C6-44BF60694802}" type="presOf" srcId="{15DB5271-B1F6-4775-AAC3-4E6B6B1F9982}" destId="{39EE00D6-073E-42D7-A129-ECB569538952}" srcOrd="0" destOrd="0" presId="urn:microsoft.com/office/officeart/2005/8/layout/lProcess3"/>
    <dgm:cxn modelId="{940E59EE-42F1-4EC7-9128-B1689A0420D3}" srcId="{FF339627-6E78-4BE1-A35D-1C6DD232BAAC}" destId="{15DB5271-B1F6-4775-AAC3-4E6B6B1F9982}" srcOrd="1" destOrd="0" parTransId="{BFD99F83-81D9-48A2-AB07-89F1EE73BEA2}" sibTransId="{12D3A241-6F32-41CB-9457-DA9B53283A62}"/>
    <dgm:cxn modelId="{906DEF05-0F91-4151-A34F-41C972CB6CED}" srcId="{C2885C93-8C85-49CF-875D-AAD0E50A9B09}" destId="{1E3824AC-B241-40FD-95E3-192BE8AD21C3}" srcOrd="1" destOrd="0" parTransId="{201946D1-FF00-49B9-9BEC-8EE7EA7D0A00}" sibTransId="{3D80D4D9-CF3D-43C0-8296-B249AACD3375}"/>
    <dgm:cxn modelId="{03622AFA-E2D5-4D35-B053-18F2F1910855}" type="presOf" srcId="{C7B8969A-654F-48DF-AAAD-FC2F56009BF4}" destId="{8C4FA51E-913D-48EC-AC17-28F2586B5CA8}" srcOrd="0" destOrd="0" presId="urn:microsoft.com/office/officeart/2005/8/layout/lProcess3"/>
    <dgm:cxn modelId="{E737C4BA-4794-430A-992E-0880850A287C}" srcId="{91736EC6-D726-4C5C-9055-A18B9EF68AAA}" destId="{BA9B285B-EA76-4287-A76A-260A3B6E66B2}" srcOrd="0" destOrd="0" parTransId="{FAF31EA3-E445-4B57-B8D8-8B2A51CEFD02}" sibTransId="{A8FFACC3-4173-48AC-BA11-BF26474093F7}"/>
    <dgm:cxn modelId="{C19113F9-D8EE-4B82-8AD2-19F97641C0B2}" type="presOf" srcId="{1BCDCE56-E81C-4D2C-AE9E-8DCCF3555E07}" destId="{EA7E4861-1EC7-480B-BDC9-A8018FCD785F}" srcOrd="0" destOrd="0" presId="urn:microsoft.com/office/officeart/2005/8/layout/lProcess3"/>
    <dgm:cxn modelId="{D9F99914-1AEA-426E-BF3E-E719E5CC992F}" srcId="{FF339627-6E78-4BE1-A35D-1C6DD232BAAC}" destId="{C2885C93-8C85-49CF-875D-AAD0E50A9B09}" srcOrd="0" destOrd="0" parTransId="{F9371FB7-EC06-4E28-9A72-4E23652FDA37}" sibTransId="{6A7514F9-EC4C-4431-A8B6-3E4373ED1091}"/>
    <dgm:cxn modelId="{29E991FC-93FB-473A-BC81-8ACE9CB8B5FA}" srcId="{FF339627-6E78-4BE1-A35D-1C6DD232BAAC}" destId="{91736EC6-D726-4C5C-9055-A18B9EF68AAA}" srcOrd="2" destOrd="0" parTransId="{13E33199-D10E-4E87-B9D0-88EDC0A3D02A}" sibTransId="{592CC2A6-2000-43F8-8F06-E02054D444C4}"/>
    <dgm:cxn modelId="{37651D27-6D30-434E-BBFE-80339EF1BAE2}" srcId="{91736EC6-D726-4C5C-9055-A18B9EF68AAA}" destId="{DD28DD0D-4D48-46EB-9937-FEF59CE194A7}" srcOrd="1" destOrd="0" parTransId="{5772B072-A5C7-4BD1-8551-BA93F3786731}" sibTransId="{0258F394-692C-4C02-B8B7-E9A391B96F20}"/>
    <dgm:cxn modelId="{078B0F13-E355-4C62-BD46-81CA6203AF59}" type="presOf" srcId="{C2885C93-8C85-49CF-875D-AAD0E50A9B09}" destId="{3BA69CED-24DC-4D54-A746-2573E0E0962D}" srcOrd="0" destOrd="0" presId="urn:microsoft.com/office/officeart/2005/8/layout/lProcess3"/>
    <dgm:cxn modelId="{D6243B09-DFB9-427F-A3B8-9125AA383FF7}" type="presOf" srcId="{DD28DD0D-4D48-46EB-9937-FEF59CE194A7}" destId="{C3D349AC-755A-49F3-8456-A7205C87591B}" srcOrd="0" destOrd="0" presId="urn:microsoft.com/office/officeart/2005/8/layout/lProcess3"/>
    <dgm:cxn modelId="{A51B8365-32E6-41A9-B944-13AB94DD0EC2}" type="presParOf" srcId="{0046EC60-AE91-47F3-B31C-985C1D71F16D}" destId="{7C9D01E4-B276-47C3-A3DA-68A23D478D83}" srcOrd="0" destOrd="0" presId="urn:microsoft.com/office/officeart/2005/8/layout/lProcess3"/>
    <dgm:cxn modelId="{7C6D730B-1CB0-402E-AF77-15B1D1FC3BC9}" type="presParOf" srcId="{7C9D01E4-B276-47C3-A3DA-68A23D478D83}" destId="{3BA69CED-24DC-4D54-A746-2573E0E0962D}" srcOrd="0" destOrd="0" presId="urn:microsoft.com/office/officeart/2005/8/layout/lProcess3"/>
    <dgm:cxn modelId="{0E9F2143-C47A-457A-B4B4-75D26A097C96}" type="presParOf" srcId="{7C9D01E4-B276-47C3-A3DA-68A23D478D83}" destId="{BC1C7316-4392-40D4-AFF1-BFE7077EF12B}" srcOrd="1" destOrd="0" presId="urn:microsoft.com/office/officeart/2005/8/layout/lProcess3"/>
    <dgm:cxn modelId="{97323EA7-10D8-4193-8566-2EFFC0953EC8}" type="presParOf" srcId="{7C9D01E4-B276-47C3-A3DA-68A23D478D83}" destId="{EA7E4861-1EC7-480B-BDC9-A8018FCD785F}" srcOrd="2" destOrd="0" presId="urn:microsoft.com/office/officeart/2005/8/layout/lProcess3"/>
    <dgm:cxn modelId="{61AE29E2-ADE4-4DDE-BF7C-6905AF25D37C}" type="presParOf" srcId="{7C9D01E4-B276-47C3-A3DA-68A23D478D83}" destId="{FA924AF1-47D6-41F6-9D06-619F2F50BE92}" srcOrd="3" destOrd="0" presId="urn:microsoft.com/office/officeart/2005/8/layout/lProcess3"/>
    <dgm:cxn modelId="{D33F7A6F-276D-4069-BCC1-7A750D3EF8FC}" type="presParOf" srcId="{7C9D01E4-B276-47C3-A3DA-68A23D478D83}" destId="{61B56EAD-96A0-4BDC-AD70-A99C3E34DE75}" srcOrd="4" destOrd="0" presId="urn:microsoft.com/office/officeart/2005/8/layout/lProcess3"/>
    <dgm:cxn modelId="{34D04D41-0FD8-4D76-9A4B-5B0BB3FE8D83}" type="presParOf" srcId="{0046EC60-AE91-47F3-B31C-985C1D71F16D}" destId="{6E0E63CA-1281-436E-B330-F1CE45B9C82D}" srcOrd="1" destOrd="0" presId="urn:microsoft.com/office/officeart/2005/8/layout/lProcess3"/>
    <dgm:cxn modelId="{FFB5F7E0-F9D2-41BA-90CD-2AEEB94A83D6}" type="presParOf" srcId="{0046EC60-AE91-47F3-B31C-985C1D71F16D}" destId="{FE85E854-A177-4790-B9A4-17E73CA3921A}" srcOrd="2" destOrd="0" presId="urn:microsoft.com/office/officeart/2005/8/layout/lProcess3"/>
    <dgm:cxn modelId="{2B280A8F-2A49-48B4-B742-ADB7E7A658CB}" type="presParOf" srcId="{FE85E854-A177-4790-B9A4-17E73CA3921A}" destId="{39EE00D6-073E-42D7-A129-ECB569538952}" srcOrd="0" destOrd="0" presId="urn:microsoft.com/office/officeart/2005/8/layout/lProcess3"/>
    <dgm:cxn modelId="{F05A8575-5F32-4432-9135-4B73E2A1FB38}" type="presParOf" srcId="{FE85E854-A177-4790-B9A4-17E73CA3921A}" destId="{6061B02F-E3D8-44FA-988F-ADDAB606CA86}" srcOrd="1" destOrd="0" presId="urn:microsoft.com/office/officeart/2005/8/layout/lProcess3"/>
    <dgm:cxn modelId="{C8EEBC03-EC16-4D32-A3B9-B866485B9541}" type="presParOf" srcId="{FE85E854-A177-4790-B9A4-17E73CA3921A}" destId="{40E63469-98E7-4C05-A7E6-DF859BBC7E32}" srcOrd="2" destOrd="0" presId="urn:microsoft.com/office/officeart/2005/8/layout/lProcess3"/>
    <dgm:cxn modelId="{9CC23B54-E374-49FF-80DA-02FD219C31B7}" type="presParOf" srcId="{FE85E854-A177-4790-B9A4-17E73CA3921A}" destId="{A6BB5993-3D6E-45E6-9282-BCA5F7A19650}" srcOrd="3" destOrd="0" presId="urn:microsoft.com/office/officeart/2005/8/layout/lProcess3"/>
    <dgm:cxn modelId="{B7C4E739-3060-44B7-AF4A-B656C8F7123B}" type="presParOf" srcId="{FE85E854-A177-4790-B9A4-17E73CA3921A}" destId="{8C4FA51E-913D-48EC-AC17-28F2586B5CA8}" srcOrd="4" destOrd="0" presId="urn:microsoft.com/office/officeart/2005/8/layout/lProcess3"/>
    <dgm:cxn modelId="{221E1DCE-FBFA-4C16-931D-5E05E3BAD4E8}" type="presParOf" srcId="{0046EC60-AE91-47F3-B31C-985C1D71F16D}" destId="{5C4C609F-6BF6-463C-8BC5-E34DB6D6549E}" srcOrd="3" destOrd="0" presId="urn:microsoft.com/office/officeart/2005/8/layout/lProcess3"/>
    <dgm:cxn modelId="{D9EC9FA7-2DDA-42D9-ADF4-FEE0B4F21CEC}" type="presParOf" srcId="{0046EC60-AE91-47F3-B31C-985C1D71F16D}" destId="{2D1E7235-EA90-45B5-A88F-FE593711831A}" srcOrd="4" destOrd="0" presId="urn:microsoft.com/office/officeart/2005/8/layout/lProcess3"/>
    <dgm:cxn modelId="{87B1B340-E637-454A-820B-3E24FEC86155}" type="presParOf" srcId="{2D1E7235-EA90-45B5-A88F-FE593711831A}" destId="{4446922B-6AD4-4C98-9A2B-C3CA180ADDA3}" srcOrd="0" destOrd="0" presId="urn:microsoft.com/office/officeart/2005/8/layout/lProcess3"/>
    <dgm:cxn modelId="{9648DF58-B0B3-4B3A-83FF-E4B7CF2C492C}" type="presParOf" srcId="{2D1E7235-EA90-45B5-A88F-FE593711831A}" destId="{BB45EC0B-5B36-4AEB-8FC0-52A3AAB5ABDD}" srcOrd="1" destOrd="0" presId="urn:microsoft.com/office/officeart/2005/8/layout/lProcess3"/>
    <dgm:cxn modelId="{86A4FF53-2043-45B7-8B8B-72F095F633A1}" type="presParOf" srcId="{2D1E7235-EA90-45B5-A88F-FE593711831A}" destId="{A9EC351D-CE32-4137-8C53-BB50412958EC}" srcOrd="2" destOrd="0" presId="urn:microsoft.com/office/officeart/2005/8/layout/lProcess3"/>
    <dgm:cxn modelId="{79F48EB5-060B-4BA1-AA17-9022B76233DD}" type="presParOf" srcId="{2D1E7235-EA90-45B5-A88F-FE593711831A}" destId="{6B7B1838-BA54-4499-A31C-2A3FB0FE899B}" srcOrd="3" destOrd="0" presId="urn:microsoft.com/office/officeart/2005/8/layout/lProcess3"/>
    <dgm:cxn modelId="{E150A7BA-EF1F-4EFE-B64A-8B388E97D52A}" type="presParOf" srcId="{2D1E7235-EA90-45B5-A88F-FE593711831A}" destId="{C3D349AC-755A-49F3-8456-A7205C87591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6DC3BC-0F4C-4B6D-9854-F0D27E56E7F8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7852B9-A12F-4666-8FE0-334CF24BC574}">
      <dgm:prSet phldrT="[Текст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41F3A5-9C68-43C5-89BE-199DA5FCBE71}" type="parTrans" cxnId="{AD3F7524-9A83-48FA-BD32-B3F4F2733C47}">
      <dgm:prSet/>
      <dgm:spPr/>
      <dgm:t>
        <a:bodyPr/>
        <a:lstStyle/>
        <a:p>
          <a:endParaRPr lang="ru-RU"/>
        </a:p>
      </dgm:t>
    </dgm:pt>
    <dgm:pt modelId="{58E23E8C-2634-4054-8F55-CA390D6FF10C}" type="sibTrans" cxnId="{AD3F7524-9A83-48FA-BD32-B3F4F2733C47}">
      <dgm:prSet/>
      <dgm:spPr/>
      <dgm:t>
        <a:bodyPr/>
        <a:lstStyle/>
        <a:p>
          <a:endParaRPr lang="ru-RU"/>
        </a:p>
      </dgm:t>
    </dgm:pt>
    <dgm:pt modelId="{ACB4BC47-17F9-47E7-B0C2-5AF9EF8FC6FA}">
      <dgm:prSet custT="1"/>
      <dgm:spPr/>
      <dgm:t>
        <a:bodyPr/>
        <a:lstStyle/>
        <a:p>
          <a:r>
            <a:rPr lang="ru-RU" sz="2400" b="1" u="sng" baseline="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chemeClr val="bg1"/>
                </a:solidFill>
              </a:uFill>
              <a:latin typeface="+mn-lt"/>
              <a:hlinkClick xmlns:r="http://schemas.openxmlformats.org/officeDocument/2006/relationships" r:id="rId1" action="ppaction://hlinkpres?slideindex=1&amp;slidetitle="/>
            </a:rPr>
            <a:t>Экспертиза, рефлексия, тиражирование </a:t>
          </a:r>
          <a:endParaRPr lang="ru-RU" sz="2400" b="1" u="sng" baseline="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Fill>
              <a:solidFill>
                <a:schemeClr val="bg1"/>
              </a:solidFill>
            </a:uFill>
            <a:latin typeface="+mn-lt"/>
          </a:endParaRPr>
        </a:p>
      </dgm:t>
    </dgm:pt>
    <dgm:pt modelId="{E1DF60F4-7EDB-4B9E-8D3C-BA540B5639F2}">
      <dgm:prSet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IV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CA422A03-04FB-4B55-B029-D4D580D0F058}" type="sibTrans" cxnId="{88C2173F-95FB-4B82-A48D-EBA0F0D42BB9}">
      <dgm:prSet/>
      <dgm:spPr/>
      <dgm:t>
        <a:bodyPr/>
        <a:lstStyle/>
        <a:p>
          <a:endParaRPr lang="ru-RU"/>
        </a:p>
      </dgm:t>
    </dgm:pt>
    <dgm:pt modelId="{0E583F22-A04C-4DCD-A1FC-D2AB3A2C76CE}" type="parTrans" cxnId="{88C2173F-95FB-4B82-A48D-EBA0F0D42BB9}">
      <dgm:prSet/>
      <dgm:spPr/>
      <dgm:t>
        <a:bodyPr/>
        <a:lstStyle/>
        <a:p>
          <a:endParaRPr lang="ru-RU"/>
        </a:p>
      </dgm:t>
    </dgm:pt>
    <dgm:pt modelId="{AC39A5BD-286D-488A-BECA-0AC93A6D7E32}" type="sibTrans" cxnId="{CEAB09E8-90D9-4D45-AB5E-073DB7A70F99}">
      <dgm:prSet/>
      <dgm:spPr/>
      <dgm:t>
        <a:bodyPr/>
        <a:lstStyle/>
        <a:p>
          <a:endParaRPr lang="ru-RU"/>
        </a:p>
      </dgm:t>
    </dgm:pt>
    <dgm:pt modelId="{17936916-9CFA-474B-9278-D95031B2145A}" type="parTrans" cxnId="{CEAB09E8-90D9-4D45-AB5E-073DB7A70F99}">
      <dgm:prSet/>
      <dgm:spPr/>
      <dgm:t>
        <a:bodyPr/>
        <a:lstStyle/>
        <a:p>
          <a:endParaRPr lang="ru-RU"/>
        </a:p>
      </dgm:t>
    </dgm:pt>
    <dgm:pt modelId="{EE8E90FF-1B79-4844-B138-5A6F5E616B3E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Работа ПТГ в режиме педагогического консалтинга, реализация индивидуальных программ развития профессионализма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16AE1B1D-BA23-464E-A03D-3F882CCEF94D}">
      <dgm:prSet phldrT="[Текст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III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2767FC25-6A5B-48B9-8CA4-7B0A473DBB74}" type="sibTrans" cxnId="{87A89051-1001-4468-834F-15170A4C105B}">
      <dgm:prSet/>
      <dgm:spPr/>
      <dgm:t>
        <a:bodyPr/>
        <a:lstStyle/>
        <a:p>
          <a:endParaRPr lang="ru-RU"/>
        </a:p>
      </dgm:t>
    </dgm:pt>
    <dgm:pt modelId="{761FDC28-6D1F-41DD-AEBC-8056609BCDD0}" type="parTrans" cxnId="{87A89051-1001-4468-834F-15170A4C105B}">
      <dgm:prSet/>
      <dgm:spPr/>
      <dgm:t>
        <a:bodyPr/>
        <a:lstStyle/>
        <a:p>
          <a:endParaRPr lang="ru-RU"/>
        </a:p>
      </dgm:t>
    </dgm:pt>
    <dgm:pt modelId="{956E508A-FA19-4671-BDEB-301B2B5ECB07}" type="sibTrans" cxnId="{260F98FD-F30C-418B-8B5E-2E67D268E63D}">
      <dgm:prSet/>
      <dgm:spPr/>
      <dgm:t>
        <a:bodyPr/>
        <a:lstStyle/>
        <a:p>
          <a:endParaRPr lang="ru-RU"/>
        </a:p>
      </dgm:t>
    </dgm:pt>
    <dgm:pt modelId="{1548C4AB-3B58-41E1-9E01-8EC65CD82B27}" type="parTrans" cxnId="{260F98FD-F30C-418B-8B5E-2E67D268E63D}">
      <dgm:prSet/>
      <dgm:spPr/>
      <dgm:t>
        <a:bodyPr/>
        <a:lstStyle/>
        <a:p>
          <a:endParaRPr lang="ru-RU"/>
        </a:p>
      </dgm:t>
    </dgm:pt>
    <dgm:pt modelId="{CA0A12C7-8587-4ED0-966E-B65EFFBB6740}">
      <dgm:prSet phldrT="[Текст]" custT="1"/>
      <dgm:spPr/>
      <dgm:t>
        <a:bodyPr/>
        <a:lstStyle/>
        <a:p>
          <a:r>
            <a:rPr lang="ru-RU" sz="2400" b="1" baseline="0" dirty="0" smtClean="0">
              <a:latin typeface="+mn-lt"/>
              <a:ea typeface="+mn-ea"/>
              <a:cs typeface="+mn-cs"/>
            </a:rPr>
            <a:t>Формирование и обучение команд  педагогов (ПТГ)под руководством </a:t>
          </a:r>
          <a:r>
            <a:rPr lang="ru-RU" sz="2400" b="1" baseline="0" dirty="0" err="1" smtClean="0">
              <a:latin typeface="+mn-lt"/>
              <a:ea typeface="+mn-ea"/>
              <a:cs typeface="+mn-cs"/>
            </a:rPr>
            <a:t>тьюторов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F8D3F5D3-D14F-4FF8-8D59-A1644F4E86BA}">
      <dgm:prSet phldrT="[Текст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7780B7-0A99-48AF-B427-16257AAD01AE}" type="sibTrans" cxnId="{E7AC8FB4-E663-4D1C-95E2-B24F2D465F33}">
      <dgm:prSet/>
      <dgm:spPr/>
      <dgm:t>
        <a:bodyPr/>
        <a:lstStyle/>
        <a:p>
          <a:endParaRPr lang="ru-RU"/>
        </a:p>
      </dgm:t>
    </dgm:pt>
    <dgm:pt modelId="{E2EEDB40-4640-41FF-BD51-7587168421EB}" type="parTrans" cxnId="{E7AC8FB4-E663-4D1C-95E2-B24F2D465F33}">
      <dgm:prSet/>
      <dgm:spPr/>
      <dgm:t>
        <a:bodyPr/>
        <a:lstStyle/>
        <a:p>
          <a:endParaRPr lang="ru-RU"/>
        </a:p>
      </dgm:t>
    </dgm:pt>
    <dgm:pt modelId="{F0DCF0AB-EC51-41B2-BB8B-DA5D74594663}" type="sibTrans" cxnId="{685A0737-DA51-4DC5-8D06-F1B3AE534D3B}">
      <dgm:prSet/>
      <dgm:spPr/>
      <dgm:t>
        <a:bodyPr/>
        <a:lstStyle/>
        <a:p>
          <a:endParaRPr lang="ru-RU"/>
        </a:p>
      </dgm:t>
    </dgm:pt>
    <dgm:pt modelId="{BCDAEBAA-5B81-407B-9D04-147BEC6A3E2E}" type="parTrans" cxnId="{685A0737-DA51-4DC5-8D06-F1B3AE534D3B}">
      <dgm:prSet/>
      <dgm:spPr/>
      <dgm:t>
        <a:bodyPr/>
        <a:lstStyle/>
        <a:p>
          <a:endParaRPr lang="ru-RU"/>
        </a:p>
      </dgm:t>
    </dgm:pt>
    <dgm:pt modelId="{BC60C54C-14CE-4594-ABBE-C0E836946E34}">
      <dgm:prSet phldrT="[Текст]" custT="1"/>
      <dgm:spPr/>
      <dgm:t>
        <a:bodyPr/>
        <a:lstStyle/>
        <a:p>
          <a:r>
            <a:rPr lang="ru-RU" sz="2400" b="1" baseline="0" dirty="0" smtClean="0">
              <a:latin typeface="+mn-lt"/>
              <a:ea typeface="+mn-ea"/>
              <a:cs typeface="+mn-cs"/>
            </a:rPr>
            <a:t>Подготовка</a:t>
          </a:r>
          <a:r>
            <a:rPr lang="ru-RU" sz="2400" b="1" dirty="0" smtClean="0">
              <a:latin typeface="+mn-lt"/>
              <a:ea typeface="+mn-ea"/>
              <a:cs typeface="+mn-cs"/>
            </a:rPr>
            <a:t> команды</a:t>
          </a:r>
          <a:r>
            <a:rPr lang="ru-RU" sz="2400" b="1" baseline="0" dirty="0" smtClean="0">
              <a:latin typeface="+mn-lt"/>
              <a:ea typeface="+mn-ea"/>
              <a:cs typeface="+mn-cs"/>
            </a:rPr>
            <a:t> </a:t>
          </a:r>
          <a:r>
            <a:rPr lang="ru-RU" sz="2400" b="1" baseline="0" dirty="0" err="1" smtClean="0">
              <a:latin typeface="+mn-lt"/>
              <a:ea typeface="+mn-ea"/>
              <a:cs typeface="+mn-cs"/>
            </a:rPr>
            <a:t>педагогов-тьютеров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0F8BE5-7993-4D87-8692-85E2A6C7519A}" type="sibTrans" cxnId="{40C3EDEF-103C-47E8-AC54-7524B2E4F736}">
      <dgm:prSet/>
      <dgm:spPr/>
      <dgm:t>
        <a:bodyPr/>
        <a:lstStyle/>
        <a:p>
          <a:endParaRPr lang="ru-RU"/>
        </a:p>
      </dgm:t>
    </dgm:pt>
    <dgm:pt modelId="{6C15F9F7-D18C-4E88-BAE2-7618C48A0F4C}" type="parTrans" cxnId="{40C3EDEF-103C-47E8-AC54-7524B2E4F736}">
      <dgm:prSet/>
      <dgm:spPr/>
      <dgm:t>
        <a:bodyPr/>
        <a:lstStyle/>
        <a:p>
          <a:endParaRPr lang="ru-RU"/>
        </a:p>
      </dgm:t>
    </dgm:pt>
    <dgm:pt modelId="{42B827E7-CF05-4A84-AB9B-06881CF504DC}" type="pres">
      <dgm:prSet presAssocID="{E56DC3BC-0F4C-4B6D-9854-F0D27E56E7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716DBA-5109-437C-A4C6-AE216C3503A5}" type="pres">
      <dgm:prSet presAssocID="{4E7852B9-A12F-4666-8FE0-334CF24BC574}" presName="composite" presStyleCnt="0"/>
      <dgm:spPr/>
      <dgm:t>
        <a:bodyPr/>
        <a:lstStyle/>
        <a:p>
          <a:endParaRPr lang="ru-RU"/>
        </a:p>
      </dgm:t>
    </dgm:pt>
    <dgm:pt modelId="{735108F4-A33B-4A49-A11A-1CE0C520C44A}" type="pres">
      <dgm:prSet presAssocID="{4E7852B9-A12F-4666-8FE0-334CF24BC57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07220-DD8E-48CA-B80C-6AADD8C70200}" type="pres">
      <dgm:prSet presAssocID="{4E7852B9-A12F-4666-8FE0-334CF24BC57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AF8DA-8C90-47FC-87B7-B203909E7AB5}" type="pres">
      <dgm:prSet presAssocID="{58E23E8C-2634-4054-8F55-CA390D6FF10C}" presName="sp" presStyleCnt="0"/>
      <dgm:spPr/>
      <dgm:t>
        <a:bodyPr/>
        <a:lstStyle/>
        <a:p>
          <a:endParaRPr lang="ru-RU"/>
        </a:p>
      </dgm:t>
    </dgm:pt>
    <dgm:pt modelId="{DA2AC485-6D0B-4FE9-A88E-6DB6911EF55E}" type="pres">
      <dgm:prSet presAssocID="{F8D3F5D3-D14F-4FF8-8D59-A1644F4E86BA}" presName="composite" presStyleCnt="0"/>
      <dgm:spPr/>
      <dgm:t>
        <a:bodyPr/>
        <a:lstStyle/>
        <a:p>
          <a:endParaRPr lang="ru-RU"/>
        </a:p>
      </dgm:t>
    </dgm:pt>
    <dgm:pt modelId="{58B3D3FE-1F55-466A-82E6-F6E1D580D72A}" type="pres">
      <dgm:prSet presAssocID="{F8D3F5D3-D14F-4FF8-8D59-A1644F4E86B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8F24B-D478-4BB6-84AD-0D89DEE64803}" type="pres">
      <dgm:prSet presAssocID="{F8D3F5D3-D14F-4FF8-8D59-A1644F4E86B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54F5B-D5C7-425C-AD76-80C9BF420D2F}" type="pres">
      <dgm:prSet presAssocID="{857780B7-0A99-48AF-B427-16257AAD01AE}" presName="sp" presStyleCnt="0"/>
      <dgm:spPr/>
      <dgm:t>
        <a:bodyPr/>
        <a:lstStyle/>
        <a:p>
          <a:endParaRPr lang="ru-RU"/>
        </a:p>
      </dgm:t>
    </dgm:pt>
    <dgm:pt modelId="{4074E09C-A59B-46FD-B667-20BDA0303288}" type="pres">
      <dgm:prSet presAssocID="{16AE1B1D-BA23-464E-A03D-3F882CCEF94D}" presName="composite" presStyleCnt="0"/>
      <dgm:spPr/>
      <dgm:t>
        <a:bodyPr/>
        <a:lstStyle/>
        <a:p>
          <a:endParaRPr lang="ru-RU"/>
        </a:p>
      </dgm:t>
    </dgm:pt>
    <dgm:pt modelId="{9777F784-37CC-4749-BC93-4740EB2A8E65}" type="pres">
      <dgm:prSet presAssocID="{16AE1B1D-BA23-464E-A03D-3F882CCEF94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F6515-1284-4FE1-9C2E-2E2A846D4CEB}" type="pres">
      <dgm:prSet presAssocID="{16AE1B1D-BA23-464E-A03D-3F882CCEF94D}" presName="descendantText" presStyleLbl="alignAcc1" presStyleIdx="2" presStyleCnt="4" custScaleY="148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59230-623D-46BA-8742-0FFE1629A9E3}" type="pres">
      <dgm:prSet presAssocID="{2767FC25-6A5B-48B9-8CA4-7B0A473DBB74}" presName="sp" presStyleCnt="0"/>
      <dgm:spPr/>
      <dgm:t>
        <a:bodyPr/>
        <a:lstStyle/>
        <a:p>
          <a:endParaRPr lang="ru-RU"/>
        </a:p>
      </dgm:t>
    </dgm:pt>
    <dgm:pt modelId="{80ED3DE9-2746-46D2-90B0-E2E01F89FE11}" type="pres">
      <dgm:prSet presAssocID="{E1DF60F4-7EDB-4B9E-8D3C-BA540B5639F2}" presName="composite" presStyleCnt="0"/>
      <dgm:spPr/>
      <dgm:t>
        <a:bodyPr/>
        <a:lstStyle/>
        <a:p>
          <a:endParaRPr lang="ru-RU"/>
        </a:p>
      </dgm:t>
    </dgm:pt>
    <dgm:pt modelId="{599AD652-A2B0-465E-A910-8987C360F525}" type="pres">
      <dgm:prSet presAssocID="{E1DF60F4-7EDB-4B9E-8D3C-BA540B5639F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7FD26-3ACD-49C4-BEF2-6FB01E15215C}" type="pres">
      <dgm:prSet presAssocID="{E1DF60F4-7EDB-4B9E-8D3C-BA540B5639F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5A0737-DA51-4DC5-8D06-F1B3AE534D3B}" srcId="{F8D3F5D3-D14F-4FF8-8D59-A1644F4E86BA}" destId="{CA0A12C7-8587-4ED0-966E-B65EFFBB6740}" srcOrd="0" destOrd="0" parTransId="{BCDAEBAA-5B81-407B-9D04-147BEC6A3E2E}" sibTransId="{F0DCF0AB-EC51-41B2-BB8B-DA5D74594663}"/>
    <dgm:cxn modelId="{1D667167-7ED1-4C82-9BDE-FAEB6C9B6BA3}" type="presOf" srcId="{BC60C54C-14CE-4594-ABBE-C0E836946E34}" destId="{08107220-DD8E-48CA-B80C-6AADD8C70200}" srcOrd="0" destOrd="0" presId="urn:microsoft.com/office/officeart/2005/8/layout/chevron2"/>
    <dgm:cxn modelId="{40C3EDEF-103C-47E8-AC54-7524B2E4F736}" srcId="{4E7852B9-A12F-4666-8FE0-334CF24BC574}" destId="{BC60C54C-14CE-4594-ABBE-C0E836946E34}" srcOrd="0" destOrd="0" parTransId="{6C15F9F7-D18C-4E88-BAE2-7618C48A0F4C}" sibTransId="{970F8BE5-7993-4D87-8692-85E2A6C7519A}"/>
    <dgm:cxn modelId="{DC9F6E9A-174D-476B-88C2-CFD45630E217}" type="presOf" srcId="{EE8E90FF-1B79-4844-B138-5A6F5E616B3E}" destId="{A37F6515-1284-4FE1-9C2E-2E2A846D4CEB}" srcOrd="0" destOrd="0" presId="urn:microsoft.com/office/officeart/2005/8/layout/chevron2"/>
    <dgm:cxn modelId="{74D673CC-F9EB-48EC-8BC8-24FA3E35DB34}" type="presOf" srcId="{ACB4BC47-17F9-47E7-B0C2-5AF9EF8FC6FA}" destId="{25F7FD26-3ACD-49C4-BEF2-6FB01E15215C}" srcOrd="0" destOrd="0" presId="urn:microsoft.com/office/officeart/2005/8/layout/chevron2"/>
    <dgm:cxn modelId="{CEAB09E8-90D9-4D45-AB5E-073DB7A70F99}" srcId="{E1DF60F4-7EDB-4B9E-8D3C-BA540B5639F2}" destId="{ACB4BC47-17F9-47E7-B0C2-5AF9EF8FC6FA}" srcOrd="0" destOrd="0" parTransId="{17936916-9CFA-474B-9278-D95031B2145A}" sibTransId="{AC39A5BD-286D-488A-BECA-0AC93A6D7E32}"/>
    <dgm:cxn modelId="{88C2173F-95FB-4B82-A48D-EBA0F0D42BB9}" srcId="{E56DC3BC-0F4C-4B6D-9854-F0D27E56E7F8}" destId="{E1DF60F4-7EDB-4B9E-8D3C-BA540B5639F2}" srcOrd="3" destOrd="0" parTransId="{0E583F22-A04C-4DCD-A1FC-D2AB3A2C76CE}" sibTransId="{CA422A03-04FB-4B55-B029-D4D580D0F058}"/>
    <dgm:cxn modelId="{D92BFEF5-7166-478E-8C92-C1D6F126E6BC}" type="presOf" srcId="{E56DC3BC-0F4C-4B6D-9854-F0D27E56E7F8}" destId="{42B827E7-CF05-4A84-AB9B-06881CF504DC}" srcOrd="0" destOrd="0" presId="urn:microsoft.com/office/officeart/2005/8/layout/chevron2"/>
    <dgm:cxn modelId="{87A89051-1001-4468-834F-15170A4C105B}" srcId="{E56DC3BC-0F4C-4B6D-9854-F0D27E56E7F8}" destId="{16AE1B1D-BA23-464E-A03D-3F882CCEF94D}" srcOrd="2" destOrd="0" parTransId="{761FDC28-6D1F-41DD-AEBC-8056609BCDD0}" sibTransId="{2767FC25-6A5B-48B9-8CA4-7B0A473DBB74}"/>
    <dgm:cxn modelId="{2A758ED4-3FB0-4256-9649-963761D0D839}" type="presOf" srcId="{4E7852B9-A12F-4666-8FE0-334CF24BC574}" destId="{735108F4-A33B-4A49-A11A-1CE0C520C44A}" srcOrd="0" destOrd="0" presId="urn:microsoft.com/office/officeart/2005/8/layout/chevron2"/>
    <dgm:cxn modelId="{AD3F7524-9A83-48FA-BD32-B3F4F2733C47}" srcId="{E56DC3BC-0F4C-4B6D-9854-F0D27E56E7F8}" destId="{4E7852B9-A12F-4666-8FE0-334CF24BC574}" srcOrd="0" destOrd="0" parTransId="{BB41F3A5-9C68-43C5-89BE-199DA5FCBE71}" sibTransId="{58E23E8C-2634-4054-8F55-CA390D6FF10C}"/>
    <dgm:cxn modelId="{3CB7366F-CF75-4437-BA18-DF898742DC2D}" type="presOf" srcId="{E1DF60F4-7EDB-4B9E-8D3C-BA540B5639F2}" destId="{599AD652-A2B0-465E-A910-8987C360F525}" srcOrd="0" destOrd="0" presId="urn:microsoft.com/office/officeart/2005/8/layout/chevron2"/>
    <dgm:cxn modelId="{260F98FD-F30C-418B-8B5E-2E67D268E63D}" srcId="{16AE1B1D-BA23-464E-A03D-3F882CCEF94D}" destId="{EE8E90FF-1B79-4844-B138-5A6F5E616B3E}" srcOrd="0" destOrd="0" parTransId="{1548C4AB-3B58-41E1-9E01-8EC65CD82B27}" sibTransId="{956E508A-FA19-4671-BDEB-301B2B5ECB07}"/>
    <dgm:cxn modelId="{D15DD605-8CBA-4D8F-8DC9-C02EA582873B}" type="presOf" srcId="{CA0A12C7-8587-4ED0-966E-B65EFFBB6740}" destId="{8408F24B-D478-4BB6-84AD-0D89DEE64803}" srcOrd="0" destOrd="0" presId="urn:microsoft.com/office/officeart/2005/8/layout/chevron2"/>
    <dgm:cxn modelId="{C94090D4-E000-496A-B1AD-C03AEE17CA79}" type="presOf" srcId="{16AE1B1D-BA23-464E-A03D-3F882CCEF94D}" destId="{9777F784-37CC-4749-BC93-4740EB2A8E65}" srcOrd="0" destOrd="0" presId="urn:microsoft.com/office/officeart/2005/8/layout/chevron2"/>
    <dgm:cxn modelId="{7C358CF7-49D1-4E0F-BD4C-15F6473C5FB6}" type="presOf" srcId="{F8D3F5D3-D14F-4FF8-8D59-A1644F4E86BA}" destId="{58B3D3FE-1F55-466A-82E6-F6E1D580D72A}" srcOrd="0" destOrd="0" presId="urn:microsoft.com/office/officeart/2005/8/layout/chevron2"/>
    <dgm:cxn modelId="{E7AC8FB4-E663-4D1C-95E2-B24F2D465F33}" srcId="{E56DC3BC-0F4C-4B6D-9854-F0D27E56E7F8}" destId="{F8D3F5D3-D14F-4FF8-8D59-A1644F4E86BA}" srcOrd="1" destOrd="0" parTransId="{E2EEDB40-4640-41FF-BD51-7587168421EB}" sibTransId="{857780B7-0A99-48AF-B427-16257AAD01AE}"/>
    <dgm:cxn modelId="{7E697B74-A164-4A6B-AFE6-9F6F3352E3A7}" type="presParOf" srcId="{42B827E7-CF05-4A84-AB9B-06881CF504DC}" destId="{0A716DBA-5109-437C-A4C6-AE216C3503A5}" srcOrd="0" destOrd="0" presId="urn:microsoft.com/office/officeart/2005/8/layout/chevron2"/>
    <dgm:cxn modelId="{3185EC03-E1A0-4F95-ACAE-80B1E6F99696}" type="presParOf" srcId="{0A716DBA-5109-437C-A4C6-AE216C3503A5}" destId="{735108F4-A33B-4A49-A11A-1CE0C520C44A}" srcOrd="0" destOrd="0" presId="urn:microsoft.com/office/officeart/2005/8/layout/chevron2"/>
    <dgm:cxn modelId="{D6C24D93-B80D-4AA9-B307-4AA0074B2D9D}" type="presParOf" srcId="{0A716DBA-5109-437C-A4C6-AE216C3503A5}" destId="{08107220-DD8E-48CA-B80C-6AADD8C70200}" srcOrd="1" destOrd="0" presId="urn:microsoft.com/office/officeart/2005/8/layout/chevron2"/>
    <dgm:cxn modelId="{8823360C-7113-498F-88B5-549680EAD902}" type="presParOf" srcId="{42B827E7-CF05-4A84-AB9B-06881CF504DC}" destId="{9C4AF8DA-8C90-47FC-87B7-B203909E7AB5}" srcOrd="1" destOrd="0" presId="urn:microsoft.com/office/officeart/2005/8/layout/chevron2"/>
    <dgm:cxn modelId="{F5BCC593-F2CA-4708-86F3-974053FB83A9}" type="presParOf" srcId="{42B827E7-CF05-4A84-AB9B-06881CF504DC}" destId="{DA2AC485-6D0B-4FE9-A88E-6DB6911EF55E}" srcOrd="2" destOrd="0" presId="urn:microsoft.com/office/officeart/2005/8/layout/chevron2"/>
    <dgm:cxn modelId="{CB9BD0C3-7D5E-4AD2-9A1B-E0FF86FD1436}" type="presParOf" srcId="{DA2AC485-6D0B-4FE9-A88E-6DB6911EF55E}" destId="{58B3D3FE-1F55-466A-82E6-F6E1D580D72A}" srcOrd="0" destOrd="0" presId="urn:microsoft.com/office/officeart/2005/8/layout/chevron2"/>
    <dgm:cxn modelId="{558B2939-BEDF-43B7-9E23-823647E88642}" type="presParOf" srcId="{DA2AC485-6D0B-4FE9-A88E-6DB6911EF55E}" destId="{8408F24B-D478-4BB6-84AD-0D89DEE64803}" srcOrd="1" destOrd="0" presId="urn:microsoft.com/office/officeart/2005/8/layout/chevron2"/>
    <dgm:cxn modelId="{F836A376-D0B9-479A-A1AB-EAE9D0EE8964}" type="presParOf" srcId="{42B827E7-CF05-4A84-AB9B-06881CF504DC}" destId="{BC354F5B-D5C7-425C-AD76-80C9BF420D2F}" srcOrd="3" destOrd="0" presId="urn:microsoft.com/office/officeart/2005/8/layout/chevron2"/>
    <dgm:cxn modelId="{BF631E80-5324-45B4-B47A-0250D46A07D6}" type="presParOf" srcId="{42B827E7-CF05-4A84-AB9B-06881CF504DC}" destId="{4074E09C-A59B-46FD-B667-20BDA0303288}" srcOrd="4" destOrd="0" presId="urn:microsoft.com/office/officeart/2005/8/layout/chevron2"/>
    <dgm:cxn modelId="{E381827F-7147-4F37-A4A0-A5FBCE0554D8}" type="presParOf" srcId="{4074E09C-A59B-46FD-B667-20BDA0303288}" destId="{9777F784-37CC-4749-BC93-4740EB2A8E65}" srcOrd="0" destOrd="0" presId="urn:microsoft.com/office/officeart/2005/8/layout/chevron2"/>
    <dgm:cxn modelId="{1C161C97-E709-48B6-AE1E-BFE571A3DA55}" type="presParOf" srcId="{4074E09C-A59B-46FD-B667-20BDA0303288}" destId="{A37F6515-1284-4FE1-9C2E-2E2A846D4CEB}" srcOrd="1" destOrd="0" presId="urn:microsoft.com/office/officeart/2005/8/layout/chevron2"/>
    <dgm:cxn modelId="{19E35B65-7CF5-48A6-9258-7E163BEF2A44}" type="presParOf" srcId="{42B827E7-CF05-4A84-AB9B-06881CF504DC}" destId="{F0959230-623D-46BA-8742-0FFE1629A9E3}" srcOrd="5" destOrd="0" presId="urn:microsoft.com/office/officeart/2005/8/layout/chevron2"/>
    <dgm:cxn modelId="{943AEEA9-6A88-4806-9EB0-7B1B7A75790B}" type="presParOf" srcId="{42B827E7-CF05-4A84-AB9B-06881CF504DC}" destId="{80ED3DE9-2746-46D2-90B0-E2E01F89FE11}" srcOrd="6" destOrd="0" presId="urn:microsoft.com/office/officeart/2005/8/layout/chevron2"/>
    <dgm:cxn modelId="{A0BB07A2-F612-4170-A73E-20E51A93AC06}" type="presParOf" srcId="{80ED3DE9-2746-46D2-90B0-E2E01F89FE11}" destId="{599AD652-A2B0-465E-A910-8987C360F525}" srcOrd="0" destOrd="0" presId="urn:microsoft.com/office/officeart/2005/8/layout/chevron2"/>
    <dgm:cxn modelId="{4D2CA271-4048-4461-A9AC-4B1EC6BEA0E9}" type="presParOf" srcId="{80ED3DE9-2746-46D2-90B0-E2E01F89FE11}" destId="{25F7FD26-3ACD-49C4-BEF2-6FB01E1521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16ADF6-84EF-44FB-B1CB-4D4CD257161F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6BB01-31D3-44C2-AE00-62CDA4C651E3}">
      <dgm:prSet phldrT="[Текст]" custT="1"/>
      <dgm:spPr/>
      <dgm:t>
        <a:bodyPr/>
        <a:lstStyle/>
        <a:p>
          <a:r>
            <a:rPr lang="ru-RU" sz="2800" b="1" dirty="0" smtClean="0">
              <a:latin typeface="+mn-lt"/>
            </a:rPr>
            <a:t>Непрерывное повышение квалификации педагогических, административных кадров ОУ</a:t>
          </a:r>
          <a:endParaRPr lang="ru-RU" sz="2800" b="1" dirty="0"/>
        </a:p>
      </dgm:t>
    </dgm:pt>
    <dgm:pt modelId="{A4683D98-B662-4624-8F09-8850F8724B62}" type="parTrans" cxnId="{3D5C59FF-0A2E-4B5D-87CC-981D5A26C6CD}">
      <dgm:prSet/>
      <dgm:spPr/>
      <dgm:t>
        <a:bodyPr/>
        <a:lstStyle/>
        <a:p>
          <a:endParaRPr lang="ru-RU"/>
        </a:p>
      </dgm:t>
    </dgm:pt>
    <dgm:pt modelId="{F599C4F4-FA1C-4DED-827B-B537CFF3ACA5}" type="sibTrans" cxnId="{3D5C59FF-0A2E-4B5D-87CC-981D5A26C6CD}">
      <dgm:prSet/>
      <dgm:spPr/>
      <dgm:t>
        <a:bodyPr/>
        <a:lstStyle/>
        <a:p>
          <a:endParaRPr lang="ru-RU"/>
        </a:p>
      </dgm:t>
    </dgm:pt>
    <dgm:pt modelId="{FFE1026F-A4EE-4E7E-8514-E3FDD05BD6C2}">
      <dgm:prSet phldrT="[Текст]" custT="1"/>
      <dgm:spPr/>
      <dgm:t>
        <a:bodyPr/>
        <a:lstStyle/>
        <a:p>
          <a:r>
            <a:rPr lang="ru-RU" sz="2000" b="1" dirty="0" smtClean="0"/>
            <a:t>Тренинги </a:t>
          </a:r>
          <a:endParaRPr lang="ru-RU" sz="2000" b="1" dirty="0"/>
        </a:p>
      </dgm:t>
    </dgm:pt>
    <dgm:pt modelId="{EBE10853-B832-4DC4-A569-8DBB9A9A7FCC}" type="parTrans" cxnId="{3B3CC528-F587-4D52-971C-2EC2CA14708E}">
      <dgm:prSet/>
      <dgm:spPr/>
      <dgm:t>
        <a:bodyPr/>
        <a:lstStyle/>
        <a:p>
          <a:endParaRPr lang="ru-RU"/>
        </a:p>
      </dgm:t>
    </dgm:pt>
    <dgm:pt modelId="{7F51D488-1B13-4E3E-81C2-948C6BD879D7}" type="sibTrans" cxnId="{3B3CC528-F587-4D52-971C-2EC2CA14708E}">
      <dgm:prSet/>
      <dgm:spPr/>
      <dgm:t>
        <a:bodyPr/>
        <a:lstStyle/>
        <a:p>
          <a:endParaRPr lang="ru-RU"/>
        </a:p>
      </dgm:t>
    </dgm:pt>
    <dgm:pt modelId="{3B25DD95-54C9-4122-877E-5861632B8D61}">
      <dgm:prSet phldrT="[Текст]" custT="1"/>
      <dgm:spPr/>
      <dgm:t>
        <a:bodyPr/>
        <a:lstStyle/>
        <a:p>
          <a:r>
            <a:rPr lang="ru-RU" sz="2000" b="1" dirty="0" smtClean="0"/>
            <a:t>Эффективные способы</a:t>
          </a:r>
          <a:endParaRPr lang="ru-RU" sz="2000" b="1" dirty="0"/>
        </a:p>
      </dgm:t>
    </dgm:pt>
    <dgm:pt modelId="{A5C58D5D-ABC5-45BD-A24A-24C61964DB90}" type="parTrans" cxnId="{79A8F250-8938-4439-B350-23FDF2B9FDCD}">
      <dgm:prSet/>
      <dgm:spPr/>
      <dgm:t>
        <a:bodyPr/>
        <a:lstStyle/>
        <a:p>
          <a:endParaRPr lang="ru-RU"/>
        </a:p>
      </dgm:t>
    </dgm:pt>
    <dgm:pt modelId="{29557571-4D2C-4B55-B895-ACB32349812B}" type="sibTrans" cxnId="{79A8F250-8938-4439-B350-23FDF2B9FDCD}">
      <dgm:prSet/>
      <dgm:spPr/>
      <dgm:t>
        <a:bodyPr/>
        <a:lstStyle/>
        <a:p>
          <a:endParaRPr lang="ru-RU"/>
        </a:p>
      </dgm:t>
    </dgm:pt>
    <dgm:pt modelId="{E8B0B594-185E-4D22-ACE3-31C204EFC9E8}">
      <dgm:prSet phldrT="[Текст]" custT="1"/>
      <dgm:spPr/>
      <dgm:t>
        <a:bodyPr/>
        <a:lstStyle/>
        <a:p>
          <a:r>
            <a:rPr lang="ru-RU" sz="2000" b="1" dirty="0" smtClean="0"/>
            <a:t>Мастер - классы</a:t>
          </a:r>
          <a:endParaRPr lang="ru-RU" sz="2000" b="1" dirty="0"/>
        </a:p>
      </dgm:t>
    </dgm:pt>
    <dgm:pt modelId="{DE1D2EC2-2E8D-4159-A6B9-9267ACDFEDF5}" type="parTrans" cxnId="{46ABCD3B-0A0A-406B-B48C-E8B1BFA81CCC}">
      <dgm:prSet/>
      <dgm:spPr/>
      <dgm:t>
        <a:bodyPr/>
        <a:lstStyle/>
        <a:p>
          <a:endParaRPr lang="ru-RU"/>
        </a:p>
      </dgm:t>
    </dgm:pt>
    <dgm:pt modelId="{485CE351-B78D-4906-8C88-0A9425E6FD2B}" type="sibTrans" cxnId="{46ABCD3B-0A0A-406B-B48C-E8B1BFA81CCC}">
      <dgm:prSet/>
      <dgm:spPr/>
      <dgm:t>
        <a:bodyPr/>
        <a:lstStyle/>
        <a:p>
          <a:endParaRPr lang="ru-RU"/>
        </a:p>
      </dgm:t>
    </dgm:pt>
    <dgm:pt modelId="{FA6D08BD-9610-4394-8AE5-83AD98C25E4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Эффективные методы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91D08382-AEDB-4703-94A0-0E1F77FAC63E}" type="parTrans" cxnId="{861FEEE3-578B-4D0E-AF5E-12C02B14AB38}">
      <dgm:prSet/>
      <dgm:spPr/>
      <dgm:t>
        <a:bodyPr/>
        <a:lstStyle/>
        <a:p>
          <a:endParaRPr lang="ru-RU"/>
        </a:p>
      </dgm:t>
    </dgm:pt>
    <dgm:pt modelId="{41C383B6-2BB2-43D0-9F11-D6C7237D54CF}" type="sibTrans" cxnId="{861FEEE3-578B-4D0E-AF5E-12C02B14AB38}">
      <dgm:prSet/>
      <dgm:spPr/>
      <dgm:t>
        <a:bodyPr/>
        <a:lstStyle/>
        <a:p>
          <a:endParaRPr lang="ru-RU"/>
        </a:p>
      </dgm:t>
    </dgm:pt>
    <dgm:pt modelId="{035B7ACC-5D11-4118-9E9F-331F549C86F6}">
      <dgm:prSet custT="1"/>
      <dgm:spPr/>
      <dgm:t>
        <a:bodyPr/>
        <a:lstStyle/>
        <a:p>
          <a:r>
            <a:rPr lang="ru-RU" sz="2000" b="1" dirty="0" smtClean="0"/>
            <a:t>Курсы ПК</a:t>
          </a:r>
          <a:endParaRPr lang="ru-RU" sz="2000" b="1" dirty="0"/>
        </a:p>
      </dgm:t>
    </dgm:pt>
    <dgm:pt modelId="{DD7D4860-152E-4A45-B12D-D4B7817AF42C}" type="parTrans" cxnId="{3C4C2E81-CF2C-46AB-900C-831B80EBC287}">
      <dgm:prSet/>
      <dgm:spPr/>
      <dgm:t>
        <a:bodyPr/>
        <a:lstStyle/>
        <a:p>
          <a:endParaRPr lang="ru-RU"/>
        </a:p>
      </dgm:t>
    </dgm:pt>
    <dgm:pt modelId="{E9087CC7-4E79-48A2-AAA8-CF100AE254B9}" type="sibTrans" cxnId="{3C4C2E81-CF2C-46AB-900C-831B80EBC287}">
      <dgm:prSet/>
      <dgm:spPr/>
      <dgm:t>
        <a:bodyPr/>
        <a:lstStyle/>
        <a:p>
          <a:endParaRPr lang="ru-RU"/>
        </a:p>
      </dgm:t>
    </dgm:pt>
    <dgm:pt modelId="{4B89A314-DF36-42E5-8130-F84C21FFA470}">
      <dgm:prSet custT="1"/>
      <dgm:spPr/>
      <dgm:t>
        <a:bodyPr/>
        <a:lstStyle/>
        <a:p>
          <a:r>
            <a:rPr lang="ru-RU" sz="2000" b="1" dirty="0" smtClean="0"/>
            <a:t>Стажировки</a:t>
          </a:r>
          <a:endParaRPr lang="ru-RU" sz="2000" b="1" dirty="0"/>
        </a:p>
      </dgm:t>
    </dgm:pt>
    <dgm:pt modelId="{0A3FC449-0912-4294-A6FA-DEB511F02F8C}" type="parTrans" cxnId="{ABF5E123-AF5F-41D5-85AC-37AB9A8819BD}">
      <dgm:prSet/>
      <dgm:spPr/>
      <dgm:t>
        <a:bodyPr/>
        <a:lstStyle/>
        <a:p>
          <a:endParaRPr lang="ru-RU"/>
        </a:p>
      </dgm:t>
    </dgm:pt>
    <dgm:pt modelId="{A6F458A6-D6B1-4341-A5FD-62B333C10F80}" type="sibTrans" cxnId="{ABF5E123-AF5F-41D5-85AC-37AB9A8819BD}">
      <dgm:prSet/>
      <dgm:spPr/>
      <dgm:t>
        <a:bodyPr/>
        <a:lstStyle/>
        <a:p>
          <a:endParaRPr lang="ru-RU"/>
        </a:p>
      </dgm:t>
    </dgm:pt>
    <dgm:pt modelId="{BA044518-D414-48F4-921B-3FA7B34FC0E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Эффективные технологии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11895426-C49E-4029-BA96-306D3E40EEE2}" type="parTrans" cxnId="{181E2FF6-C555-45CE-9919-E90096F25ADB}">
      <dgm:prSet/>
      <dgm:spPr/>
      <dgm:t>
        <a:bodyPr/>
        <a:lstStyle/>
        <a:p>
          <a:endParaRPr lang="ru-RU"/>
        </a:p>
      </dgm:t>
    </dgm:pt>
    <dgm:pt modelId="{9FE690E0-92E8-474A-BAC6-BD71C98DA8A4}" type="sibTrans" cxnId="{181E2FF6-C555-45CE-9919-E90096F25ADB}">
      <dgm:prSet/>
      <dgm:spPr/>
      <dgm:t>
        <a:bodyPr/>
        <a:lstStyle/>
        <a:p>
          <a:endParaRPr lang="ru-RU"/>
        </a:p>
      </dgm:t>
    </dgm:pt>
    <dgm:pt modelId="{857BA7C9-8DC2-455F-B4AF-93E33742677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Эффективные формы работы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4D90CE45-8280-4D7A-B2A1-F0E8489FADAB}" type="parTrans" cxnId="{C94E9A73-773E-4F16-8104-D0F514E6E0AC}">
      <dgm:prSet/>
      <dgm:spPr/>
      <dgm:t>
        <a:bodyPr/>
        <a:lstStyle/>
        <a:p>
          <a:endParaRPr lang="ru-RU"/>
        </a:p>
      </dgm:t>
    </dgm:pt>
    <dgm:pt modelId="{649717C8-33EB-4581-86B4-8C4AAE168B2B}" type="sibTrans" cxnId="{C94E9A73-773E-4F16-8104-D0F514E6E0AC}">
      <dgm:prSet/>
      <dgm:spPr/>
      <dgm:t>
        <a:bodyPr/>
        <a:lstStyle/>
        <a:p>
          <a:endParaRPr lang="ru-RU"/>
        </a:p>
      </dgm:t>
    </dgm:pt>
    <dgm:pt modelId="{0CB59136-6CF7-4811-962D-2D2DC5361F56}" type="pres">
      <dgm:prSet presAssocID="{0416ADF6-84EF-44FB-B1CB-4D4CD25716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090E36-BEC0-47E9-80E8-4A6249AD8CBC}" type="pres">
      <dgm:prSet presAssocID="{C7C6BB01-31D3-44C2-AE00-62CDA4C651E3}" presName="hierRoot1" presStyleCnt="0"/>
      <dgm:spPr/>
    </dgm:pt>
    <dgm:pt modelId="{93B19098-6232-4DD4-8F07-D82AD6D635E4}" type="pres">
      <dgm:prSet presAssocID="{C7C6BB01-31D3-44C2-AE00-62CDA4C651E3}" presName="composite" presStyleCnt="0"/>
      <dgm:spPr/>
    </dgm:pt>
    <dgm:pt modelId="{AFE7583F-B7DD-4835-8447-2DF1D64F48E8}" type="pres">
      <dgm:prSet presAssocID="{C7C6BB01-31D3-44C2-AE00-62CDA4C651E3}" presName="background" presStyleLbl="node0" presStyleIdx="0" presStyleCnt="1"/>
      <dgm:spPr/>
    </dgm:pt>
    <dgm:pt modelId="{A35A2BC8-4598-4662-9802-407684808BC7}" type="pres">
      <dgm:prSet presAssocID="{C7C6BB01-31D3-44C2-AE00-62CDA4C651E3}" presName="text" presStyleLbl="fgAcc0" presStyleIdx="0" presStyleCnt="1" custScaleX="517061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87D765-4E1F-4101-BEDE-A3B49170EE9C}" type="pres">
      <dgm:prSet presAssocID="{C7C6BB01-31D3-44C2-AE00-62CDA4C651E3}" presName="hierChild2" presStyleCnt="0"/>
      <dgm:spPr/>
    </dgm:pt>
    <dgm:pt modelId="{B0CBC8A9-65B7-4297-AD63-9085465FA586}" type="pres">
      <dgm:prSet presAssocID="{EBE10853-B832-4DC4-A569-8DBB9A9A7FC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79F4FA82-7308-4A6F-A7F3-AEC9E66E4D14}" type="pres">
      <dgm:prSet presAssocID="{FFE1026F-A4EE-4E7E-8514-E3FDD05BD6C2}" presName="hierRoot2" presStyleCnt="0"/>
      <dgm:spPr/>
    </dgm:pt>
    <dgm:pt modelId="{473D5999-D203-44D2-8A7A-C17C4C6273E5}" type="pres">
      <dgm:prSet presAssocID="{FFE1026F-A4EE-4E7E-8514-E3FDD05BD6C2}" presName="composite2" presStyleCnt="0"/>
      <dgm:spPr/>
    </dgm:pt>
    <dgm:pt modelId="{FB8A2D11-0EB4-4224-8E20-5E0CCAECDC7E}" type="pres">
      <dgm:prSet presAssocID="{FFE1026F-A4EE-4E7E-8514-E3FDD05BD6C2}" presName="background2" presStyleLbl="node2" presStyleIdx="0" presStyleCnt="4"/>
      <dgm:spPr/>
    </dgm:pt>
    <dgm:pt modelId="{8F247811-5F41-4D33-987E-88FC8EA4AF3D}" type="pres">
      <dgm:prSet presAssocID="{FFE1026F-A4EE-4E7E-8514-E3FDD05BD6C2}" presName="text2" presStyleLbl="fgAcc2" presStyleIdx="0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BC0BA7-A18F-43EE-9803-65F848CD27EA}" type="pres">
      <dgm:prSet presAssocID="{FFE1026F-A4EE-4E7E-8514-E3FDD05BD6C2}" presName="hierChild3" presStyleCnt="0"/>
      <dgm:spPr/>
    </dgm:pt>
    <dgm:pt modelId="{7DFE8648-2DC8-4B86-993A-85C0AE6DF387}" type="pres">
      <dgm:prSet presAssocID="{A5C58D5D-ABC5-45BD-A24A-24C61964DB90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BCF250E-5B98-4499-9F03-F0D3E7FC2491}" type="pres">
      <dgm:prSet presAssocID="{3B25DD95-54C9-4122-877E-5861632B8D61}" presName="hierRoot3" presStyleCnt="0"/>
      <dgm:spPr/>
    </dgm:pt>
    <dgm:pt modelId="{4604886F-F77D-47C7-B825-8B4397D16B45}" type="pres">
      <dgm:prSet presAssocID="{3B25DD95-54C9-4122-877E-5861632B8D61}" presName="composite3" presStyleCnt="0"/>
      <dgm:spPr/>
    </dgm:pt>
    <dgm:pt modelId="{98674132-34DF-49A4-8048-6D6A4C3F36B8}" type="pres">
      <dgm:prSet presAssocID="{3B25DD95-54C9-4122-877E-5861632B8D61}" presName="background3" presStyleLbl="node3" presStyleIdx="0" presStyleCnt="4"/>
      <dgm:spPr/>
    </dgm:pt>
    <dgm:pt modelId="{5E2081F1-DC38-4C8A-B19C-CA790629B9A1}" type="pres">
      <dgm:prSet presAssocID="{3B25DD95-54C9-4122-877E-5861632B8D61}" presName="text3" presStyleLbl="fgAcc3" presStyleIdx="0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EA6586-7585-4E31-8B8A-5D0D98B0F2CB}" type="pres">
      <dgm:prSet presAssocID="{3B25DD95-54C9-4122-877E-5861632B8D61}" presName="hierChild4" presStyleCnt="0"/>
      <dgm:spPr/>
    </dgm:pt>
    <dgm:pt modelId="{6CA9A7C1-A0A7-40F2-A39B-5A9B20D06566}" type="pres">
      <dgm:prSet presAssocID="{DE1D2EC2-2E8D-4159-A6B9-9267ACDFEDF5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1528CC5-5237-456B-A380-35CE550EA338}" type="pres">
      <dgm:prSet presAssocID="{E8B0B594-185E-4D22-ACE3-31C204EFC9E8}" presName="hierRoot2" presStyleCnt="0"/>
      <dgm:spPr/>
    </dgm:pt>
    <dgm:pt modelId="{CEEBEAA8-E511-4B01-AA94-48140C30A042}" type="pres">
      <dgm:prSet presAssocID="{E8B0B594-185E-4D22-ACE3-31C204EFC9E8}" presName="composite2" presStyleCnt="0"/>
      <dgm:spPr/>
    </dgm:pt>
    <dgm:pt modelId="{AEA60A37-4C88-4F7A-8A40-38A74D0D8679}" type="pres">
      <dgm:prSet presAssocID="{E8B0B594-185E-4D22-ACE3-31C204EFC9E8}" presName="background2" presStyleLbl="node2" presStyleIdx="1" presStyleCnt="4"/>
      <dgm:spPr/>
    </dgm:pt>
    <dgm:pt modelId="{468D6D39-6B0B-4283-AEA3-7D263B0ED211}" type="pres">
      <dgm:prSet presAssocID="{E8B0B594-185E-4D22-ACE3-31C204EFC9E8}" presName="text2" presStyleLbl="fgAcc2" presStyleIdx="1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CB6B9-4910-452D-9AD2-AEB65DBC0616}" type="pres">
      <dgm:prSet presAssocID="{E8B0B594-185E-4D22-ACE3-31C204EFC9E8}" presName="hierChild3" presStyleCnt="0"/>
      <dgm:spPr/>
    </dgm:pt>
    <dgm:pt modelId="{EF9090A7-9448-495E-8521-178CCD328480}" type="pres">
      <dgm:prSet presAssocID="{91D08382-AEDB-4703-94A0-0E1F77FAC63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ED822F5F-24D6-4A79-8E64-8DA7AC6B8FFE}" type="pres">
      <dgm:prSet presAssocID="{FA6D08BD-9610-4394-8AE5-83AD98C25E4F}" presName="hierRoot3" presStyleCnt="0"/>
      <dgm:spPr/>
    </dgm:pt>
    <dgm:pt modelId="{A81B9323-13C1-4DBD-B317-FCEA17476703}" type="pres">
      <dgm:prSet presAssocID="{FA6D08BD-9610-4394-8AE5-83AD98C25E4F}" presName="composite3" presStyleCnt="0"/>
      <dgm:spPr/>
    </dgm:pt>
    <dgm:pt modelId="{E94A934E-EFB1-47D7-80F0-0E38075BE036}" type="pres">
      <dgm:prSet presAssocID="{FA6D08BD-9610-4394-8AE5-83AD98C25E4F}" presName="background3" presStyleLbl="node3" presStyleIdx="1" presStyleCnt="4"/>
      <dgm:spPr/>
    </dgm:pt>
    <dgm:pt modelId="{94B2FED2-5FC7-4199-AAC2-B3CD9CAD0B22}" type="pres">
      <dgm:prSet presAssocID="{FA6D08BD-9610-4394-8AE5-83AD98C25E4F}" presName="text3" presStyleLbl="fgAcc3" presStyleIdx="1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20FBB6-377D-4FF1-9D30-3EF722C9A2CF}" type="pres">
      <dgm:prSet presAssocID="{FA6D08BD-9610-4394-8AE5-83AD98C25E4F}" presName="hierChild4" presStyleCnt="0"/>
      <dgm:spPr/>
    </dgm:pt>
    <dgm:pt modelId="{90DC4D43-C29A-44A0-AA99-B9B49BA4154C}" type="pres">
      <dgm:prSet presAssocID="{DD7D4860-152E-4A45-B12D-D4B7817AF42C}" presName="Name10" presStyleLbl="parChTrans1D2" presStyleIdx="2" presStyleCnt="4"/>
      <dgm:spPr/>
      <dgm:t>
        <a:bodyPr/>
        <a:lstStyle/>
        <a:p>
          <a:endParaRPr lang="ru-RU"/>
        </a:p>
      </dgm:t>
    </dgm:pt>
    <dgm:pt modelId="{AE96E406-1DDF-4886-8A23-59E73AB7E6D5}" type="pres">
      <dgm:prSet presAssocID="{035B7ACC-5D11-4118-9E9F-331F549C86F6}" presName="hierRoot2" presStyleCnt="0"/>
      <dgm:spPr/>
    </dgm:pt>
    <dgm:pt modelId="{A72EE895-4A4A-4E91-A78C-A776AA50C00B}" type="pres">
      <dgm:prSet presAssocID="{035B7ACC-5D11-4118-9E9F-331F549C86F6}" presName="composite2" presStyleCnt="0"/>
      <dgm:spPr/>
    </dgm:pt>
    <dgm:pt modelId="{269EC131-22B0-4D36-A711-03AB722F51E2}" type="pres">
      <dgm:prSet presAssocID="{035B7ACC-5D11-4118-9E9F-331F549C86F6}" presName="background2" presStyleLbl="node2" presStyleIdx="2" presStyleCnt="4"/>
      <dgm:spPr/>
    </dgm:pt>
    <dgm:pt modelId="{8B73ED8C-D103-4EEC-9765-B969D5A93039}" type="pres">
      <dgm:prSet presAssocID="{035B7ACC-5D11-4118-9E9F-331F549C86F6}" presName="text2" presStyleLbl="fgAcc2" presStyleIdx="2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E98142-B444-46A0-9FC2-2812685F990D}" type="pres">
      <dgm:prSet presAssocID="{035B7ACC-5D11-4118-9E9F-331F549C86F6}" presName="hierChild3" presStyleCnt="0"/>
      <dgm:spPr/>
    </dgm:pt>
    <dgm:pt modelId="{52970BD3-E349-4629-AAE3-1CBE10DBA4DC}" type="pres">
      <dgm:prSet presAssocID="{11895426-C49E-4029-BA96-306D3E40EEE2}" presName="Name17" presStyleLbl="parChTrans1D3" presStyleIdx="2" presStyleCnt="4"/>
      <dgm:spPr/>
      <dgm:t>
        <a:bodyPr/>
        <a:lstStyle/>
        <a:p>
          <a:endParaRPr lang="ru-RU"/>
        </a:p>
      </dgm:t>
    </dgm:pt>
    <dgm:pt modelId="{FD1FB81C-7654-4862-BA5A-3A342369E3EE}" type="pres">
      <dgm:prSet presAssocID="{BA044518-D414-48F4-921B-3FA7B34FC0EB}" presName="hierRoot3" presStyleCnt="0"/>
      <dgm:spPr/>
    </dgm:pt>
    <dgm:pt modelId="{E05B4B44-3250-451A-8B20-66B789DC843A}" type="pres">
      <dgm:prSet presAssocID="{BA044518-D414-48F4-921B-3FA7B34FC0EB}" presName="composite3" presStyleCnt="0"/>
      <dgm:spPr/>
    </dgm:pt>
    <dgm:pt modelId="{7D935048-43F2-4CAF-8476-5BECB37F1996}" type="pres">
      <dgm:prSet presAssocID="{BA044518-D414-48F4-921B-3FA7B34FC0EB}" presName="background3" presStyleLbl="node3" presStyleIdx="2" presStyleCnt="4"/>
      <dgm:spPr/>
    </dgm:pt>
    <dgm:pt modelId="{4FD696D6-3CC4-4FCB-9C34-0E5CF363AEA7}" type="pres">
      <dgm:prSet presAssocID="{BA044518-D414-48F4-921B-3FA7B34FC0EB}" presName="text3" presStyleLbl="fgAcc3" presStyleIdx="2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0E73C2-BDA4-431F-8974-CE5B761267C9}" type="pres">
      <dgm:prSet presAssocID="{BA044518-D414-48F4-921B-3FA7B34FC0EB}" presName="hierChild4" presStyleCnt="0"/>
      <dgm:spPr/>
    </dgm:pt>
    <dgm:pt modelId="{F3D26B0E-F20C-48DC-B0D1-04E1B7052A21}" type="pres">
      <dgm:prSet presAssocID="{0A3FC449-0912-4294-A6FA-DEB511F02F8C}" presName="Name10" presStyleLbl="parChTrans1D2" presStyleIdx="3" presStyleCnt="4"/>
      <dgm:spPr/>
      <dgm:t>
        <a:bodyPr/>
        <a:lstStyle/>
        <a:p>
          <a:endParaRPr lang="ru-RU"/>
        </a:p>
      </dgm:t>
    </dgm:pt>
    <dgm:pt modelId="{6F742FBE-ED85-420C-ABDF-246C300AF0CA}" type="pres">
      <dgm:prSet presAssocID="{4B89A314-DF36-42E5-8130-F84C21FFA470}" presName="hierRoot2" presStyleCnt="0"/>
      <dgm:spPr/>
    </dgm:pt>
    <dgm:pt modelId="{AF8450D1-1446-4EF2-BD13-0E72DBF94730}" type="pres">
      <dgm:prSet presAssocID="{4B89A314-DF36-42E5-8130-F84C21FFA470}" presName="composite2" presStyleCnt="0"/>
      <dgm:spPr/>
    </dgm:pt>
    <dgm:pt modelId="{D985644E-4683-4DF4-BAA1-8E29D3B0D872}" type="pres">
      <dgm:prSet presAssocID="{4B89A314-DF36-42E5-8130-F84C21FFA470}" presName="background2" presStyleLbl="node2" presStyleIdx="3" presStyleCnt="4"/>
      <dgm:spPr/>
    </dgm:pt>
    <dgm:pt modelId="{86FB5989-B911-42FD-AC2D-2A82669CC354}" type="pres">
      <dgm:prSet presAssocID="{4B89A314-DF36-42E5-8130-F84C21FFA470}" presName="text2" presStyleLbl="fgAcc2" presStyleIdx="3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A88D2D-1290-450F-8344-4FC2A9CFC0AE}" type="pres">
      <dgm:prSet presAssocID="{4B89A314-DF36-42E5-8130-F84C21FFA470}" presName="hierChild3" presStyleCnt="0"/>
      <dgm:spPr/>
    </dgm:pt>
    <dgm:pt modelId="{54973E73-8C60-4131-8AFA-9DB7650C70CE}" type="pres">
      <dgm:prSet presAssocID="{4D90CE45-8280-4D7A-B2A1-F0E8489FADAB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007C1B1-9152-4362-82FF-AA56D2A9D366}" type="pres">
      <dgm:prSet presAssocID="{857BA7C9-8DC2-455F-B4AF-93E33742677C}" presName="hierRoot3" presStyleCnt="0"/>
      <dgm:spPr/>
    </dgm:pt>
    <dgm:pt modelId="{8249AF98-C3CB-4C03-B36F-33C6045428D4}" type="pres">
      <dgm:prSet presAssocID="{857BA7C9-8DC2-455F-B4AF-93E33742677C}" presName="composite3" presStyleCnt="0"/>
      <dgm:spPr/>
    </dgm:pt>
    <dgm:pt modelId="{EAE6DD63-7B05-4F8B-9E32-7CA3D31C830E}" type="pres">
      <dgm:prSet presAssocID="{857BA7C9-8DC2-455F-B4AF-93E33742677C}" presName="background3" presStyleLbl="node3" presStyleIdx="3" presStyleCnt="4"/>
      <dgm:spPr/>
    </dgm:pt>
    <dgm:pt modelId="{F65BB842-A1E7-4432-A736-546E867542F1}" type="pres">
      <dgm:prSet presAssocID="{857BA7C9-8DC2-455F-B4AF-93E33742677C}" presName="text3" presStyleLbl="fgAcc3" presStyleIdx="3" presStyleCnt="4" custScaleX="114665" custScaleY="140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17DC31-153A-4B6B-BCA0-8DD8C0C96C7C}" type="pres">
      <dgm:prSet presAssocID="{857BA7C9-8DC2-455F-B4AF-93E33742677C}" presName="hierChild4" presStyleCnt="0"/>
      <dgm:spPr/>
    </dgm:pt>
  </dgm:ptLst>
  <dgm:cxnLst>
    <dgm:cxn modelId="{6B815100-5BFB-46EB-8A1E-5CE5B1DC1A93}" type="presOf" srcId="{0416ADF6-84EF-44FB-B1CB-4D4CD257161F}" destId="{0CB59136-6CF7-4811-962D-2D2DC5361F56}" srcOrd="0" destOrd="0" presId="urn:microsoft.com/office/officeart/2005/8/layout/hierarchy1"/>
    <dgm:cxn modelId="{861FEEE3-578B-4D0E-AF5E-12C02B14AB38}" srcId="{E8B0B594-185E-4D22-ACE3-31C204EFC9E8}" destId="{FA6D08BD-9610-4394-8AE5-83AD98C25E4F}" srcOrd="0" destOrd="0" parTransId="{91D08382-AEDB-4703-94A0-0E1F77FAC63E}" sibTransId="{41C383B6-2BB2-43D0-9F11-D6C7237D54CF}"/>
    <dgm:cxn modelId="{46ABCD3B-0A0A-406B-B48C-E8B1BFA81CCC}" srcId="{C7C6BB01-31D3-44C2-AE00-62CDA4C651E3}" destId="{E8B0B594-185E-4D22-ACE3-31C204EFC9E8}" srcOrd="1" destOrd="0" parTransId="{DE1D2EC2-2E8D-4159-A6B9-9267ACDFEDF5}" sibTransId="{485CE351-B78D-4906-8C88-0A9425E6FD2B}"/>
    <dgm:cxn modelId="{7542D5EB-4A6D-4EB0-8556-8EB6C6061537}" type="presOf" srcId="{A5C58D5D-ABC5-45BD-A24A-24C61964DB90}" destId="{7DFE8648-2DC8-4B86-993A-85C0AE6DF387}" srcOrd="0" destOrd="0" presId="urn:microsoft.com/office/officeart/2005/8/layout/hierarchy1"/>
    <dgm:cxn modelId="{C0639BC5-6B4B-48A4-8663-917736EEBE6D}" type="presOf" srcId="{FFE1026F-A4EE-4E7E-8514-E3FDD05BD6C2}" destId="{8F247811-5F41-4D33-987E-88FC8EA4AF3D}" srcOrd="0" destOrd="0" presId="urn:microsoft.com/office/officeart/2005/8/layout/hierarchy1"/>
    <dgm:cxn modelId="{F6A01FAA-5D47-4610-919D-DBF44234BABA}" type="presOf" srcId="{11895426-C49E-4029-BA96-306D3E40EEE2}" destId="{52970BD3-E349-4629-AAE3-1CBE10DBA4DC}" srcOrd="0" destOrd="0" presId="urn:microsoft.com/office/officeart/2005/8/layout/hierarchy1"/>
    <dgm:cxn modelId="{3D5C59FF-0A2E-4B5D-87CC-981D5A26C6CD}" srcId="{0416ADF6-84EF-44FB-B1CB-4D4CD257161F}" destId="{C7C6BB01-31D3-44C2-AE00-62CDA4C651E3}" srcOrd="0" destOrd="0" parTransId="{A4683D98-B662-4624-8F09-8850F8724B62}" sibTransId="{F599C4F4-FA1C-4DED-827B-B537CFF3ACA5}"/>
    <dgm:cxn modelId="{181E2FF6-C555-45CE-9919-E90096F25ADB}" srcId="{035B7ACC-5D11-4118-9E9F-331F549C86F6}" destId="{BA044518-D414-48F4-921B-3FA7B34FC0EB}" srcOrd="0" destOrd="0" parTransId="{11895426-C49E-4029-BA96-306D3E40EEE2}" sibTransId="{9FE690E0-92E8-474A-BAC6-BD71C98DA8A4}"/>
    <dgm:cxn modelId="{C94E9A73-773E-4F16-8104-D0F514E6E0AC}" srcId="{4B89A314-DF36-42E5-8130-F84C21FFA470}" destId="{857BA7C9-8DC2-455F-B4AF-93E33742677C}" srcOrd="0" destOrd="0" parTransId="{4D90CE45-8280-4D7A-B2A1-F0E8489FADAB}" sibTransId="{649717C8-33EB-4581-86B4-8C4AAE168B2B}"/>
    <dgm:cxn modelId="{FD0781FA-1B90-4CD1-A448-3AC8B07DD468}" type="presOf" srcId="{0A3FC449-0912-4294-A6FA-DEB511F02F8C}" destId="{F3D26B0E-F20C-48DC-B0D1-04E1B7052A21}" srcOrd="0" destOrd="0" presId="urn:microsoft.com/office/officeart/2005/8/layout/hierarchy1"/>
    <dgm:cxn modelId="{3C4C2E81-CF2C-46AB-900C-831B80EBC287}" srcId="{C7C6BB01-31D3-44C2-AE00-62CDA4C651E3}" destId="{035B7ACC-5D11-4118-9E9F-331F549C86F6}" srcOrd="2" destOrd="0" parTransId="{DD7D4860-152E-4A45-B12D-D4B7817AF42C}" sibTransId="{E9087CC7-4E79-48A2-AAA8-CF100AE254B9}"/>
    <dgm:cxn modelId="{D0B38203-2E28-4DEB-8898-68A4059DDBBA}" type="presOf" srcId="{BA044518-D414-48F4-921B-3FA7B34FC0EB}" destId="{4FD696D6-3CC4-4FCB-9C34-0E5CF363AEA7}" srcOrd="0" destOrd="0" presId="urn:microsoft.com/office/officeart/2005/8/layout/hierarchy1"/>
    <dgm:cxn modelId="{79A8F250-8938-4439-B350-23FDF2B9FDCD}" srcId="{FFE1026F-A4EE-4E7E-8514-E3FDD05BD6C2}" destId="{3B25DD95-54C9-4122-877E-5861632B8D61}" srcOrd="0" destOrd="0" parTransId="{A5C58D5D-ABC5-45BD-A24A-24C61964DB90}" sibTransId="{29557571-4D2C-4B55-B895-ACB32349812B}"/>
    <dgm:cxn modelId="{51CB14C0-3356-4CB7-9981-11822AB4BA31}" type="presOf" srcId="{857BA7C9-8DC2-455F-B4AF-93E33742677C}" destId="{F65BB842-A1E7-4432-A736-546E867542F1}" srcOrd="0" destOrd="0" presId="urn:microsoft.com/office/officeart/2005/8/layout/hierarchy1"/>
    <dgm:cxn modelId="{AF276CBB-DC35-4B83-A052-17D5F369C820}" type="presOf" srcId="{035B7ACC-5D11-4118-9E9F-331F549C86F6}" destId="{8B73ED8C-D103-4EEC-9765-B969D5A93039}" srcOrd="0" destOrd="0" presId="urn:microsoft.com/office/officeart/2005/8/layout/hierarchy1"/>
    <dgm:cxn modelId="{3B3CC528-F587-4D52-971C-2EC2CA14708E}" srcId="{C7C6BB01-31D3-44C2-AE00-62CDA4C651E3}" destId="{FFE1026F-A4EE-4E7E-8514-E3FDD05BD6C2}" srcOrd="0" destOrd="0" parTransId="{EBE10853-B832-4DC4-A569-8DBB9A9A7FCC}" sibTransId="{7F51D488-1B13-4E3E-81C2-948C6BD879D7}"/>
    <dgm:cxn modelId="{48499323-14F7-4E8F-8A5E-5392D51910AB}" type="presOf" srcId="{C7C6BB01-31D3-44C2-AE00-62CDA4C651E3}" destId="{A35A2BC8-4598-4662-9802-407684808BC7}" srcOrd="0" destOrd="0" presId="urn:microsoft.com/office/officeart/2005/8/layout/hierarchy1"/>
    <dgm:cxn modelId="{310EB590-E88B-4E87-AF8D-7EDF356306EA}" type="presOf" srcId="{DE1D2EC2-2E8D-4159-A6B9-9267ACDFEDF5}" destId="{6CA9A7C1-A0A7-40F2-A39B-5A9B20D06566}" srcOrd="0" destOrd="0" presId="urn:microsoft.com/office/officeart/2005/8/layout/hierarchy1"/>
    <dgm:cxn modelId="{39133471-5CD9-4D25-B746-1AB756649EE9}" type="presOf" srcId="{E8B0B594-185E-4D22-ACE3-31C204EFC9E8}" destId="{468D6D39-6B0B-4283-AEA3-7D263B0ED211}" srcOrd="0" destOrd="0" presId="urn:microsoft.com/office/officeart/2005/8/layout/hierarchy1"/>
    <dgm:cxn modelId="{10720884-C5B3-4EBE-8ECE-93CF4ABEF8AF}" type="presOf" srcId="{EBE10853-B832-4DC4-A569-8DBB9A9A7FCC}" destId="{B0CBC8A9-65B7-4297-AD63-9085465FA586}" srcOrd="0" destOrd="0" presId="urn:microsoft.com/office/officeart/2005/8/layout/hierarchy1"/>
    <dgm:cxn modelId="{BB25A153-D77E-4DEA-A26D-3F734A313793}" type="presOf" srcId="{DD7D4860-152E-4A45-B12D-D4B7817AF42C}" destId="{90DC4D43-C29A-44A0-AA99-B9B49BA4154C}" srcOrd="0" destOrd="0" presId="urn:microsoft.com/office/officeart/2005/8/layout/hierarchy1"/>
    <dgm:cxn modelId="{30C97491-AB72-4F8E-A08E-740C7DC5F653}" type="presOf" srcId="{4B89A314-DF36-42E5-8130-F84C21FFA470}" destId="{86FB5989-B911-42FD-AC2D-2A82669CC354}" srcOrd="0" destOrd="0" presId="urn:microsoft.com/office/officeart/2005/8/layout/hierarchy1"/>
    <dgm:cxn modelId="{95779300-783B-4C46-BB7C-2F9A6823B2A4}" type="presOf" srcId="{3B25DD95-54C9-4122-877E-5861632B8D61}" destId="{5E2081F1-DC38-4C8A-B19C-CA790629B9A1}" srcOrd="0" destOrd="0" presId="urn:microsoft.com/office/officeart/2005/8/layout/hierarchy1"/>
    <dgm:cxn modelId="{F2FB135B-9C71-43D8-8F5F-3ECC4A3DBBB8}" type="presOf" srcId="{4D90CE45-8280-4D7A-B2A1-F0E8489FADAB}" destId="{54973E73-8C60-4131-8AFA-9DB7650C70CE}" srcOrd="0" destOrd="0" presId="urn:microsoft.com/office/officeart/2005/8/layout/hierarchy1"/>
    <dgm:cxn modelId="{046A094D-506A-4D9E-89B5-5B78D7E02429}" type="presOf" srcId="{FA6D08BD-9610-4394-8AE5-83AD98C25E4F}" destId="{94B2FED2-5FC7-4199-AAC2-B3CD9CAD0B22}" srcOrd="0" destOrd="0" presId="urn:microsoft.com/office/officeart/2005/8/layout/hierarchy1"/>
    <dgm:cxn modelId="{ABF5E123-AF5F-41D5-85AC-37AB9A8819BD}" srcId="{C7C6BB01-31D3-44C2-AE00-62CDA4C651E3}" destId="{4B89A314-DF36-42E5-8130-F84C21FFA470}" srcOrd="3" destOrd="0" parTransId="{0A3FC449-0912-4294-A6FA-DEB511F02F8C}" sibTransId="{A6F458A6-D6B1-4341-A5FD-62B333C10F80}"/>
    <dgm:cxn modelId="{F8396694-FA23-4672-AEBA-7136AD240C5A}" type="presOf" srcId="{91D08382-AEDB-4703-94A0-0E1F77FAC63E}" destId="{EF9090A7-9448-495E-8521-178CCD328480}" srcOrd="0" destOrd="0" presId="urn:microsoft.com/office/officeart/2005/8/layout/hierarchy1"/>
    <dgm:cxn modelId="{DB1F5E7E-FA17-43A4-967F-338D8CC45C97}" type="presParOf" srcId="{0CB59136-6CF7-4811-962D-2D2DC5361F56}" destId="{AF090E36-BEC0-47E9-80E8-4A6249AD8CBC}" srcOrd="0" destOrd="0" presId="urn:microsoft.com/office/officeart/2005/8/layout/hierarchy1"/>
    <dgm:cxn modelId="{1778216D-E82E-4499-AE52-6E4096B60E5A}" type="presParOf" srcId="{AF090E36-BEC0-47E9-80E8-4A6249AD8CBC}" destId="{93B19098-6232-4DD4-8F07-D82AD6D635E4}" srcOrd="0" destOrd="0" presId="urn:microsoft.com/office/officeart/2005/8/layout/hierarchy1"/>
    <dgm:cxn modelId="{16D813BF-FAAB-4557-B5C1-B87817859C7D}" type="presParOf" srcId="{93B19098-6232-4DD4-8F07-D82AD6D635E4}" destId="{AFE7583F-B7DD-4835-8447-2DF1D64F48E8}" srcOrd="0" destOrd="0" presId="urn:microsoft.com/office/officeart/2005/8/layout/hierarchy1"/>
    <dgm:cxn modelId="{BFE5FADC-A14D-46A4-80A3-0BC4DB1078B8}" type="presParOf" srcId="{93B19098-6232-4DD4-8F07-D82AD6D635E4}" destId="{A35A2BC8-4598-4662-9802-407684808BC7}" srcOrd="1" destOrd="0" presId="urn:microsoft.com/office/officeart/2005/8/layout/hierarchy1"/>
    <dgm:cxn modelId="{852F33E7-63DA-45D0-801B-EFEB48AEF695}" type="presParOf" srcId="{AF090E36-BEC0-47E9-80E8-4A6249AD8CBC}" destId="{8787D765-4E1F-4101-BEDE-A3B49170EE9C}" srcOrd="1" destOrd="0" presId="urn:microsoft.com/office/officeart/2005/8/layout/hierarchy1"/>
    <dgm:cxn modelId="{22391658-EFC1-4CA6-AB05-3522387F986E}" type="presParOf" srcId="{8787D765-4E1F-4101-BEDE-A3B49170EE9C}" destId="{B0CBC8A9-65B7-4297-AD63-9085465FA586}" srcOrd="0" destOrd="0" presId="urn:microsoft.com/office/officeart/2005/8/layout/hierarchy1"/>
    <dgm:cxn modelId="{DF8387F4-39F7-4E84-B165-898F1B26B4D1}" type="presParOf" srcId="{8787D765-4E1F-4101-BEDE-A3B49170EE9C}" destId="{79F4FA82-7308-4A6F-A7F3-AEC9E66E4D14}" srcOrd="1" destOrd="0" presId="urn:microsoft.com/office/officeart/2005/8/layout/hierarchy1"/>
    <dgm:cxn modelId="{406B3F88-FADD-4647-B572-205C53AC345F}" type="presParOf" srcId="{79F4FA82-7308-4A6F-A7F3-AEC9E66E4D14}" destId="{473D5999-D203-44D2-8A7A-C17C4C6273E5}" srcOrd="0" destOrd="0" presId="urn:microsoft.com/office/officeart/2005/8/layout/hierarchy1"/>
    <dgm:cxn modelId="{5443BC8D-6E90-4AEB-A4CE-FA4FBB76920A}" type="presParOf" srcId="{473D5999-D203-44D2-8A7A-C17C4C6273E5}" destId="{FB8A2D11-0EB4-4224-8E20-5E0CCAECDC7E}" srcOrd="0" destOrd="0" presId="urn:microsoft.com/office/officeart/2005/8/layout/hierarchy1"/>
    <dgm:cxn modelId="{D9497456-FAEB-4F2A-B1DB-71712ECFF2C8}" type="presParOf" srcId="{473D5999-D203-44D2-8A7A-C17C4C6273E5}" destId="{8F247811-5F41-4D33-987E-88FC8EA4AF3D}" srcOrd="1" destOrd="0" presId="urn:microsoft.com/office/officeart/2005/8/layout/hierarchy1"/>
    <dgm:cxn modelId="{5B03FB9C-DBB3-4D0F-8A53-06DBFBCC903A}" type="presParOf" srcId="{79F4FA82-7308-4A6F-A7F3-AEC9E66E4D14}" destId="{04BC0BA7-A18F-43EE-9803-65F848CD27EA}" srcOrd="1" destOrd="0" presId="urn:microsoft.com/office/officeart/2005/8/layout/hierarchy1"/>
    <dgm:cxn modelId="{C65E4393-1F15-4758-A4DD-9AAE7C3B2BBF}" type="presParOf" srcId="{04BC0BA7-A18F-43EE-9803-65F848CD27EA}" destId="{7DFE8648-2DC8-4B86-993A-85C0AE6DF387}" srcOrd="0" destOrd="0" presId="urn:microsoft.com/office/officeart/2005/8/layout/hierarchy1"/>
    <dgm:cxn modelId="{D924BF83-9735-48E8-A5BB-EFF915959176}" type="presParOf" srcId="{04BC0BA7-A18F-43EE-9803-65F848CD27EA}" destId="{ABCF250E-5B98-4499-9F03-F0D3E7FC2491}" srcOrd="1" destOrd="0" presId="urn:microsoft.com/office/officeart/2005/8/layout/hierarchy1"/>
    <dgm:cxn modelId="{31CAFB2A-7B48-40AD-8ADE-F0DA723CA302}" type="presParOf" srcId="{ABCF250E-5B98-4499-9F03-F0D3E7FC2491}" destId="{4604886F-F77D-47C7-B825-8B4397D16B45}" srcOrd="0" destOrd="0" presId="urn:microsoft.com/office/officeart/2005/8/layout/hierarchy1"/>
    <dgm:cxn modelId="{0E7FCA62-A0E9-4E44-8822-8359EC2E2E7F}" type="presParOf" srcId="{4604886F-F77D-47C7-B825-8B4397D16B45}" destId="{98674132-34DF-49A4-8048-6D6A4C3F36B8}" srcOrd="0" destOrd="0" presId="urn:microsoft.com/office/officeart/2005/8/layout/hierarchy1"/>
    <dgm:cxn modelId="{F01FE6AC-010F-4CAC-A7C0-B51B19CFDCCC}" type="presParOf" srcId="{4604886F-F77D-47C7-B825-8B4397D16B45}" destId="{5E2081F1-DC38-4C8A-B19C-CA790629B9A1}" srcOrd="1" destOrd="0" presId="urn:microsoft.com/office/officeart/2005/8/layout/hierarchy1"/>
    <dgm:cxn modelId="{9C9E0DB7-DB3A-4169-BED6-73EF96153373}" type="presParOf" srcId="{ABCF250E-5B98-4499-9F03-F0D3E7FC2491}" destId="{11EA6586-7585-4E31-8B8A-5D0D98B0F2CB}" srcOrd="1" destOrd="0" presId="urn:microsoft.com/office/officeart/2005/8/layout/hierarchy1"/>
    <dgm:cxn modelId="{65801AF8-A1A7-42A8-86A0-E291FE8B494F}" type="presParOf" srcId="{8787D765-4E1F-4101-BEDE-A3B49170EE9C}" destId="{6CA9A7C1-A0A7-40F2-A39B-5A9B20D06566}" srcOrd="2" destOrd="0" presId="urn:microsoft.com/office/officeart/2005/8/layout/hierarchy1"/>
    <dgm:cxn modelId="{65CAFEE3-9601-46AD-A6F0-DE2AB36BFAD2}" type="presParOf" srcId="{8787D765-4E1F-4101-BEDE-A3B49170EE9C}" destId="{11528CC5-5237-456B-A380-35CE550EA338}" srcOrd="3" destOrd="0" presId="urn:microsoft.com/office/officeart/2005/8/layout/hierarchy1"/>
    <dgm:cxn modelId="{647F4A98-75F5-44E1-8995-79C9C756B61F}" type="presParOf" srcId="{11528CC5-5237-456B-A380-35CE550EA338}" destId="{CEEBEAA8-E511-4B01-AA94-48140C30A042}" srcOrd="0" destOrd="0" presId="urn:microsoft.com/office/officeart/2005/8/layout/hierarchy1"/>
    <dgm:cxn modelId="{F4CCE193-C6CD-4F7F-A30C-DC05B6BC77F2}" type="presParOf" srcId="{CEEBEAA8-E511-4B01-AA94-48140C30A042}" destId="{AEA60A37-4C88-4F7A-8A40-38A74D0D8679}" srcOrd="0" destOrd="0" presId="urn:microsoft.com/office/officeart/2005/8/layout/hierarchy1"/>
    <dgm:cxn modelId="{CCDCA878-EA82-4606-A13E-ED66A5D1ACEF}" type="presParOf" srcId="{CEEBEAA8-E511-4B01-AA94-48140C30A042}" destId="{468D6D39-6B0B-4283-AEA3-7D263B0ED211}" srcOrd="1" destOrd="0" presId="urn:microsoft.com/office/officeart/2005/8/layout/hierarchy1"/>
    <dgm:cxn modelId="{0E1B2C99-A1F2-4C2B-9777-44412E735789}" type="presParOf" srcId="{11528CC5-5237-456B-A380-35CE550EA338}" destId="{E6DCB6B9-4910-452D-9AD2-AEB65DBC0616}" srcOrd="1" destOrd="0" presId="urn:microsoft.com/office/officeart/2005/8/layout/hierarchy1"/>
    <dgm:cxn modelId="{F35FB80E-D6D6-4D78-8CF3-C0F00A34A9DE}" type="presParOf" srcId="{E6DCB6B9-4910-452D-9AD2-AEB65DBC0616}" destId="{EF9090A7-9448-495E-8521-178CCD328480}" srcOrd="0" destOrd="0" presId="urn:microsoft.com/office/officeart/2005/8/layout/hierarchy1"/>
    <dgm:cxn modelId="{F669681A-7820-4078-9A36-2D4C6972F72F}" type="presParOf" srcId="{E6DCB6B9-4910-452D-9AD2-AEB65DBC0616}" destId="{ED822F5F-24D6-4A79-8E64-8DA7AC6B8FFE}" srcOrd="1" destOrd="0" presId="urn:microsoft.com/office/officeart/2005/8/layout/hierarchy1"/>
    <dgm:cxn modelId="{B4225856-C731-4AEC-9C53-CC76A197FCD2}" type="presParOf" srcId="{ED822F5F-24D6-4A79-8E64-8DA7AC6B8FFE}" destId="{A81B9323-13C1-4DBD-B317-FCEA17476703}" srcOrd="0" destOrd="0" presId="urn:microsoft.com/office/officeart/2005/8/layout/hierarchy1"/>
    <dgm:cxn modelId="{37C05D46-A52A-4345-A0BF-7FDEDAE36C3B}" type="presParOf" srcId="{A81B9323-13C1-4DBD-B317-FCEA17476703}" destId="{E94A934E-EFB1-47D7-80F0-0E38075BE036}" srcOrd="0" destOrd="0" presId="urn:microsoft.com/office/officeart/2005/8/layout/hierarchy1"/>
    <dgm:cxn modelId="{B6169831-3EA4-4100-AE92-199F62F74B29}" type="presParOf" srcId="{A81B9323-13C1-4DBD-B317-FCEA17476703}" destId="{94B2FED2-5FC7-4199-AAC2-B3CD9CAD0B22}" srcOrd="1" destOrd="0" presId="urn:microsoft.com/office/officeart/2005/8/layout/hierarchy1"/>
    <dgm:cxn modelId="{1D35A004-8318-4BAF-A787-20932F421CB3}" type="presParOf" srcId="{ED822F5F-24D6-4A79-8E64-8DA7AC6B8FFE}" destId="{5E20FBB6-377D-4FF1-9D30-3EF722C9A2CF}" srcOrd="1" destOrd="0" presId="urn:microsoft.com/office/officeart/2005/8/layout/hierarchy1"/>
    <dgm:cxn modelId="{539C0DFB-1BE7-4D0A-A8AA-19AF70D7CB5B}" type="presParOf" srcId="{8787D765-4E1F-4101-BEDE-A3B49170EE9C}" destId="{90DC4D43-C29A-44A0-AA99-B9B49BA4154C}" srcOrd="4" destOrd="0" presId="urn:microsoft.com/office/officeart/2005/8/layout/hierarchy1"/>
    <dgm:cxn modelId="{9521E558-A8FC-49CD-8B93-A61E53276864}" type="presParOf" srcId="{8787D765-4E1F-4101-BEDE-A3B49170EE9C}" destId="{AE96E406-1DDF-4886-8A23-59E73AB7E6D5}" srcOrd="5" destOrd="0" presId="urn:microsoft.com/office/officeart/2005/8/layout/hierarchy1"/>
    <dgm:cxn modelId="{17CB23E7-EA8C-4D19-93A9-EFAF82B0B2E9}" type="presParOf" srcId="{AE96E406-1DDF-4886-8A23-59E73AB7E6D5}" destId="{A72EE895-4A4A-4E91-A78C-A776AA50C00B}" srcOrd="0" destOrd="0" presId="urn:microsoft.com/office/officeart/2005/8/layout/hierarchy1"/>
    <dgm:cxn modelId="{66176BE6-375C-48DA-89D0-9DA2D47A8D53}" type="presParOf" srcId="{A72EE895-4A4A-4E91-A78C-A776AA50C00B}" destId="{269EC131-22B0-4D36-A711-03AB722F51E2}" srcOrd="0" destOrd="0" presId="urn:microsoft.com/office/officeart/2005/8/layout/hierarchy1"/>
    <dgm:cxn modelId="{4AC84C8F-1089-4138-8E73-7ADEE7C3161E}" type="presParOf" srcId="{A72EE895-4A4A-4E91-A78C-A776AA50C00B}" destId="{8B73ED8C-D103-4EEC-9765-B969D5A93039}" srcOrd="1" destOrd="0" presId="urn:microsoft.com/office/officeart/2005/8/layout/hierarchy1"/>
    <dgm:cxn modelId="{70FBE008-EA9A-46E9-B4F5-4FB437C40E6B}" type="presParOf" srcId="{AE96E406-1DDF-4886-8A23-59E73AB7E6D5}" destId="{F0E98142-B444-46A0-9FC2-2812685F990D}" srcOrd="1" destOrd="0" presId="urn:microsoft.com/office/officeart/2005/8/layout/hierarchy1"/>
    <dgm:cxn modelId="{3B335EB1-C8DB-473C-B072-848A9062AEBE}" type="presParOf" srcId="{F0E98142-B444-46A0-9FC2-2812685F990D}" destId="{52970BD3-E349-4629-AAE3-1CBE10DBA4DC}" srcOrd="0" destOrd="0" presId="urn:microsoft.com/office/officeart/2005/8/layout/hierarchy1"/>
    <dgm:cxn modelId="{51C99C7B-D2C3-485B-97A3-37B6AA2EA8B1}" type="presParOf" srcId="{F0E98142-B444-46A0-9FC2-2812685F990D}" destId="{FD1FB81C-7654-4862-BA5A-3A342369E3EE}" srcOrd="1" destOrd="0" presId="urn:microsoft.com/office/officeart/2005/8/layout/hierarchy1"/>
    <dgm:cxn modelId="{F8C43571-C483-43F5-A9A3-2E2EEF75AFD8}" type="presParOf" srcId="{FD1FB81C-7654-4862-BA5A-3A342369E3EE}" destId="{E05B4B44-3250-451A-8B20-66B789DC843A}" srcOrd="0" destOrd="0" presId="urn:microsoft.com/office/officeart/2005/8/layout/hierarchy1"/>
    <dgm:cxn modelId="{0C342026-5588-4488-8FAB-7C6711549725}" type="presParOf" srcId="{E05B4B44-3250-451A-8B20-66B789DC843A}" destId="{7D935048-43F2-4CAF-8476-5BECB37F1996}" srcOrd="0" destOrd="0" presId="urn:microsoft.com/office/officeart/2005/8/layout/hierarchy1"/>
    <dgm:cxn modelId="{200C3A8E-87F0-42A1-98C1-E4E07800CD36}" type="presParOf" srcId="{E05B4B44-3250-451A-8B20-66B789DC843A}" destId="{4FD696D6-3CC4-4FCB-9C34-0E5CF363AEA7}" srcOrd="1" destOrd="0" presId="urn:microsoft.com/office/officeart/2005/8/layout/hierarchy1"/>
    <dgm:cxn modelId="{8357C7A5-C446-460B-9AC1-7A74F6D7039F}" type="presParOf" srcId="{FD1FB81C-7654-4862-BA5A-3A342369E3EE}" destId="{770E73C2-BDA4-431F-8974-CE5B761267C9}" srcOrd="1" destOrd="0" presId="urn:microsoft.com/office/officeart/2005/8/layout/hierarchy1"/>
    <dgm:cxn modelId="{80C33353-67AB-40C7-9B8A-5A7E7EE711E0}" type="presParOf" srcId="{8787D765-4E1F-4101-BEDE-A3B49170EE9C}" destId="{F3D26B0E-F20C-48DC-B0D1-04E1B7052A21}" srcOrd="6" destOrd="0" presId="urn:microsoft.com/office/officeart/2005/8/layout/hierarchy1"/>
    <dgm:cxn modelId="{A03032C1-2E6E-4A97-B8F4-FFBA8F78144F}" type="presParOf" srcId="{8787D765-4E1F-4101-BEDE-A3B49170EE9C}" destId="{6F742FBE-ED85-420C-ABDF-246C300AF0CA}" srcOrd="7" destOrd="0" presId="urn:microsoft.com/office/officeart/2005/8/layout/hierarchy1"/>
    <dgm:cxn modelId="{C71E711D-E2C2-4448-99E8-3D4469C0333A}" type="presParOf" srcId="{6F742FBE-ED85-420C-ABDF-246C300AF0CA}" destId="{AF8450D1-1446-4EF2-BD13-0E72DBF94730}" srcOrd="0" destOrd="0" presId="urn:microsoft.com/office/officeart/2005/8/layout/hierarchy1"/>
    <dgm:cxn modelId="{ECC0ADBD-92DC-4C9C-9861-43E2A4AA7C14}" type="presParOf" srcId="{AF8450D1-1446-4EF2-BD13-0E72DBF94730}" destId="{D985644E-4683-4DF4-BAA1-8E29D3B0D872}" srcOrd="0" destOrd="0" presId="urn:microsoft.com/office/officeart/2005/8/layout/hierarchy1"/>
    <dgm:cxn modelId="{3FBC7B05-A270-41B0-BDCE-0213894F0DD9}" type="presParOf" srcId="{AF8450D1-1446-4EF2-BD13-0E72DBF94730}" destId="{86FB5989-B911-42FD-AC2D-2A82669CC354}" srcOrd="1" destOrd="0" presId="urn:microsoft.com/office/officeart/2005/8/layout/hierarchy1"/>
    <dgm:cxn modelId="{14C1EE4A-DAE8-45E9-ABBB-853DD15693C0}" type="presParOf" srcId="{6F742FBE-ED85-420C-ABDF-246C300AF0CA}" destId="{BAA88D2D-1290-450F-8344-4FC2A9CFC0AE}" srcOrd="1" destOrd="0" presId="urn:microsoft.com/office/officeart/2005/8/layout/hierarchy1"/>
    <dgm:cxn modelId="{88C4E725-6A71-4B13-AACA-AC3EACF5DCD0}" type="presParOf" srcId="{BAA88D2D-1290-450F-8344-4FC2A9CFC0AE}" destId="{54973E73-8C60-4131-8AFA-9DB7650C70CE}" srcOrd="0" destOrd="0" presId="urn:microsoft.com/office/officeart/2005/8/layout/hierarchy1"/>
    <dgm:cxn modelId="{817A8ED4-7CE9-406E-AE25-CD07151E8AA0}" type="presParOf" srcId="{BAA88D2D-1290-450F-8344-4FC2A9CFC0AE}" destId="{F007C1B1-9152-4362-82FF-AA56D2A9D366}" srcOrd="1" destOrd="0" presId="urn:microsoft.com/office/officeart/2005/8/layout/hierarchy1"/>
    <dgm:cxn modelId="{5968C400-40F7-4CD8-BE67-B0D2444884E8}" type="presParOf" srcId="{F007C1B1-9152-4362-82FF-AA56D2A9D366}" destId="{8249AF98-C3CB-4C03-B36F-33C6045428D4}" srcOrd="0" destOrd="0" presId="urn:microsoft.com/office/officeart/2005/8/layout/hierarchy1"/>
    <dgm:cxn modelId="{DFF48DC2-EF6E-4FED-AD7C-21DD628C6ADF}" type="presParOf" srcId="{8249AF98-C3CB-4C03-B36F-33C6045428D4}" destId="{EAE6DD63-7B05-4F8B-9E32-7CA3D31C830E}" srcOrd="0" destOrd="0" presId="urn:microsoft.com/office/officeart/2005/8/layout/hierarchy1"/>
    <dgm:cxn modelId="{FCF26CAD-7082-4EC7-B9BA-A83AF6560061}" type="presParOf" srcId="{8249AF98-C3CB-4C03-B36F-33C6045428D4}" destId="{F65BB842-A1E7-4432-A736-546E867542F1}" srcOrd="1" destOrd="0" presId="urn:microsoft.com/office/officeart/2005/8/layout/hierarchy1"/>
    <dgm:cxn modelId="{7E983F3B-B3B5-42E6-93A5-9AC31804E9F7}" type="presParOf" srcId="{F007C1B1-9152-4362-82FF-AA56D2A9D366}" destId="{2C17DC31-153A-4B6B-BCA0-8DD8C0C96C7C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61AD2E-D6B6-44C6-ADB4-39C9963A5C25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7D62DD3-CDF9-4733-9CFE-E11029F2E895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1-й этап - диагностический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6DBA49-A9B5-4EDD-9C65-472C7681FFD3}" type="parTrans" cxnId="{03FE31D8-22CB-466B-80C9-1B07137933E2}">
      <dgm:prSet/>
      <dgm:spPr/>
      <dgm:t>
        <a:bodyPr/>
        <a:lstStyle/>
        <a:p>
          <a:endParaRPr lang="ru-RU"/>
        </a:p>
      </dgm:t>
    </dgm:pt>
    <dgm:pt modelId="{040AD853-1ED0-49FF-A6E8-E4D93454A0CD}" type="sibTrans" cxnId="{03FE31D8-22CB-466B-80C9-1B07137933E2}">
      <dgm:prSet/>
      <dgm:spPr/>
      <dgm:t>
        <a:bodyPr/>
        <a:lstStyle/>
        <a:p>
          <a:endParaRPr lang="ru-RU"/>
        </a:p>
      </dgm:t>
    </dgm:pt>
    <dgm:pt modelId="{EB2284C4-7C8C-488B-919B-8D935A01987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2-й - практический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123D57-26D8-4B92-87E6-09B94EBDE61C}" type="parTrans" cxnId="{012C741B-314E-44CB-8092-23E17A025A1D}">
      <dgm:prSet/>
      <dgm:spPr/>
      <dgm:t>
        <a:bodyPr/>
        <a:lstStyle/>
        <a:p>
          <a:endParaRPr lang="ru-RU"/>
        </a:p>
      </dgm:t>
    </dgm:pt>
    <dgm:pt modelId="{0ED685A2-5475-4F2D-8729-CB3C46DC942E}" type="sibTrans" cxnId="{012C741B-314E-44CB-8092-23E17A025A1D}">
      <dgm:prSet/>
      <dgm:spPr/>
      <dgm:t>
        <a:bodyPr/>
        <a:lstStyle/>
        <a:p>
          <a:endParaRPr lang="ru-RU"/>
        </a:p>
      </dgm:t>
    </dgm:pt>
    <dgm:pt modelId="{BF309B6D-32EF-44A9-BCD8-54AC30B80C8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3-й этап - обобщающий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A690F2-AC11-4F16-B171-D490A74AE2F3}" type="parTrans" cxnId="{4BE15EA6-9327-436B-968D-425251A997EA}">
      <dgm:prSet/>
      <dgm:spPr/>
      <dgm:t>
        <a:bodyPr/>
        <a:lstStyle/>
        <a:p>
          <a:endParaRPr lang="ru-RU"/>
        </a:p>
      </dgm:t>
    </dgm:pt>
    <dgm:pt modelId="{EEF15F47-F011-4B13-A396-E407B3B4F5A5}" type="sibTrans" cxnId="{4BE15EA6-9327-436B-968D-425251A997EA}">
      <dgm:prSet/>
      <dgm:spPr/>
      <dgm:t>
        <a:bodyPr/>
        <a:lstStyle/>
        <a:p>
          <a:endParaRPr lang="ru-RU"/>
        </a:p>
      </dgm:t>
    </dgm:pt>
    <dgm:pt modelId="{8A7F2AAD-9BC9-4AE0-BF47-8001805B1568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4-й этап - внедренческий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8AB088-7C01-498F-8130-1D594F611C38}" type="parTrans" cxnId="{3E85A1E8-CCC6-4ED7-8213-C4673580E4AA}">
      <dgm:prSet/>
      <dgm:spPr/>
      <dgm:t>
        <a:bodyPr/>
        <a:lstStyle/>
        <a:p>
          <a:endParaRPr lang="ru-RU"/>
        </a:p>
      </dgm:t>
    </dgm:pt>
    <dgm:pt modelId="{EF9D187F-1827-4CDB-8E93-06FEE3AED2AF}" type="sibTrans" cxnId="{3E85A1E8-CCC6-4ED7-8213-C4673580E4AA}">
      <dgm:prSet/>
      <dgm:spPr/>
      <dgm:t>
        <a:bodyPr/>
        <a:lstStyle/>
        <a:p>
          <a:endParaRPr lang="ru-RU"/>
        </a:p>
      </dgm:t>
    </dgm:pt>
    <dgm:pt modelId="{A30EC119-16C3-4027-9D27-166677D90A0E}" type="pres">
      <dgm:prSet presAssocID="{9A61AD2E-D6B6-44C6-ADB4-39C9963A5C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864A7-9117-42CB-9502-834FEB895CFB}" type="pres">
      <dgm:prSet presAssocID="{77D62DD3-CDF9-4733-9CFE-E11029F2E895}" presName="parentLin" presStyleCnt="0"/>
      <dgm:spPr/>
      <dgm:t>
        <a:bodyPr/>
        <a:lstStyle/>
        <a:p>
          <a:endParaRPr lang="ru-RU"/>
        </a:p>
      </dgm:t>
    </dgm:pt>
    <dgm:pt modelId="{8B2ADBB9-3E14-4AC6-B3D3-3BFC10CF4474}" type="pres">
      <dgm:prSet presAssocID="{77D62DD3-CDF9-4733-9CFE-E11029F2E89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3C316FD-04F3-4BDB-9EC1-6A53E5F0F5ED}" type="pres">
      <dgm:prSet presAssocID="{77D62DD3-CDF9-4733-9CFE-E11029F2E8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2ADC2-A0F1-4A49-9511-07047BC4E743}" type="pres">
      <dgm:prSet presAssocID="{77D62DD3-CDF9-4733-9CFE-E11029F2E895}" presName="negativeSpace" presStyleCnt="0"/>
      <dgm:spPr/>
      <dgm:t>
        <a:bodyPr/>
        <a:lstStyle/>
        <a:p>
          <a:endParaRPr lang="ru-RU"/>
        </a:p>
      </dgm:t>
    </dgm:pt>
    <dgm:pt modelId="{0A47E1D4-2A8B-4538-BC03-2D7219A820DF}" type="pres">
      <dgm:prSet presAssocID="{77D62DD3-CDF9-4733-9CFE-E11029F2E89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1C06E-D3D9-4288-980C-F737A6B9EA01}" type="pres">
      <dgm:prSet presAssocID="{040AD853-1ED0-49FF-A6E8-E4D93454A0CD}" presName="spaceBetweenRectangles" presStyleCnt="0"/>
      <dgm:spPr/>
      <dgm:t>
        <a:bodyPr/>
        <a:lstStyle/>
        <a:p>
          <a:endParaRPr lang="ru-RU"/>
        </a:p>
      </dgm:t>
    </dgm:pt>
    <dgm:pt modelId="{F1EC236F-35AF-4893-A5BA-FDC22C235B00}" type="pres">
      <dgm:prSet presAssocID="{EB2284C4-7C8C-488B-919B-8D935A019874}" presName="parentLin" presStyleCnt="0"/>
      <dgm:spPr/>
      <dgm:t>
        <a:bodyPr/>
        <a:lstStyle/>
        <a:p>
          <a:endParaRPr lang="ru-RU"/>
        </a:p>
      </dgm:t>
    </dgm:pt>
    <dgm:pt modelId="{E1D3D6CE-DABF-4F1F-A537-7183EF7F8152}" type="pres">
      <dgm:prSet presAssocID="{EB2284C4-7C8C-488B-919B-8D935A01987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6CA2EF9-5D39-4BB9-874C-BFFECB4ED597}" type="pres">
      <dgm:prSet presAssocID="{EB2284C4-7C8C-488B-919B-8D935A01987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32D6F-3DCB-430F-8D20-2D6317A1616B}" type="pres">
      <dgm:prSet presAssocID="{EB2284C4-7C8C-488B-919B-8D935A019874}" presName="negativeSpace" presStyleCnt="0"/>
      <dgm:spPr/>
      <dgm:t>
        <a:bodyPr/>
        <a:lstStyle/>
        <a:p>
          <a:endParaRPr lang="ru-RU"/>
        </a:p>
      </dgm:t>
    </dgm:pt>
    <dgm:pt modelId="{856E6D1A-4E73-4566-9557-320269C9CBC9}" type="pres">
      <dgm:prSet presAssocID="{EB2284C4-7C8C-488B-919B-8D935A01987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8F57C-0483-4F6F-BA82-C99C8BACB760}" type="pres">
      <dgm:prSet presAssocID="{0ED685A2-5475-4F2D-8729-CB3C46DC942E}" presName="spaceBetweenRectangles" presStyleCnt="0"/>
      <dgm:spPr/>
      <dgm:t>
        <a:bodyPr/>
        <a:lstStyle/>
        <a:p>
          <a:endParaRPr lang="ru-RU"/>
        </a:p>
      </dgm:t>
    </dgm:pt>
    <dgm:pt modelId="{BD806A78-1D52-4199-94E7-2A81751A8D52}" type="pres">
      <dgm:prSet presAssocID="{BF309B6D-32EF-44A9-BCD8-54AC30B80C8D}" presName="parentLin" presStyleCnt="0"/>
      <dgm:spPr/>
      <dgm:t>
        <a:bodyPr/>
        <a:lstStyle/>
        <a:p>
          <a:endParaRPr lang="ru-RU"/>
        </a:p>
      </dgm:t>
    </dgm:pt>
    <dgm:pt modelId="{8AA12E6B-5118-4AA3-93CF-9311CF56B0A0}" type="pres">
      <dgm:prSet presAssocID="{BF309B6D-32EF-44A9-BCD8-54AC30B80C8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B866AAA-731E-43EF-AEC0-BCF37125F9ED}" type="pres">
      <dgm:prSet presAssocID="{BF309B6D-32EF-44A9-BCD8-54AC30B80C8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63CEC-577C-4C9C-AD6B-1BED7369C58F}" type="pres">
      <dgm:prSet presAssocID="{BF309B6D-32EF-44A9-BCD8-54AC30B80C8D}" presName="negativeSpace" presStyleCnt="0"/>
      <dgm:spPr/>
      <dgm:t>
        <a:bodyPr/>
        <a:lstStyle/>
        <a:p>
          <a:endParaRPr lang="ru-RU"/>
        </a:p>
      </dgm:t>
    </dgm:pt>
    <dgm:pt modelId="{AD0A862C-BC3C-4942-B3AB-A07A83730653}" type="pres">
      <dgm:prSet presAssocID="{BF309B6D-32EF-44A9-BCD8-54AC30B80C8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8ECEB-C7FB-4A94-AAA4-137DA81797E9}" type="pres">
      <dgm:prSet presAssocID="{EEF15F47-F011-4B13-A396-E407B3B4F5A5}" presName="spaceBetweenRectangles" presStyleCnt="0"/>
      <dgm:spPr/>
      <dgm:t>
        <a:bodyPr/>
        <a:lstStyle/>
        <a:p>
          <a:endParaRPr lang="ru-RU"/>
        </a:p>
      </dgm:t>
    </dgm:pt>
    <dgm:pt modelId="{E0D088C5-EBC7-4B15-91A8-A23F3EE3466E}" type="pres">
      <dgm:prSet presAssocID="{8A7F2AAD-9BC9-4AE0-BF47-8001805B1568}" presName="parentLin" presStyleCnt="0"/>
      <dgm:spPr/>
      <dgm:t>
        <a:bodyPr/>
        <a:lstStyle/>
        <a:p>
          <a:endParaRPr lang="ru-RU"/>
        </a:p>
      </dgm:t>
    </dgm:pt>
    <dgm:pt modelId="{532EA28C-37A7-4437-B005-157376BCBD52}" type="pres">
      <dgm:prSet presAssocID="{8A7F2AAD-9BC9-4AE0-BF47-8001805B156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0AD4616-A225-4F9A-B45A-236FC523CEDC}" type="pres">
      <dgm:prSet presAssocID="{8A7F2AAD-9BC9-4AE0-BF47-8001805B156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AAF24-B998-4626-9251-21212D791AC4}" type="pres">
      <dgm:prSet presAssocID="{8A7F2AAD-9BC9-4AE0-BF47-8001805B1568}" presName="negativeSpace" presStyleCnt="0"/>
      <dgm:spPr/>
      <dgm:t>
        <a:bodyPr/>
        <a:lstStyle/>
        <a:p>
          <a:endParaRPr lang="ru-RU"/>
        </a:p>
      </dgm:t>
    </dgm:pt>
    <dgm:pt modelId="{A53A776A-3CA6-4B11-9F06-ACE2E589579D}" type="pres">
      <dgm:prSet presAssocID="{8A7F2AAD-9BC9-4AE0-BF47-8001805B1568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5B261E-5D4F-4AE3-8667-574D6A4A0DC3}" type="presOf" srcId="{BF309B6D-32EF-44A9-BCD8-54AC30B80C8D}" destId="{BB866AAA-731E-43EF-AEC0-BCF37125F9ED}" srcOrd="1" destOrd="0" presId="urn:microsoft.com/office/officeart/2005/8/layout/list1"/>
    <dgm:cxn modelId="{4BE15EA6-9327-436B-968D-425251A997EA}" srcId="{9A61AD2E-D6B6-44C6-ADB4-39C9963A5C25}" destId="{BF309B6D-32EF-44A9-BCD8-54AC30B80C8D}" srcOrd="2" destOrd="0" parTransId="{9BA690F2-AC11-4F16-B171-D490A74AE2F3}" sibTransId="{EEF15F47-F011-4B13-A396-E407B3B4F5A5}"/>
    <dgm:cxn modelId="{7B624233-35C2-4E31-99F7-2DE86A96EF0E}" type="presOf" srcId="{77D62DD3-CDF9-4733-9CFE-E11029F2E895}" destId="{13C316FD-04F3-4BDB-9EC1-6A53E5F0F5ED}" srcOrd="1" destOrd="0" presId="urn:microsoft.com/office/officeart/2005/8/layout/list1"/>
    <dgm:cxn modelId="{29FE8445-F541-40F7-92CE-EBD75DB581C9}" type="presOf" srcId="{9A61AD2E-D6B6-44C6-ADB4-39C9963A5C25}" destId="{A30EC119-16C3-4027-9D27-166677D90A0E}" srcOrd="0" destOrd="0" presId="urn:microsoft.com/office/officeart/2005/8/layout/list1"/>
    <dgm:cxn modelId="{7BDC7320-C9BC-4853-A164-BA81AF846F2A}" type="presOf" srcId="{77D62DD3-CDF9-4733-9CFE-E11029F2E895}" destId="{8B2ADBB9-3E14-4AC6-B3D3-3BFC10CF4474}" srcOrd="0" destOrd="0" presId="urn:microsoft.com/office/officeart/2005/8/layout/list1"/>
    <dgm:cxn modelId="{97254111-30FD-4808-8AC6-1FEC40ABD20A}" type="presOf" srcId="{EB2284C4-7C8C-488B-919B-8D935A019874}" destId="{E1D3D6CE-DABF-4F1F-A537-7183EF7F8152}" srcOrd="0" destOrd="0" presId="urn:microsoft.com/office/officeart/2005/8/layout/list1"/>
    <dgm:cxn modelId="{D0EC7038-6A20-43F2-B51D-41524351C94D}" type="presOf" srcId="{8A7F2AAD-9BC9-4AE0-BF47-8001805B1568}" destId="{60AD4616-A225-4F9A-B45A-236FC523CEDC}" srcOrd="1" destOrd="0" presId="urn:microsoft.com/office/officeart/2005/8/layout/list1"/>
    <dgm:cxn modelId="{A9C1F436-9844-42EB-8A54-CB135F27A61F}" type="presOf" srcId="{EB2284C4-7C8C-488B-919B-8D935A019874}" destId="{86CA2EF9-5D39-4BB9-874C-BFFECB4ED597}" srcOrd="1" destOrd="0" presId="urn:microsoft.com/office/officeart/2005/8/layout/list1"/>
    <dgm:cxn modelId="{3E85A1E8-CCC6-4ED7-8213-C4673580E4AA}" srcId="{9A61AD2E-D6B6-44C6-ADB4-39C9963A5C25}" destId="{8A7F2AAD-9BC9-4AE0-BF47-8001805B1568}" srcOrd="3" destOrd="0" parTransId="{748AB088-7C01-498F-8130-1D594F611C38}" sibTransId="{EF9D187F-1827-4CDB-8E93-06FEE3AED2AF}"/>
    <dgm:cxn modelId="{EB077D5D-AD2A-4A0D-BD85-13FAD84A579A}" type="presOf" srcId="{8A7F2AAD-9BC9-4AE0-BF47-8001805B1568}" destId="{532EA28C-37A7-4437-B005-157376BCBD52}" srcOrd="0" destOrd="0" presId="urn:microsoft.com/office/officeart/2005/8/layout/list1"/>
    <dgm:cxn modelId="{173D68E0-C6CC-4A77-ADD8-9CEEA9984191}" type="presOf" srcId="{BF309B6D-32EF-44A9-BCD8-54AC30B80C8D}" destId="{8AA12E6B-5118-4AA3-93CF-9311CF56B0A0}" srcOrd="0" destOrd="0" presId="urn:microsoft.com/office/officeart/2005/8/layout/list1"/>
    <dgm:cxn modelId="{012C741B-314E-44CB-8092-23E17A025A1D}" srcId="{9A61AD2E-D6B6-44C6-ADB4-39C9963A5C25}" destId="{EB2284C4-7C8C-488B-919B-8D935A019874}" srcOrd="1" destOrd="0" parTransId="{1F123D57-26D8-4B92-87E6-09B94EBDE61C}" sibTransId="{0ED685A2-5475-4F2D-8729-CB3C46DC942E}"/>
    <dgm:cxn modelId="{03FE31D8-22CB-466B-80C9-1B07137933E2}" srcId="{9A61AD2E-D6B6-44C6-ADB4-39C9963A5C25}" destId="{77D62DD3-CDF9-4733-9CFE-E11029F2E895}" srcOrd="0" destOrd="0" parTransId="{A06DBA49-A9B5-4EDD-9C65-472C7681FFD3}" sibTransId="{040AD853-1ED0-49FF-A6E8-E4D93454A0CD}"/>
    <dgm:cxn modelId="{F289B102-082B-452F-A5A8-0874460A937E}" type="presParOf" srcId="{A30EC119-16C3-4027-9D27-166677D90A0E}" destId="{558864A7-9117-42CB-9502-834FEB895CFB}" srcOrd="0" destOrd="0" presId="urn:microsoft.com/office/officeart/2005/8/layout/list1"/>
    <dgm:cxn modelId="{8B19CE60-1B43-47C2-B736-D72DD34E11B1}" type="presParOf" srcId="{558864A7-9117-42CB-9502-834FEB895CFB}" destId="{8B2ADBB9-3E14-4AC6-B3D3-3BFC10CF4474}" srcOrd="0" destOrd="0" presId="urn:microsoft.com/office/officeart/2005/8/layout/list1"/>
    <dgm:cxn modelId="{643B1C0D-DF4B-493C-BACF-22225FEB61F3}" type="presParOf" srcId="{558864A7-9117-42CB-9502-834FEB895CFB}" destId="{13C316FD-04F3-4BDB-9EC1-6A53E5F0F5ED}" srcOrd="1" destOrd="0" presId="urn:microsoft.com/office/officeart/2005/8/layout/list1"/>
    <dgm:cxn modelId="{9D4D8E85-4D5B-43DD-BC48-F87F751703EF}" type="presParOf" srcId="{A30EC119-16C3-4027-9D27-166677D90A0E}" destId="{3B52ADC2-A0F1-4A49-9511-07047BC4E743}" srcOrd="1" destOrd="0" presId="urn:microsoft.com/office/officeart/2005/8/layout/list1"/>
    <dgm:cxn modelId="{29813FA4-8A9B-4018-97AE-D58BF4E7C572}" type="presParOf" srcId="{A30EC119-16C3-4027-9D27-166677D90A0E}" destId="{0A47E1D4-2A8B-4538-BC03-2D7219A820DF}" srcOrd="2" destOrd="0" presId="urn:microsoft.com/office/officeart/2005/8/layout/list1"/>
    <dgm:cxn modelId="{8A4EEA88-EB3B-474E-84DB-88717F25BF8F}" type="presParOf" srcId="{A30EC119-16C3-4027-9D27-166677D90A0E}" destId="{0891C06E-D3D9-4288-980C-F737A6B9EA01}" srcOrd="3" destOrd="0" presId="urn:microsoft.com/office/officeart/2005/8/layout/list1"/>
    <dgm:cxn modelId="{5E693BE9-E628-4BD9-84CC-19FAE24978F2}" type="presParOf" srcId="{A30EC119-16C3-4027-9D27-166677D90A0E}" destId="{F1EC236F-35AF-4893-A5BA-FDC22C235B00}" srcOrd="4" destOrd="0" presId="urn:microsoft.com/office/officeart/2005/8/layout/list1"/>
    <dgm:cxn modelId="{EA24B2C2-BCAA-40FD-89B8-2E3043B4D021}" type="presParOf" srcId="{F1EC236F-35AF-4893-A5BA-FDC22C235B00}" destId="{E1D3D6CE-DABF-4F1F-A537-7183EF7F8152}" srcOrd="0" destOrd="0" presId="urn:microsoft.com/office/officeart/2005/8/layout/list1"/>
    <dgm:cxn modelId="{04E3B1E6-4570-4ABA-8C5C-F253B708B728}" type="presParOf" srcId="{F1EC236F-35AF-4893-A5BA-FDC22C235B00}" destId="{86CA2EF9-5D39-4BB9-874C-BFFECB4ED597}" srcOrd="1" destOrd="0" presId="urn:microsoft.com/office/officeart/2005/8/layout/list1"/>
    <dgm:cxn modelId="{936306EE-A427-4590-AC7E-3E060EEE9419}" type="presParOf" srcId="{A30EC119-16C3-4027-9D27-166677D90A0E}" destId="{2F732D6F-3DCB-430F-8D20-2D6317A1616B}" srcOrd="5" destOrd="0" presId="urn:microsoft.com/office/officeart/2005/8/layout/list1"/>
    <dgm:cxn modelId="{3C1BE8F4-EB67-46AE-881E-FD082D89726A}" type="presParOf" srcId="{A30EC119-16C3-4027-9D27-166677D90A0E}" destId="{856E6D1A-4E73-4566-9557-320269C9CBC9}" srcOrd="6" destOrd="0" presId="urn:microsoft.com/office/officeart/2005/8/layout/list1"/>
    <dgm:cxn modelId="{75C8A8E0-3FDB-4BFD-BF98-DE35771D9801}" type="presParOf" srcId="{A30EC119-16C3-4027-9D27-166677D90A0E}" destId="{0288F57C-0483-4F6F-BA82-C99C8BACB760}" srcOrd="7" destOrd="0" presId="urn:microsoft.com/office/officeart/2005/8/layout/list1"/>
    <dgm:cxn modelId="{8B6B568C-1243-4622-BC60-26B639D610A6}" type="presParOf" srcId="{A30EC119-16C3-4027-9D27-166677D90A0E}" destId="{BD806A78-1D52-4199-94E7-2A81751A8D52}" srcOrd="8" destOrd="0" presId="urn:microsoft.com/office/officeart/2005/8/layout/list1"/>
    <dgm:cxn modelId="{329B4462-42A5-4783-B111-DDD69651A1A7}" type="presParOf" srcId="{BD806A78-1D52-4199-94E7-2A81751A8D52}" destId="{8AA12E6B-5118-4AA3-93CF-9311CF56B0A0}" srcOrd="0" destOrd="0" presId="urn:microsoft.com/office/officeart/2005/8/layout/list1"/>
    <dgm:cxn modelId="{2E9FF7FB-0FDF-49E0-95B0-EEEAC9860253}" type="presParOf" srcId="{BD806A78-1D52-4199-94E7-2A81751A8D52}" destId="{BB866AAA-731E-43EF-AEC0-BCF37125F9ED}" srcOrd="1" destOrd="0" presId="urn:microsoft.com/office/officeart/2005/8/layout/list1"/>
    <dgm:cxn modelId="{538C70A2-36EB-4DEA-95F6-5862751902AE}" type="presParOf" srcId="{A30EC119-16C3-4027-9D27-166677D90A0E}" destId="{82F63CEC-577C-4C9C-AD6B-1BED7369C58F}" srcOrd="9" destOrd="0" presId="urn:microsoft.com/office/officeart/2005/8/layout/list1"/>
    <dgm:cxn modelId="{E33631BC-D601-4F17-ACEC-C4F0FABD3CA2}" type="presParOf" srcId="{A30EC119-16C3-4027-9D27-166677D90A0E}" destId="{AD0A862C-BC3C-4942-B3AB-A07A83730653}" srcOrd="10" destOrd="0" presId="urn:microsoft.com/office/officeart/2005/8/layout/list1"/>
    <dgm:cxn modelId="{CF808042-1456-4055-AF62-F384E5E83E9C}" type="presParOf" srcId="{A30EC119-16C3-4027-9D27-166677D90A0E}" destId="{81F8ECEB-C7FB-4A94-AAA4-137DA81797E9}" srcOrd="11" destOrd="0" presId="urn:microsoft.com/office/officeart/2005/8/layout/list1"/>
    <dgm:cxn modelId="{78A0FDC4-E0C7-4C59-B1DC-014BC357577F}" type="presParOf" srcId="{A30EC119-16C3-4027-9D27-166677D90A0E}" destId="{E0D088C5-EBC7-4B15-91A8-A23F3EE3466E}" srcOrd="12" destOrd="0" presId="urn:microsoft.com/office/officeart/2005/8/layout/list1"/>
    <dgm:cxn modelId="{46DBBBC1-553F-4C10-81B6-09C95938D151}" type="presParOf" srcId="{E0D088C5-EBC7-4B15-91A8-A23F3EE3466E}" destId="{532EA28C-37A7-4437-B005-157376BCBD52}" srcOrd="0" destOrd="0" presId="urn:microsoft.com/office/officeart/2005/8/layout/list1"/>
    <dgm:cxn modelId="{39B907DA-BAE1-4A49-A7F3-A7AAC2389ECC}" type="presParOf" srcId="{E0D088C5-EBC7-4B15-91A8-A23F3EE3466E}" destId="{60AD4616-A225-4F9A-B45A-236FC523CEDC}" srcOrd="1" destOrd="0" presId="urn:microsoft.com/office/officeart/2005/8/layout/list1"/>
    <dgm:cxn modelId="{83A11306-346C-4F36-9C06-170E2ACFBB05}" type="presParOf" srcId="{A30EC119-16C3-4027-9D27-166677D90A0E}" destId="{20FAAF24-B998-4626-9251-21212D791AC4}" srcOrd="13" destOrd="0" presId="urn:microsoft.com/office/officeart/2005/8/layout/list1"/>
    <dgm:cxn modelId="{D8361C3B-9277-4EA5-8751-A06989BB5162}" type="presParOf" srcId="{A30EC119-16C3-4027-9D27-166677D90A0E}" destId="{A53A776A-3CA6-4B11-9F06-ACE2E589579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7A39F7-F26C-4209-B2C9-7A2B3FDA6356}">
      <dsp:nvSpPr>
        <dsp:cNvPr id="0" name=""/>
        <dsp:cNvSpPr/>
      </dsp:nvSpPr>
      <dsp:spPr>
        <a:xfrm>
          <a:off x="0" y="-502147"/>
          <a:ext cx="8229600" cy="5530258"/>
        </a:xfrm>
        <a:prstGeom prst="leftRightRibb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A859F-AB6C-44EF-B005-C4B772DE3115}">
      <dsp:nvSpPr>
        <dsp:cNvPr id="0" name=""/>
        <dsp:cNvSpPr/>
      </dsp:nvSpPr>
      <dsp:spPr>
        <a:xfrm>
          <a:off x="395012" y="584136"/>
          <a:ext cx="3652952" cy="22367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</a:rPr>
            <a:t>Выявление дефицитов педагогической системы школы при соотнесении с требованиями ФГОС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</a:rPr>
            <a:t>(три Т)</a:t>
          </a:r>
        </a:p>
      </dsp:txBody>
      <dsp:txXfrm>
        <a:off x="395012" y="584136"/>
        <a:ext cx="3652952" cy="2236700"/>
      </dsp:txXfrm>
    </dsp:sp>
    <dsp:sp modelId="{A6232DFA-8D70-4873-9EFD-41B9D7660A66}">
      <dsp:nvSpPr>
        <dsp:cNvPr id="0" name=""/>
        <dsp:cNvSpPr/>
      </dsp:nvSpPr>
      <dsp:spPr>
        <a:xfrm>
          <a:off x="4098335" y="1308343"/>
          <a:ext cx="4131260" cy="2506362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Определение направлений проектной и опытно-экспериментальной деятельности педагогов по решению проблем</a:t>
          </a:r>
        </a:p>
      </dsp:txBody>
      <dsp:txXfrm>
        <a:off x="4098335" y="1308343"/>
        <a:ext cx="4131260" cy="25063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53B8CD-5FB6-44E2-BADB-C3001C8695BD}">
      <dsp:nvSpPr>
        <dsp:cNvPr id="0" name=""/>
        <dsp:cNvSpPr/>
      </dsp:nvSpPr>
      <dsp:spPr>
        <a:xfrm>
          <a:off x="0" y="1005831"/>
          <a:ext cx="8929718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BAFF8-9420-4758-BE28-CE85333741D5}">
      <dsp:nvSpPr>
        <dsp:cNvPr id="0" name=""/>
        <dsp:cNvSpPr/>
      </dsp:nvSpPr>
      <dsp:spPr>
        <a:xfrm>
          <a:off x="412119" y="389366"/>
          <a:ext cx="8517598" cy="13725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65" tIns="0" rIns="2362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 </a:t>
          </a:r>
          <a:r>
            <a:rPr lang="ru-RU" sz="2800" b="1" kern="1200" dirty="0" err="1" smtClean="0"/>
            <a:t>мотивационно-ценностном</a:t>
          </a:r>
          <a:r>
            <a:rPr lang="ru-RU" sz="2800" b="1" kern="1200" dirty="0" smtClean="0"/>
            <a:t>  уровне: принятие идеологии ФГОС, формирование психологической  готовности к его реализации;</a:t>
          </a:r>
          <a:endParaRPr lang="ru-RU" sz="2800" b="1" kern="1200" dirty="0"/>
        </a:p>
      </dsp:txBody>
      <dsp:txXfrm>
        <a:off x="412119" y="389366"/>
        <a:ext cx="8517598" cy="1372527"/>
      </dsp:txXfrm>
    </dsp:sp>
    <dsp:sp modelId="{21A9A3F8-38FC-4490-9721-82B354F5540C}">
      <dsp:nvSpPr>
        <dsp:cNvPr id="0" name=""/>
        <dsp:cNvSpPr/>
      </dsp:nvSpPr>
      <dsp:spPr>
        <a:xfrm>
          <a:off x="0" y="2708293"/>
          <a:ext cx="8929718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668D1-82C5-4B81-A86D-41629837649E}">
      <dsp:nvSpPr>
        <dsp:cNvPr id="0" name=""/>
        <dsp:cNvSpPr/>
      </dsp:nvSpPr>
      <dsp:spPr>
        <a:xfrm>
          <a:off x="427706" y="1889560"/>
          <a:ext cx="8502011" cy="1258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65" tIns="0" rIns="2362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 концептуальном уровне: понимание педагогами сущности, новых задач, содержания ФГОС  и его результатов</a:t>
          </a:r>
          <a:endParaRPr lang="ru-RU" sz="2800" b="1" kern="1200" dirty="0"/>
        </a:p>
      </dsp:txBody>
      <dsp:txXfrm>
        <a:off x="427706" y="1889560"/>
        <a:ext cx="8502011" cy="1258941"/>
      </dsp:txXfrm>
    </dsp:sp>
    <dsp:sp modelId="{553808D7-4E18-4C04-B081-11AE81E0A032}">
      <dsp:nvSpPr>
        <dsp:cNvPr id="0" name=""/>
        <dsp:cNvSpPr/>
      </dsp:nvSpPr>
      <dsp:spPr>
        <a:xfrm>
          <a:off x="0" y="5132284"/>
          <a:ext cx="8929718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A2F0D-57A5-4902-A755-1F33F461C2B3}">
      <dsp:nvSpPr>
        <dsp:cNvPr id="0" name=""/>
        <dsp:cNvSpPr/>
      </dsp:nvSpPr>
      <dsp:spPr>
        <a:xfrm>
          <a:off x="427706" y="3281946"/>
          <a:ext cx="8502011" cy="2168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65" tIns="0" rIns="2362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 технологическом уровне: овладение педагогом технологиями реализации </a:t>
          </a:r>
          <a:r>
            <a:rPr lang="ru-RU" sz="2800" b="1" kern="1200" dirty="0" err="1" smtClean="0"/>
            <a:t>системно-деятельностного</a:t>
          </a:r>
          <a:r>
            <a:rPr lang="ru-RU" sz="2800" b="1" kern="1200" dirty="0" smtClean="0"/>
            <a:t> подхода по проектированию учебно-воспитательного процесса.</a:t>
          </a:r>
          <a:endParaRPr lang="en-US" sz="2800" b="1" kern="1200" dirty="0"/>
        </a:p>
      </dsp:txBody>
      <dsp:txXfrm>
        <a:off x="427706" y="3281946"/>
        <a:ext cx="8502011" cy="21682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A69CED-24DC-4D54-A746-2573E0E0962D}">
      <dsp:nvSpPr>
        <dsp:cNvPr id="0" name=""/>
        <dsp:cNvSpPr/>
      </dsp:nvSpPr>
      <dsp:spPr>
        <a:xfrm>
          <a:off x="0" y="688031"/>
          <a:ext cx="3619038" cy="16752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психологической  готовности к реализации ФГОС</a:t>
          </a:r>
          <a:endParaRPr lang="ru-RU" sz="2000" b="1" kern="1200" dirty="0"/>
        </a:p>
      </dsp:txBody>
      <dsp:txXfrm>
        <a:off x="0" y="688031"/>
        <a:ext cx="3619038" cy="1675233"/>
      </dsp:txXfrm>
    </dsp:sp>
    <dsp:sp modelId="{EA7E4861-1EC7-480B-BDC9-A8018FCD785F}">
      <dsp:nvSpPr>
        <dsp:cNvPr id="0" name=""/>
        <dsp:cNvSpPr/>
      </dsp:nvSpPr>
      <dsp:spPr>
        <a:xfrm>
          <a:off x="2936326" y="788852"/>
          <a:ext cx="3298489" cy="147359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Психолого-методическое сопровождение учителя</a:t>
          </a:r>
          <a:endParaRPr lang="ru-RU" sz="2000" kern="1200" dirty="0"/>
        </a:p>
      </dsp:txBody>
      <dsp:txXfrm>
        <a:off x="2936326" y="788852"/>
        <a:ext cx="3298489" cy="1473591"/>
      </dsp:txXfrm>
    </dsp:sp>
    <dsp:sp modelId="{61B56EAD-96A0-4BDC-AD70-A99C3E34DE75}">
      <dsp:nvSpPr>
        <dsp:cNvPr id="0" name=""/>
        <dsp:cNvSpPr/>
      </dsp:nvSpPr>
      <dsp:spPr>
        <a:xfrm>
          <a:off x="5748552" y="788523"/>
          <a:ext cx="3731371" cy="1474250"/>
        </a:xfrm>
        <a:prstGeom prst="chevron">
          <a:avLst/>
        </a:prstGeom>
        <a:solidFill>
          <a:schemeClr val="accent3">
            <a:tint val="40000"/>
            <a:alpha val="90000"/>
            <a:hueOff val="2143370"/>
            <a:satOff val="-2759"/>
            <a:lumOff val="-21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Семинары, </a:t>
          </a:r>
          <a:r>
            <a:rPr lang="ru-RU" sz="2000" kern="1200" dirty="0" smtClean="0">
              <a:hlinkClick xmlns:r="http://schemas.openxmlformats.org/officeDocument/2006/relationships" r:id="rId1" action="ppaction://hlinkpres?slideindex=1&amp;slidetitle="/>
            </a:rPr>
            <a:t>тренинги</a:t>
          </a:r>
          <a:r>
            <a:rPr lang="ru-RU" sz="2000" kern="1200" dirty="0" smtClean="0"/>
            <a:t>, погружения в проблему</a:t>
          </a:r>
          <a:endParaRPr lang="ru-RU" sz="2000" kern="1200" dirty="0"/>
        </a:p>
      </dsp:txBody>
      <dsp:txXfrm>
        <a:off x="5748552" y="788523"/>
        <a:ext cx="3731371" cy="1474250"/>
      </dsp:txXfrm>
    </dsp:sp>
    <dsp:sp modelId="{39EE00D6-073E-42D7-A129-ECB569538952}">
      <dsp:nvSpPr>
        <dsp:cNvPr id="0" name=""/>
        <dsp:cNvSpPr/>
      </dsp:nvSpPr>
      <dsp:spPr>
        <a:xfrm>
          <a:off x="0" y="2564730"/>
          <a:ext cx="3310136" cy="1403087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Освоение концептуальных основ, содержания ФГОС</a:t>
          </a:r>
          <a:endParaRPr lang="ru-RU" sz="2000" b="1" kern="1200" dirty="0"/>
        </a:p>
      </dsp:txBody>
      <dsp:txXfrm>
        <a:off x="0" y="2564730"/>
        <a:ext cx="3310136" cy="1403087"/>
      </dsp:txXfrm>
    </dsp:sp>
    <dsp:sp modelId="{40E63469-98E7-4C05-A7E6-DF859BBC7E32}">
      <dsp:nvSpPr>
        <dsp:cNvPr id="0" name=""/>
        <dsp:cNvSpPr/>
      </dsp:nvSpPr>
      <dsp:spPr>
        <a:xfrm>
          <a:off x="5602768" y="2594569"/>
          <a:ext cx="3721755" cy="1435281"/>
        </a:xfrm>
        <a:prstGeom prst="chevron">
          <a:avLst/>
        </a:prstGeom>
        <a:solidFill>
          <a:schemeClr val="accent3">
            <a:tint val="40000"/>
            <a:alpha val="90000"/>
            <a:hueOff val="4286740"/>
            <a:satOff val="-5517"/>
            <a:lumOff val="-43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baseline="0" dirty="0" smtClean="0">
              <a:solidFill>
                <a:schemeClr val="tx1"/>
              </a:solidFill>
              <a:hlinkClick xmlns:r="http://schemas.openxmlformats.org/officeDocument/2006/relationships" r:id="rId2" action="ppaction://hlinkpres?slideindex=1&amp;slidetitle="/>
            </a:rPr>
            <a:t>Деятельность проблемно-творческих групп по разработке ООП</a:t>
          </a:r>
          <a:endParaRPr lang="ru-RU" sz="2000" u="none" kern="1200" baseline="0" dirty="0">
            <a:solidFill>
              <a:schemeClr val="tx1"/>
            </a:solidFill>
          </a:endParaRPr>
        </a:p>
      </dsp:txBody>
      <dsp:txXfrm>
        <a:off x="5602768" y="2594569"/>
        <a:ext cx="3721755" cy="1435281"/>
      </dsp:txXfrm>
    </dsp:sp>
    <dsp:sp modelId="{8C4FA51E-913D-48EC-AC17-28F2586B5CA8}">
      <dsp:nvSpPr>
        <dsp:cNvPr id="0" name=""/>
        <dsp:cNvSpPr/>
      </dsp:nvSpPr>
      <dsp:spPr>
        <a:xfrm>
          <a:off x="2680839" y="2594569"/>
          <a:ext cx="3466466" cy="1427764"/>
        </a:xfrm>
        <a:prstGeom prst="chevron">
          <a:avLst/>
        </a:prstGeom>
        <a:solidFill>
          <a:schemeClr val="accent3">
            <a:tint val="40000"/>
            <a:alpha val="90000"/>
            <a:hueOff val="6430110"/>
            <a:satOff val="-8276"/>
            <a:lumOff val="-64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Научно-методическое сопровождение,  </a:t>
          </a:r>
          <a:r>
            <a:rPr lang="ru-RU" sz="2000" kern="1200" dirty="0" err="1" smtClean="0"/>
            <a:t>внутришкольный</a:t>
          </a:r>
          <a:r>
            <a:rPr lang="ru-RU" sz="2000" kern="1200" dirty="0" smtClean="0"/>
            <a:t> консалтинг</a:t>
          </a:r>
          <a:endParaRPr lang="ru-RU" sz="2000" kern="1200" dirty="0"/>
        </a:p>
      </dsp:txBody>
      <dsp:txXfrm>
        <a:off x="2680839" y="2594569"/>
        <a:ext cx="3466466" cy="1427764"/>
      </dsp:txXfrm>
    </dsp:sp>
    <dsp:sp modelId="{4446922B-6AD4-4C98-9A2B-C3CA180ADDA3}">
      <dsp:nvSpPr>
        <dsp:cNvPr id="0" name=""/>
        <dsp:cNvSpPr/>
      </dsp:nvSpPr>
      <dsp:spPr>
        <a:xfrm>
          <a:off x="0" y="4169282"/>
          <a:ext cx="3445885" cy="1714981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Овладение технологиями реализации </a:t>
          </a:r>
          <a:r>
            <a:rPr lang="ru-RU" sz="2000" b="1" kern="1200" dirty="0" err="1" smtClean="0"/>
            <a:t>системно-деятельностного</a:t>
          </a:r>
          <a:r>
            <a:rPr lang="ru-RU" sz="2000" b="1" kern="1200" dirty="0" smtClean="0"/>
            <a:t> подхода</a:t>
          </a:r>
          <a:endParaRPr lang="ru-RU" sz="2000" b="1" kern="1200" dirty="0"/>
        </a:p>
      </dsp:txBody>
      <dsp:txXfrm>
        <a:off x="0" y="4169282"/>
        <a:ext cx="3445885" cy="1714981"/>
      </dsp:txXfrm>
    </dsp:sp>
    <dsp:sp modelId="{A9EC351D-CE32-4137-8C53-BB50412958EC}">
      <dsp:nvSpPr>
        <dsp:cNvPr id="0" name=""/>
        <dsp:cNvSpPr/>
      </dsp:nvSpPr>
      <dsp:spPr>
        <a:xfrm>
          <a:off x="2698407" y="4253870"/>
          <a:ext cx="3920228" cy="1545804"/>
        </a:xfrm>
        <a:prstGeom prst="chevron">
          <a:avLst/>
        </a:prstGeom>
        <a:solidFill>
          <a:schemeClr val="accent3">
            <a:tint val="40000"/>
            <a:alpha val="90000"/>
            <a:hueOff val="8573481"/>
            <a:satOff val="-11034"/>
            <a:lumOff val="-86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rId3" action="ppaction://hlinkfile"/>
            </a:rPr>
            <a:t>Мониторинг профессиональных компетенций </a:t>
          </a:r>
          <a:r>
            <a:rPr lang="ru-RU" sz="2000" kern="1200" dirty="0" smtClean="0"/>
            <a:t>учителя, </a:t>
          </a:r>
          <a:r>
            <a:rPr lang="ru-RU" sz="2000" kern="1200" dirty="0" err="1" smtClean="0"/>
            <a:t>тьюторство</a:t>
          </a:r>
          <a:endParaRPr lang="ru-RU" sz="2000" kern="1200" dirty="0"/>
        </a:p>
      </dsp:txBody>
      <dsp:txXfrm>
        <a:off x="2698407" y="4253870"/>
        <a:ext cx="3920228" cy="1545804"/>
      </dsp:txXfrm>
    </dsp:sp>
    <dsp:sp modelId="{C3D349AC-755A-49F3-8456-A7205C87591B}">
      <dsp:nvSpPr>
        <dsp:cNvPr id="0" name=""/>
        <dsp:cNvSpPr/>
      </dsp:nvSpPr>
      <dsp:spPr>
        <a:xfrm>
          <a:off x="5978530" y="4245249"/>
          <a:ext cx="3735740" cy="1528144"/>
        </a:xfrm>
        <a:prstGeom prst="chevron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rId4" action="ppaction://hlinkpres?slideindex=1&amp;slidetitle="/>
            </a:rPr>
            <a:t>Педагогическое проектирование,  </a:t>
          </a:r>
          <a:r>
            <a:rPr lang="ru-RU" sz="2000" kern="1200" dirty="0" smtClean="0"/>
            <a:t>индивидуальные траектории ПК учителя</a:t>
          </a:r>
          <a:endParaRPr lang="ru-RU" sz="2000" kern="1200" dirty="0"/>
        </a:p>
      </dsp:txBody>
      <dsp:txXfrm>
        <a:off x="5978530" y="4245249"/>
        <a:ext cx="3735740" cy="15281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5108F4-A33B-4A49-A11A-1CE0C520C44A}">
      <dsp:nvSpPr>
        <dsp:cNvPr id="0" name=""/>
        <dsp:cNvSpPr/>
      </dsp:nvSpPr>
      <dsp:spPr>
        <a:xfrm rot="5400000">
          <a:off x="-180587" y="186508"/>
          <a:ext cx="1203919" cy="84274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180587" y="186508"/>
        <a:ext cx="1203919" cy="842743"/>
      </dsp:txXfrm>
    </dsp:sp>
    <dsp:sp modelId="{08107220-DD8E-48CA-B80C-6AADD8C70200}">
      <dsp:nvSpPr>
        <dsp:cNvPr id="0" name=""/>
        <dsp:cNvSpPr/>
      </dsp:nvSpPr>
      <dsp:spPr>
        <a:xfrm rot="5400000">
          <a:off x="4350577" y="-3501914"/>
          <a:ext cx="782547" cy="779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baseline="0" dirty="0" smtClean="0">
              <a:latin typeface="+mn-lt"/>
              <a:ea typeface="+mn-ea"/>
              <a:cs typeface="+mn-cs"/>
            </a:rPr>
            <a:t>Подготовка</a:t>
          </a:r>
          <a:r>
            <a:rPr lang="ru-RU" sz="2400" b="1" kern="1200" dirty="0" smtClean="0">
              <a:latin typeface="+mn-lt"/>
              <a:ea typeface="+mn-ea"/>
              <a:cs typeface="+mn-cs"/>
            </a:rPr>
            <a:t> команды</a:t>
          </a:r>
          <a:r>
            <a:rPr lang="ru-RU" sz="2400" b="1" kern="1200" baseline="0" dirty="0" smtClean="0">
              <a:latin typeface="+mn-lt"/>
              <a:ea typeface="+mn-ea"/>
              <a:cs typeface="+mn-cs"/>
            </a:rPr>
            <a:t> </a:t>
          </a:r>
          <a:r>
            <a:rPr lang="ru-RU" sz="2400" b="1" kern="1200" baseline="0" dirty="0" err="1" smtClean="0">
              <a:latin typeface="+mn-lt"/>
              <a:ea typeface="+mn-ea"/>
              <a:cs typeface="+mn-cs"/>
            </a:rPr>
            <a:t>педагогов-тьютеров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350577" y="-3501914"/>
        <a:ext cx="782547" cy="7798216"/>
      </dsp:txXfrm>
    </dsp:sp>
    <dsp:sp modelId="{58B3D3FE-1F55-466A-82E6-F6E1D580D72A}">
      <dsp:nvSpPr>
        <dsp:cNvPr id="0" name=""/>
        <dsp:cNvSpPr/>
      </dsp:nvSpPr>
      <dsp:spPr>
        <a:xfrm rot="5400000">
          <a:off x="-180587" y="1250105"/>
          <a:ext cx="1203919" cy="84274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180587" y="1250105"/>
        <a:ext cx="1203919" cy="842743"/>
      </dsp:txXfrm>
    </dsp:sp>
    <dsp:sp modelId="{8408F24B-D478-4BB6-84AD-0D89DEE64803}">
      <dsp:nvSpPr>
        <dsp:cNvPr id="0" name=""/>
        <dsp:cNvSpPr/>
      </dsp:nvSpPr>
      <dsp:spPr>
        <a:xfrm rot="5400000">
          <a:off x="4350372" y="-2438110"/>
          <a:ext cx="782959" cy="779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baseline="0" dirty="0" smtClean="0">
              <a:latin typeface="+mn-lt"/>
              <a:ea typeface="+mn-ea"/>
              <a:cs typeface="+mn-cs"/>
            </a:rPr>
            <a:t>Формирование и обучение команд  педагогов (ПТГ)под руководством </a:t>
          </a:r>
          <a:r>
            <a:rPr lang="ru-RU" sz="2400" b="1" kern="1200" baseline="0" dirty="0" err="1" smtClean="0">
              <a:latin typeface="+mn-lt"/>
              <a:ea typeface="+mn-ea"/>
              <a:cs typeface="+mn-cs"/>
            </a:rPr>
            <a:t>тьюторов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 rot="5400000">
        <a:off x="4350372" y="-2438110"/>
        <a:ext cx="782959" cy="7798216"/>
      </dsp:txXfrm>
    </dsp:sp>
    <dsp:sp modelId="{9777F784-37CC-4749-BC93-4740EB2A8E65}">
      <dsp:nvSpPr>
        <dsp:cNvPr id="0" name=""/>
        <dsp:cNvSpPr/>
      </dsp:nvSpPr>
      <dsp:spPr>
        <a:xfrm rot="5400000">
          <a:off x="-180587" y="2503122"/>
          <a:ext cx="1203919" cy="84274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III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 rot="5400000">
        <a:off x="-180587" y="2503122"/>
        <a:ext cx="1203919" cy="842743"/>
      </dsp:txXfrm>
    </dsp:sp>
    <dsp:sp modelId="{A37F6515-1284-4FE1-9C2E-2E2A846D4CEB}">
      <dsp:nvSpPr>
        <dsp:cNvPr id="0" name=""/>
        <dsp:cNvSpPr/>
      </dsp:nvSpPr>
      <dsp:spPr>
        <a:xfrm rot="5400000">
          <a:off x="4161158" y="-1185299"/>
          <a:ext cx="1161386" cy="779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Работа ПТГ в режиме педагогического консалтинга, реализация индивидуальных программ развития профессионализма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 rot="5400000">
        <a:off x="4161158" y="-1185299"/>
        <a:ext cx="1161386" cy="7798216"/>
      </dsp:txXfrm>
    </dsp:sp>
    <dsp:sp modelId="{599AD652-A2B0-465E-A910-8987C360F525}">
      <dsp:nvSpPr>
        <dsp:cNvPr id="0" name=""/>
        <dsp:cNvSpPr/>
      </dsp:nvSpPr>
      <dsp:spPr>
        <a:xfrm rot="5400000">
          <a:off x="-180587" y="3566720"/>
          <a:ext cx="1203919" cy="84274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IV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 rot="5400000">
        <a:off x="-180587" y="3566720"/>
        <a:ext cx="1203919" cy="842743"/>
      </dsp:txXfrm>
    </dsp:sp>
    <dsp:sp modelId="{25F7FD26-3ACD-49C4-BEF2-6FB01E15215C}">
      <dsp:nvSpPr>
        <dsp:cNvPr id="0" name=""/>
        <dsp:cNvSpPr/>
      </dsp:nvSpPr>
      <dsp:spPr>
        <a:xfrm rot="5400000">
          <a:off x="4350577" y="-121702"/>
          <a:ext cx="782547" cy="779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u="sng" kern="1200" baseline="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chemeClr val="bg1"/>
                </a:solidFill>
              </a:uFill>
              <a:latin typeface="+mn-lt"/>
              <a:hlinkClick xmlns:r="http://schemas.openxmlformats.org/officeDocument/2006/relationships" r:id="rId1" action="ppaction://hlinkpres?slideindex=1&amp;slidetitle="/>
            </a:rPr>
            <a:t>Экспертиза, рефлексия, тиражирование </a:t>
          </a:r>
          <a:endParaRPr lang="ru-RU" sz="2400" b="1" u="sng" kern="1200" baseline="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Fill>
              <a:solidFill>
                <a:schemeClr val="bg1"/>
              </a:solidFill>
            </a:uFill>
            <a:latin typeface="+mn-lt"/>
          </a:endParaRPr>
        </a:p>
      </dsp:txBody>
      <dsp:txXfrm rot="5400000">
        <a:off x="4350577" y="-121702"/>
        <a:ext cx="782547" cy="77982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73E73-8C60-4131-8AFA-9DB7650C70CE}">
      <dsp:nvSpPr>
        <dsp:cNvPr id="0" name=""/>
        <dsp:cNvSpPr/>
      </dsp:nvSpPr>
      <dsp:spPr>
        <a:xfrm>
          <a:off x="7616865" y="3680870"/>
          <a:ext cx="91440" cy="476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26B0E-F20C-48DC-B0D1-04E1B7052A21}">
      <dsp:nvSpPr>
        <dsp:cNvPr id="0" name=""/>
        <dsp:cNvSpPr/>
      </dsp:nvSpPr>
      <dsp:spPr>
        <a:xfrm>
          <a:off x="4301549" y="1742515"/>
          <a:ext cx="3361035" cy="47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422"/>
              </a:lnTo>
              <a:lnTo>
                <a:pt x="3361035" y="324422"/>
              </a:lnTo>
              <a:lnTo>
                <a:pt x="3361035" y="476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70BD3-E349-4629-AAE3-1CBE10DBA4DC}">
      <dsp:nvSpPr>
        <dsp:cNvPr id="0" name=""/>
        <dsp:cNvSpPr/>
      </dsp:nvSpPr>
      <dsp:spPr>
        <a:xfrm>
          <a:off x="5376175" y="3680870"/>
          <a:ext cx="91440" cy="476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C4D43-C29A-44A0-AA99-B9B49BA4154C}">
      <dsp:nvSpPr>
        <dsp:cNvPr id="0" name=""/>
        <dsp:cNvSpPr/>
      </dsp:nvSpPr>
      <dsp:spPr>
        <a:xfrm>
          <a:off x="4301549" y="1742515"/>
          <a:ext cx="1120345" cy="47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422"/>
              </a:lnTo>
              <a:lnTo>
                <a:pt x="1120345" y="324422"/>
              </a:lnTo>
              <a:lnTo>
                <a:pt x="1120345" y="476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090A7-9448-495E-8521-178CCD328480}">
      <dsp:nvSpPr>
        <dsp:cNvPr id="0" name=""/>
        <dsp:cNvSpPr/>
      </dsp:nvSpPr>
      <dsp:spPr>
        <a:xfrm>
          <a:off x="3135484" y="3680870"/>
          <a:ext cx="91440" cy="476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9A7C1-A0A7-40F2-A39B-5A9B20D06566}">
      <dsp:nvSpPr>
        <dsp:cNvPr id="0" name=""/>
        <dsp:cNvSpPr/>
      </dsp:nvSpPr>
      <dsp:spPr>
        <a:xfrm>
          <a:off x="3181204" y="1742515"/>
          <a:ext cx="1120345" cy="476061"/>
        </a:xfrm>
        <a:custGeom>
          <a:avLst/>
          <a:gdLst/>
          <a:ahLst/>
          <a:cxnLst/>
          <a:rect l="0" t="0" r="0" b="0"/>
          <a:pathLst>
            <a:path>
              <a:moveTo>
                <a:pt x="1120345" y="0"/>
              </a:moveTo>
              <a:lnTo>
                <a:pt x="1120345" y="324422"/>
              </a:lnTo>
              <a:lnTo>
                <a:pt x="0" y="324422"/>
              </a:lnTo>
              <a:lnTo>
                <a:pt x="0" y="476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E8648-2DC8-4B86-993A-85C0AE6DF387}">
      <dsp:nvSpPr>
        <dsp:cNvPr id="0" name=""/>
        <dsp:cNvSpPr/>
      </dsp:nvSpPr>
      <dsp:spPr>
        <a:xfrm>
          <a:off x="894793" y="3680870"/>
          <a:ext cx="91440" cy="476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BC8A9-65B7-4297-AD63-9085465FA586}">
      <dsp:nvSpPr>
        <dsp:cNvPr id="0" name=""/>
        <dsp:cNvSpPr/>
      </dsp:nvSpPr>
      <dsp:spPr>
        <a:xfrm>
          <a:off x="940513" y="1742515"/>
          <a:ext cx="3361035" cy="476061"/>
        </a:xfrm>
        <a:custGeom>
          <a:avLst/>
          <a:gdLst/>
          <a:ahLst/>
          <a:cxnLst/>
          <a:rect l="0" t="0" r="0" b="0"/>
          <a:pathLst>
            <a:path>
              <a:moveTo>
                <a:pt x="3361035" y="0"/>
              </a:moveTo>
              <a:lnTo>
                <a:pt x="3361035" y="324422"/>
              </a:lnTo>
              <a:lnTo>
                <a:pt x="0" y="324422"/>
              </a:lnTo>
              <a:lnTo>
                <a:pt x="0" y="476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7583F-B7DD-4835-8447-2DF1D64F48E8}">
      <dsp:nvSpPr>
        <dsp:cNvPr id="0" name=""/>
        <dsp:cNvSpPr/>
      </dsp:nvSpPr>
      <dsp:spPr>
        <a:xfrm>
          <a:off x="69694" y="280222"/>
          <a:ext cx="8463710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5A2BC8-4598-4662-9802-407684808BC7}">
      <dsp:nvSpPr>
        <dsp:cNvPr id="0" name=""/>
        <dsp:cNvSpPr/>
      </dsp:nvSpPr>
      <dsp:spPr>
        <a:xfrm>
          <a:off x="251571" y="453005"/>
          <a:ext cx="8463710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+mn-lt"/>
            </a:rPr>
            <a:t>Непрерывное повышение квалификации педагогических, административных кадров ОУ</a:t>
          </a:r>
          <a:endParaRPr lang="ru-RU" sz="2800" b="1" kern="1200" dirty="0"/>
        </a:p>
      </dsp:txBody>
      <dsp:txXfrm>
        <a:off x="251571" y="453005"/>
        <a:ext cx="8463710" cy="1462292"/>
      </dsp:txXfrm>
    </dsp:sp>
    <dsp:sp modelId="{FB8A2D11-0EB4-4224-8E20-5E0CCAECDC7E}">
      <dsp:nvSpPr>
        <dsp:cNvPr id="0" name=""/>
        <dsp:cNvSpPr/>
      </dsp:nvSpPr>
      <dsp:spPr>
        <a:xfrm>
          <a:off x="2044" y="2218577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247811-5F41-4D33-987E-88FC8EA4AF3D}">
      <dsp:nvSpPr>
        <dsp:cNvPr id="0" name=""/>
        <dsp:cNvSpPr/>
      </dsp:nvSpPr>
      <dsp:spPr>
        <a:xfrm>
          <a:off x="183921" y="2391359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Тренинги </a:t>
          </a:r>
          <a:endParaRPr lang="ru-RU" sz="2000" b="1" kern="1200" dirty="0"/>
        </a:p>
      </dsp:txBody>
      <dsp:txXfrm>
        <a:off x="183921" y="2391359"/>
        <a:ext cx="1876937" cy="1462292"/>
      </dsp:txXfrm>
    </dsp:sp>
    <dsp:sp modelId="{98674132-34DF-49A4-8048-6D6A4C3F36B8}">
      <dsp:nvSpPr>
        <dsp:cNvPr id="0" name=""/>
        <dsp:cNvSpPr/>
      </dsp:nvSpPr>
      <dsp:spPr>
        <a:xfrm>
          <a:off x="2044" y="4156931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2081F1-DC38-4C8A-B19C-CA790629B9A1}">
      <dsp:nvSpPr>
        <dsp:cNvPr id="0" name=""/>
        <dsp:cNvSpPr/>
      </dsp:nvSpPr>
      <dsp:spPr>
        <a:xfrm>
          <a:off x="183921" y="4329714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Эффективные способы</a:t>
          </a:r>
          <a:endParaRPr lang="ru-RU" sz="2000" b="1" kern="1200" dirty="0"/>
        </a:p>
      </dsp:txBody>
      <dsp:txXfrm>
        <a:off x="183921" y="4329714"/>
        <a:ext cx="1876937" cy="1462292"/>
      </dsp:txXfrm>
    </dsp:sp>
    <dsp:sp modelId="{AEA60A37-4C88-4F7A-8A40-38A74D0D8679}">
      <dsp:nvSpPr>
        <dsp:cNvPr id="0" name=""/>
        <dsp:cNvSpPr/>
      </dsp:nvSpPr>
      <dsp:spPr>
        <a:xfrm>
          <a:off x="2242735" y="2218577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8D6D39-6B0B-4283-AEA3-7D263B0ED211}">
      <dsp:nvSpPr>
        <dsp:cNvPr id="0" name=""/>
        <dsp:cNvSpPr/>
      </dsp:nvSpPr>
      <dsp:spPr>
        <a:xfrm>
          <a:off x="2424612" y="2391359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Мастер - классы</a:t>
          </a:r>
          <a:endParaRPr lang="ru-RU" sz="2000" b="1" kern="1200" dirty="0"/>
        </a:p>
      </dsp:txBody>
      <dsp:txXfrm>
        <a:off x="2424612" y="2391359"/>
        <a:ext cx="1876937" cy="1462292"/>
      </dsp:txXfrm>
    </dsp:sp>
    <dsp:sp modelId="{E94A934E-EFB1-47D7-80F0-0E38075BE036}">
      <dsp:nvSpPr>
        <dsp:cNvPr id="0" name=""/>
        <dsp:cNvSpPr/>
      </dsp:nvSpPr>
      <dsp:spPr>
        <a:xfrm>
          <a:off x="2242735" y="4156931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B2FED2-5FC7-4199-AAC2-B3CD9CAD0B22}">
      <dsp:nvSpPr>
        <dsp:cNvPr id="0" name=""/>
        <dsp:cNvSpPr/>
      </dsp:nvSpPr>
      <dsp:spPr>
        <a:xfrm>
          <a:off x="2424612" y="4329714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Эффективные методы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2424612" y="4329714"/>
        <a:ext cx="1876937" cy="1462292"/>
      </dsp:txXfrm>
    </dsp:sp>
    <dsp:sp modelId="{269EC131-22B0-4D36-A711-03AB722F51E2}">
      <dsp:nvSpPr>
        <dsp:cNvPr id="0" name=""/>
        <dsp:cNvSpPr/>
      </dsp:nvSpPr>
      <dsp:spPr>
        <a:xfrm>
          <a:off x="4483426" y="2218577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73ED8C-D103-4EEC-9765-B969D5A93039}">
      <dsp:nvSpPr>
        <dsp:cNvPr id="0" name=""/>
        <dsp:cNvSpPr/>
      </dsp:nvSpPr>
      <dsp:spPr>
        <a:xfrm>
          <a:off x="4665302" y="2391359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Курсы ПК</a:t>
          </a:r>
          <a:endParaRPr lang="ru-RU" sz="2000" b="1" kern="1200" dirty="0"/>
        </a:p>
      </dsp:txBody>
      <dsp:txXfrm>
        <a:off x="4665302" y="2391359"/>
        <a:ext cx="1876937" cy="1462292"/>
      </dsp:txXfrm>
    </dsp:sp>
    <dsp:sp modelId="{7D935048-43F2-4CAF-8476-5BECB37F1996}">
      <dsp:nvSpPr>
        <dsp:cNvPr id="0" name=""/>
        <dsp:cNvSpPr/>
      </dsp:nvSpPr>
      <dsp:spPr>
        <a:xfrm>
          <a:off x="4483426" y="4156931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D696D6-3CC4-4FCB-9C34-0E5CF363AEA7}">
      <dsp:nvSpPr>
        <dsp:cNvPr id="0" name=""/>
        <dsp:cNvSpPr/>
      </dsp:nvSpPr>
      <dsp:spPr>
        <a:xfrm>
          <a:off x="4665302" y="4329714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Эффективные технологии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4665302" y="4329714"/>
        <a:ext cx="1876937" cy="1462292"/>
      </dsp:txXfrm>
    </dsp:sp>
    <dsp:sp modelId="{D985644E-4683-4DF4-BAA1-8E29D3B0D872}">
      <dsp:nvSpPr>
        <dsp:cNvPr id="0" name=""/>
        <dsp:cNvSpPr/>
      </dsp:nvSpPr>
      <dsp:spPr>
        <a:xfrm>
          <a:off x="6724116" y="2218577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FB5989-B911-42FD-AC2D-2A82669CC354}">
      <dsp:nvSpPr>
        <dsp:cNvPr id="0" name=""/>
        <dsp:cNvSpPr/>
      </dsp:nvSpPr>
      <dsp:spPr>
        <a:xfrm>
          <a:off x="6905993" y="2391359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Стажировки</a:t>
          </a:r>
          <a:endParaRPr lang="ru-RU" sz="2000" b="1" kern="1200" dirty="0"/>
        </a:p>
      </dsp:txBody>
      <dsp:txXfrm>
        <a:off x="6905993" y="2391359"/>
        <a:ext cx="1876937" cy="1462292"/>
      </dsp:txXfrm>
    </dsp:sp>
    <dsp:sp modelId="{EAE6DD63-7B05-4F8B-9E32-7CA3D31C830E}">
      <dsp:nvSpPr>
        <dsp:cNvPr id="0" name=""/>
        <dsp:cNvSpPr/>
      </dsp:nvSpPr>
      <dsp:spPr>
        <a:xfrm>
          <a:off x="6724116" y="4156931"/>
          <a:ext cx="1876937" cy="1462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5BB842-A1E7-4432-A736-546E867542F1}">
      <dsp:nvSpPr>
        <dsp:cNvPr id="0" name=""/>
        <dsp:cNvSpPr/>
      </dsp:nvSpPr>
      <dsp:spPr>
        <a:xfrm>
          <a:off x="6905993" y="4329714"/>
          <a:ext cx="1876937" cy="1462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Эффективные формы работы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6905993" y="4329714"/>
        <a:ext cx="1876937" cy="14622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7E1D4-2A8B-4538-BC03-2D7219A820DF}">
      <dsp:nvSpPr>
        <dsp:cNvPr id="0" name=""/>
        <dsp:cNvSpPr/>
      </dsp:nvSpPr>
      <dsp:spPr>
        <a:xfrm>
          <a:off x="0" y="470251"/>
          <a:ext cx="822960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C316FD-04F3-4BDB-9EC1-6A53E5F0F5ED}">
      <dsp:nvSpPr>
        <dsp:cNvPr id="0" name=""/>
        <dsp:cNvSpPr/>
      </dsp:nvSpPr>
      <dsp:spPr>
        <a:xfrm>
          <a:off x="411480" y="71731"/>
          <a:ext cx="5760720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1-й этап - диагностический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71731"/>
        <a:ext cx="5760720" cy="797040"/>
      </dsp:txXfrm>
    </dsp:sp>
    <dsp:sp modelId="{856E6D1A-4E73-4566-9557-320269C9CBC9}">
      <dsp:nvSpPr>
        <dsp:cNvPr id="0" name=""/>
        <dsp:cNvSpPr/>
      </dsp:nvSpPr>
      <dsp:spPr>
        <a:xfrm>
          <a:off x="0" y="1694971"/>
          <a:ext cx="822960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CA2EF9-5D39-4BB9-874C-BFFECB4ED597}">
      <dsp:nvSpPr>
        <dsp:cNvPr id="0" name=""/>
        <dsp:cNvSpPr/>
      </dsp:nvSpPr>
      <dsp:spPr>
        <a:xfrm>
          <a:off x="411480" y="1296451"/>
          <a:ext cx="5760720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2-й - практический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1296451"/>
        <a:ext cx="5760720" cy="797040"/>
      </dsp:txXfrm>
    </dsp:sp>
    <dsp:sp modelId="{AD0A862C-BC3C-4942-B3AB-A07A83730653}">
      <dsp:nvSpPr>
        <dsp:cNvPr id="0" name=""/>
        <dsp:cNvSpPr/>
      </dsp:nvSpPr>
      <dsp:spPr>
        <a:xfrm>
          <a:off x="0" y="2919692"/>
          <a:ext cx="822960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866AAA-731E-43EF-AEC0-BCF37125F9ED}">
      <dsp:nvSpPr>
        <dsp:cNvPr id="0" name=""/>
        <dsp:cNvSpPr/>
      </dsp:nvSpPr>
      <dsp:spPr>
        <a:xfrm>
          <a:off x="411480" y="2521171"/>
          <a:ext cx="5760720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3-й этап - обобщающий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2521171"/>
        <a:ext cx="5760720" cy="797040"/>
      </dsp:txXfrm>
    </dsp:sp>
    <dsp:sp modelId="{A53A776A-3CA6-4B11-9F06-ACE2E589579D}">
      <dsp:nvSpPr>
        <dsp:cNvPr id="0" name=""/>
        <dsp:cNvSpPr/>
      </dsp:nvSpPr>
      <dsp:spPr>
        <a:xfrm>
          <a:off x="0" y="4144412"/>
          <a:ext cx="822960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AD4616-A225-4F9A-B45A-236FC523CEDC}">
      <dsp:nvSpPr>
        <dsp:cNvPr id="0" name=""/>
        <dsp:cNvSpPr/>
      </dsp:nvSpPr>
      <dsp:spPr>
        <a:xfrm>
          <a:off x="411480" y="3745892"/>
          <a:ext cx="5760720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4-й этап - внедренческий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3745892"/>
        <a:ext cx="5760720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5463D-A38D-4F8F-B9B8-C0A85ACC82ED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83C6-BA42-4EB7-B73F-80C8FD2D0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83C6-BA42-4EB7-B73F-80C8FD2D01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FF2B7-657B-4255-B83B-C443B8AB70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FF2B7-657B-4255-B83B-C443B8AB70C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решения задачи по обеспечению стопроцентной готовности педагогических работников гимназии к введению ФГОС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используем каскадную командно-сетевую технологию обучения, которая позволяет за короткое время обучить максимальное количество специалистов.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этап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выявление и подготовка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команды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педагогов-новаторов (экспериментаторов)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которые для следующих ступеней каскада будут выполнять функцию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тьюторов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Подготовка осуществляется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участии  преподавателей КОИРО, НОУ «ИСО», других приглашенных экспертов, по заявкам, которые формируются гимназией как часть проектной деятельности (проекты СУПЕРШИК).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этап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тьюторы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формируют команды из учителей гимназии (проблемные  группы, педагогические лаборатории), которые под их руководством  осваивают концептуальные основы ФГОС и приступают к проектированию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конкретных педагогических продуктов (основная образовательная программа ступени,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учебные программы, программы развития УУД,  воспитательные,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валеологические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программы). Т. о. на данном этапе превалируют групповые формы работы., а именно: проблемный педсовет, проблемный семинар,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лекция-проблематизация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привлечением экспертов, мастер-класс, круглый стол. Результат:  создание единого нормативно-правового, информационного , программно-методического поля деятельности  для реализации ФГОС.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этап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в рамках созданного образовательного пространства каждый учитель  осваивает навыки педагогического проектирования (т.е. движется по индивидуальной траектории профессионального развития) под руководством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тьютора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Проблемно-творческие группы учителей –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тьюторов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переходят в режим работы консалтинговых центров по освоенной проблематике.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этап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продукты педагогического проектирования предъявляются для экспертизы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внутренним и внешним экспертам (на педагогических и родительских конференциях, 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внутришкольных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внешних конкурсах),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выявления лучших образцов и их последующего распространения.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Работа ПТГ в режиме педагогического консалтинга, реализация индивидуальных программ развития профессионализма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FF2B7-657B-4255-B83B-C443B8AB70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FF2B7-657B-4255-B83B-C443B8AB70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0BEF78-520F-4104-A19D-E0F9084E9B4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FF2B7-657B-4255-B83B-C443B8AB70C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C6B6-9A09-411A-84C8-EC9DB5D7BF18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C36E9-D093-4A00-9FD0-D7367AA99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6;&#1088;&#1091;&#1084;%20&#1075;&#1080;&#1084;&#1085;&#1072;&#1079;&#1080;&#1103;%2032/&#1087;&#1086;&#1074;&#1099;&#1096;&#1077;&#1085;&#1080;&#1077;%20&#1082;&#1074;&#1072;&#1083;&#1080;&#1092;&#1080;&#1082;&#1072;&#1094;&#1080;&#1080;%20&#1074;&#1085;&#1091;&#1090;&#1088;&#1080;%20&#1054;&#1059;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8640960" cy="1152127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Защита проекта :Организация работы образовательного учреждения в условиях ФГОС.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истема повышения квалификации педагогов при реализации ФГОС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640960" cy="4176464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b="1" i="1" dirty="0" smtClean="0">
              <a:solidFill>
                <a:schemeClr val="tx1"/>
              </a:solidFill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Курсы заместителей директоров по УВР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Рабочая группа:          </a:t>
            </a:r>
            <a:r>
              <a:rPr lang="ru-RU" b="1" i="1" dirty="0" err="1" smtClean="0">
                <a:solidFill>
                  <a:schemeClr val="tx1"/>
                </a:solidFill>
              </a:rPr>
              <a:t>Нитиевская</a:t>
            </a:r>
            <a:r>
              <a:rPr lang="ru-RU" b="1" i="1" dirty="0" smtClean="0">
                <a:solidFill>
                  <a:schemeClr val="tx1"/>
                </a:solidFill>
              </a:rPr>
              <a:t> Ж.В. – зам. директора по УМР, г.Краснодар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ru-RU" b="1" i="1" dirty="0" err="1" smtClean="0">
                <a:solidFill>
                  <a:schemeClr val="tx1"/>
                </a:solidFill>
              </a:rPr>
              <a:t>Браженко</a:t>
            </a:r>
            <a:r>
              <a:rPr lang="ru-RU" b="1" i="1" dirty="0" smtClean="0">
                <a:solidFill>
                  <a:schemeClr val="tx1"/>
                </a:solidFill>
              </a:rPr>
              <a:t> И.Б. -– зам. директора по УВР , </a:t>
            </a:r>
            <a:r>
              <a:rPr lang="ru-RU" b="1" i="1" dirty="0" err="1" smtClean="0">
                <a:solidFill>
                  <a:schemeClr val="tx1"/>
                </a:solidFill>
              </a:rPr>
              <a:t>Кущевский</a:t>
            </a:r>
            <a:r>
              <a:rPr lang="ru-RU" b="1" i="1" dirty="0" smtClean="0">
                <a:solidFill>
                  <a:schemeClr val="tx1"/>
                </a:solidFill>
              </a:rPr>
              <a:t> р-н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Чалая Е.А. . – зам. директора по УВР, г.Краснодар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ru-RU" b="1" i="1" dirty="0" err="1" smtClean="0">
                <a:solidFill>
                  <a:schemeClr val="tx1"/>
                </a:solidFill>
              </a:rPr>
              <a:t>Чухо</a:t>
            </a:r>
            <a:r>
              <a:rPr lang="ru-RU" b="1" i="1" dirty="0" smtClean="0">
                <a:solidFill>
                  <a:schemeClr val="tx1"/>
                </a:solidFill>
              </a:rPr>
              <a:t> Ф.Ш. . – зам. директора по УМР и ИКТ , </a:t>
            </a:r>
            <a:r>
              <a:rPr lang="ru-RU" b="1" i="1" dirty="0" err="1" smtClean="0">
                <a:solidFill>
                  <a:schemeClr val="tx1"/>
                </a:solidFill>
              </a:rPr>
              <a:t>Тахтамутайский</a:t>
            </a:r>
            <a:r>
              <a:rPr lang="ru-RU" b="1" i="1" dirty="0" smtClean="0">
                <a:solidFill>
                  <a:schemeClr val="tx1"/>
                </a:solidFill>
              </a:rPr>
              <a:t> р-н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Ефимова Л.В. . – зам. директора по УВР, г.Краснодар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ru-RU" b="1" i="1" dirty="0" err="1" smtClean="0">
                <a:solidFill>
                  <a:schemeClr val="tx1"/>
                </a:solidFill>
              </a:rPr>
              <a:t>Гаспарян</a:t>
            </a:r>
            <a:r>
              <a:rPr lang="ru-RU" b="1" i="1" dirty="0" smtClean="0">
                <a:solidFill>
                  <a:schemeClr val="tx1"/>
                </a:solidFill>
              </a:rPr>
              <a:t> М.Ю. – зам. директора по УВР, Апшеронский р-н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ru-RU" b="1" i="1" dirty="0" err="1" smtClean="0">
                <a:solidFill>
                  <a:schemeClr val="tx1"/>
                </a:solidFill>
              </a:rPr>
              <a:t>Пикуза</a:t>
            </a:r>
            <a:r>
              <a:rPr lang="ru-RU" b="1" i="1" dirty="0" smtClean="0">
                <a:solidFill>
                  <a:schemeClr val="tx1"/>
                </a:solidFill>
              </a:rPr>
              <a:t> В.В. . – зам. директора по УВР , </a:t>
            </a:r>
            <a:r>
              <a:rPr lang="ru-RU" b="1" i="1" dirty="0" err="1" smtClean="0">
                <a:solidFill>
                  <a:schemeClr val="tx1"/>
                </a:solidFill>
              </a:rPr>
              <a:t>Кущевский</a:t>
            </a:r>
            <a:r>
              <a:rPr lang="ru-RU" b="1" i="1" dirty="0" smtClean="0">
                <a:solidFill>
                  <a:schemeClr val="tx1"/>
                </a:solidFill>
              </a:rPr>
              <a:t> р-н</a:t>
            </a:r>
          </a:p>
          <a:p>
            <a:pPr algn="r"/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Руководитель:           старший преподаватель кафедры повышения квалификации       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ru-RU" b="1" i="1" smtClean="0">
                <a:solidFill>
                  <a:schemeClr val="tx1"/>
                </a:solidFill>
              </a:rPr>
              <a:t>руководящих кадров  Стрельцова</a:t>
            </a:r>
            <a:r>
              <a:rPr lang="ru-RU" b="1" i="1" dirty="0" smtClean="0">
                <a:solidFill>
                  <a:schemeClr val="tx1"/>
                </a:solidFill>
              </a:rPr>
              <a:t> И.В.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 algn="l"/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Краснодар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2013г.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60649"/>
            <a:ext cx="5022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ГБОУ Краснодарского  края ККИДППО</a:t>
            </a:r>
            <a:br>
              <a:rPr lang="ru-RU" b="1" dirty="0"/>
            </a:br>
            <a:r>
              <a:rPr lang="ru-RU" b="1" dirty="0"/>
              <a:t>Кафедра повышения квалификации </a:t>
            </a:r>
            <a:br>
              <a:rPr lang="ru-RU" b="1" dirty="0"/>
            </a:br>
            <a:r>
              <a:rPr lang="ru-RU" b="1" dirty="0"/>
              <a:t>руководящих кадров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 за  внимание!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проблемных зон образовательной системы, минимизация  рисков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8929718" cy="6072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Структура готовности педагогических работников к реализации ФГОС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80528" y="548680"/>
          <a:ext cx="10287040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8786842" cy="12144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Алгоритмы управления системой повышения квалификации педагогов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57364"/>
          <a:ext cx="8640960" cy="4595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0"/>
            <a:ext cx="878684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Уровни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сопровождения учителя, внедряющего ФГОС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5404" cy="119848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Управленческая модель сопровождения учителя, реализующего ФГОС 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1142984"/>
            <a:ext cx="396044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формирования профессиональных компетенций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3214686"/>
            <a:ext cx="4896544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ОУ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«Формирование личностно-ориентированной  методической системы »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285860"/>
            <a:ext cx="364333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Психолого-методическое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сопровождение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2500306"/>
            <a:ext cx="288032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ТЬЮТОРСТВО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2" y="5357826"/>
            <a:ext cx="741397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КОНСТРУИРОВАНИЯ ИНДИВИДУАЛЬНЫХ ТРАЕКТОРИЙ ПРОФЕССИОНАЛЬНОГО РАЗВИТИЯ  УЧИТЕЛЯ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 rot="19779391">
            <a:off x="544070" y="1888182"/>
            <a:ext cx="1176045" cy="388708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 rot="1795207" flipH="1">
            <a:off x="7603816" y="2369291"/>
            <a:ext cx="1220162" cy="33164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214282" y="285728"/>
          <a:ext cx="878497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01090" cy="12858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организации самообразования  педагогов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buFontTx/>
              <a:buNone/>
            </a:pP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«Тот, кто не смотрит вперед,      </a:t>
            </a:r>
          </a:p>
          <a:p>
            <a:pPr eaLnBrk="1" hangingPunct="1">
              <a:buFontTx/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оказывается позади»                                                                </a:t>
            </a:r>
          </a:p>
          <a:p>
            <a:pPr eaLnBrk="1" hangingPunct="1">
              <a:buFontTx/>
              <a:buNone/>
            </a:pPr>
            <a:endParaRPr 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eaLnBrk="1" hangingPunct="1">
              <a:buFontTx/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Дж.Герберт </a:t>
            </a:r>
          </a:p>
          <a:p>
            <a:pPr eaLnBrk="1" hangingPunct="1"/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0"/>
  <p:tag name="NO_OF_CHOICE" val="0"/>
  <p:tag name="RESPONSE_TIME" val="0"/>
  <p:tag name="ANSWERCOLOR" val="Green"/>
  <p:tag name="CREATED_DATE" val="28/11/2011 18:53:30"/>
  <p:tag name="MODIFIED_DATE" val="28/11/2011 19:49:34"/>
</p:tagLst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661</Words>
  <Application>Microsoft Office PowerPoint</Application>
  <PresentationFormat>Экран (4:3)</PresentationFormat>
  <Paragraphs>89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Защита проекта :Организация работы образовательного учреждения в условиях ФГОС. Система повышения квалификации педагогов при реализации ФГОС   </vt:lpstr>
      <vt:lpstr>Выявление проблемных зон образовательной системы, минимизация  рисков</vt:lpstr>
      <vt:lpstr>Слайд 3</vt:lpstr>
      <vt:lpstr>Слайд 4</vt:lpstr>
      <vt:lpstr>Слайд 5</vt:lpstr>
      <vt:lpstr>  Управленческая модель сопровождения учителя, реализующего ФГОС   </vt:lpstr>
      <vt:lpstr>Слайд 7</vt:lpstr>
      <vt:lpstr>Технология организации самообразования  педагогов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VIT07</dc:creator>
  <cp:lastModifiedBy>mgm_nb-u</cp:lastModifiedBy>
  <cp:revision>15</cp:revision>
  <dcterms:created xsi:type="dcterms:W3CDTF">2013-04-25T06:16:54Z</dcterms:created>
  <dcterms:modified xsi:type="dcterms:W3CDTF">2013-07-28T06:08:50Z</dcterms:modified>
</cp:coreProperties>
</file>