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8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6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1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2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3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2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3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9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9439-16E2-41AC-B896-020EE257EB26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8506-533C-46A9-BA60-3EB9EECDC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lobanov.KTEK23.000\Desktop\Презентация к отчету 2018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0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lobanov.KTEK23.000\Desktop\Презентация к отчету 2018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2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lobanov.KTEK23.000\Desktop\Презентация к отчету 2018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8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lobanov.KTEK23.000\Desktop\Презентация к отчету 2018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obanov.KTEK23.000\Desktop\Презентация к отчету 2018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4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lobanov.KTEK23.000\Desktop\Презентация к отчету 2018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7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lobanov.KTEK23.000\Desktop\Презентация к отчету 2018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7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4" name="Picture 6" descr="C:\Users\lobanov.KTEK23.000\Desktop\Презентация к отчету 2018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3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lobanov.KTEK23.000\Desktop\Презентация к отчету 2018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0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lobanov.KTEK23.000\Desktop\Презентация к отчету 2018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4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lobanov.KTEK23.000\Desktop\Презентация к отчету 2018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1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obanov.KTEK23.000\Desktop\Презентация к отчету 2018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8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lobanov.KTEK23.000\Desktop\Презентация к отчету 2018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lobanov.KTEK23.000\Desktop\Презентация к отчету 2018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4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lobanov.KTEK23.000\Desktop\Презентация к отчету 2018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96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lobanov.KTEK23.000\Desktop\Презентация к отчету 2018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1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lobanov.KTEK23.000\Desktop\Презентация к отчету 2018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0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lobanov.KTEK23.000\Desktop\Презентация к отчету 2018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59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lobanov.KTEK23.000\Desktop\Презентация к отчету 2018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0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lobanov.KTEK23.000\Desktop\Презентация к отчету 2018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49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lobanov.KTEK23.000\Desktop\Презентация к отчету 2018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9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obanov.KTEK23.000\Desktop\Презентация к отчету 2018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3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obanov.KTEK23.000\Desktop\Презентация к отчету 2018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2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lobanov.KTEK23.000\Desktop\Презентация к отчету 2018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9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lobanov.KTEK23.000\Desktop\Презентация к отчету 2018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6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obanov.KTEK23.000\Desktop\Презентация к отчету 2018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2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obanov.KTEK23.000\Desktop\Презентация к отчету 2018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8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lobanov.KTEK23.000\Desktop\Презентация к отчету 2018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75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 Виталий Владимирович</dc:creator>
  <cp:lastModifiedBy>Лобанов Виталий Владимирович</cp:lastModifiedBy>
  <cp:revision>1</cp:revision>
  <dcterms:created xsi:type="dcterms:W3CDTF">2019-02-04T07:45:14Z</dcterms:created>
  <dcterms:modified xsi:type="dcterms:W3CDTF">2019-02-04T07:48:41Z</dcterms:modified>
</cp:coreProperties>
</file>