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60" r:id="rId3"/>
    <p:sldId id="306" r:id="rId4"/>
    <p:sldId id="265" r:id="rId5"/>
    <p:sldId id="307" r:id="rId6"/>
    <p:sldId id="308" r:id="rId7"/>
    <p:sldId id="309" r:id="rId8"/>
    <p:sldId id="310" r:id="rId9"/>
    <p:sldId id="293" r:id="rId10"/>
    <p:sldId id="295" r:id="rId11"/>
    <p:sldId id="270" r:id="rId12"/>
    <p:sldId id="294" r:id="rId13"/>
    <p:sldId id="288" r:id="rId14"/>
    <p:sldId id="296" r:id="rId15"/>
    <p:sldId id="297" r:id="rId16"/>
    <p:sldId id="268" r:id="rId17"/>
    <p:sldId id="299" r:id="rId18"/>
    <p:sldId id="298" r:id="rId19"/>
    <p:sldId id="280" r:id="rId20"/>
    <p:sldId id="290" r:id="rId21"/>
    <p:sldId id="301" r:id="rId22"/>
    <p:sldId id="272" r:id="rId23"/>
    <p:sldId id="276" r:id="rId24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50" autoAdjust="0"/>
  </p:normalViewPr>
  <p:slideViewPr>
    <p:cSldViewPr>
      <p:cViewPr>
        <p:scale>
          <a:sx n="104" d="100"/>
          <a:sy n="104" d="100"/>
        </p:scale>
        <p:origin x="-90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latin typeface="+mj-lt"/>
              </a:rPr>
              <a:t>Критерий 1.</a:t>
            </a:r>
          </a:p>
        </c:rich>
      </c:tx>
      <c:layout>
        <c:manualLayout>
          <c:xMode val="edge"/>
          <c:yMode val="edge"/>
          <c:x val="0.37452574525745258"/>
          <c:y val="3.968253968253968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Лист1!$A$2:$A$5</c:f>
              <c:strCache>
                <c:ptCount val="4"/>
                <c:pt idx="0">
                  <c:v>ОО "Физическое развитие"</c:v>
                </c:pt>
                <c:pt idx="1">
                  <c:v>Физические качества</c:v>
                </c:pt>
                <c:pt idx="2">
                  <c:v>Разнообразия движений</c:v>
                </c:pt>
                <c:pt idx="3">
                  <c:v>Нравственно-волевые качества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</c:v>
                </c:pt>
                <c:pt idx="1">
                  <c:v>10</c:v>
                </c:pt>
                <c:pt idx="2">
                  <c:v>20</c:v>
                </c:pt>
                <c:pt idx="3">
                  <c:v>15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Лист1!$A$2:$A$5</c:f>
              <c:strCache>
                <c:ptCount val="4"/>
                <c:pt idx="0">
                  <c:v>ОО "Физическое развитие"</c:v>
                </c:pt>
                <c:pt idx="1">
                  <c:v>Физические качества</c:v>
                </c:pt>
                <c:pt idx="2">
                  <c:v>Разнообразия движений</c:v>
                </c:pt>
                <c:pt idx="3">
                  <c:v>Нравственно-волевые качества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40</c:v>
                </c:pt>
                <c:pt idx="1">
                  <c:v>15</c:v>
                </c:pt>
                <c:pt idx="2">
                  <c:v>45</c:v>
                </c:pt>
                <c:pt idx="3">
                  <c:v>28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Лист1!$A$2:$A$5</c:f>
              <c:strCache>
                <c:ptCount val="4"/>
                <c:pt idx="0">
                  <c:v>ОО "Физическое развитие"</c:v>
                </c:pt>
                <c:pt idx="1">
                  <c:v>Физические качества</c:v>
                </c:pt>
                <c:pt idx="2">
                  <c:v>Разнообразия движений</c:v>
                </c:pt>
                <c:pt idx="3">
                  <c:v>Нравственно-волевые качества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7694208"/>
        <c:axId val="189716736"/>
        <c:axId val="0"/>
      </c:bar3DChart>
      <c:catAx>
        <c:axId val="137694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9716736"/>
        <c:crosses val="autoZero"/>
        <c:auto val="1"/>
        <c:lblAlgn val="ctr"/>
        <c:lblOffset val="100"/>
        <c:noMultiLvlLbl val="0"/>
      </c:catAx>
      <c:valAx>
        <c:axId val="189716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694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6350" cap="flat" cmpd="sng" algn="ctr">
      <a:solidFill>
        <a:schemeClr val="dk1"/>
      </a:solidFill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u-RU" b="1">
                <a:solidFill>
                  <a:sysClr val="windowText" lastClr="000000"/>
                </a:solidFill>
                <a:latin typeface="+mj-lt"/>
              </a:rPr>
              <a:t>Критерий 2.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radarChart>
        <c:radarStyle val="fill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cat>
            <c:strRef>
              <c:f>Лист1!$A$2:$A$7</c:f>
              <c:strCache>
                <c:ptCount val="6"/>
                <c:pt idx="0">
                  <c:v>Полоса препятствий 1</c:v>
                </c:pt>
                <c:pt idx="1">
                  <c:v>Полоса препятствий 2</c:v>
                </c:pt>
                <c:pt idx="2">
                  <c:v>Костровое место</c:v>
                </c:pt>
                <c:pt idx="3">
                  <c:v>Центр топографии и  ориентирования</c:v>
                </c:pt>
                <c:pt idx="4">
                  <c:v>Снаряжение </c:v>
                </c:pt>
                <c:pt idx="5">
                  <c:v>Оснащение прогулочных участков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75</c:v>
                </c:pt>
                <c:pt idx="1">
                  <c:v>30</c:v>
                </c:pt>
                <c:pt idx="2">
                  <c:v>85</c:v>
                </c:pt>
                <c:pt idx="3">
                  <c:v>10</c:v>
                </c:pt>
                <c:pt idx="4">
                  <c:v>95</c:v>
                </c:pt>
                <c:pt idx="5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599424"/>
        <c:axId val="240601344"/>
      </c:radarChart>
      <c:catAx>
        <c:axId val="240599424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0601344"/>
        <c:crosses val="autoZero"/>
        <c:auto val="1"/>
        <c:lblAlgn val="ctr"/>
        <c:lblOffset val="100"/>
        <c:noMultiLvlLbl val="0"/>
      </c:catAx>
      <c:valAx>
        <c:axId val="24060134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0599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/>
      </a:solidFill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21321995130003"/>
          <c:y val="0.15793865921393074"/>
          <c:w val="0.79700659596247481"/>
          <c:h val="0.7700175171357567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explosion val="27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1.7725829157062851E-2"/>
                  <c:y val="-0.2051932182908655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900" dirty="0"/>
                      <a:t>Высшая категория
</a:t>
                    </a:r>
                    <a:r>
                      <a:rPr lang="ru-RU" sz="900" dirty="0" smtClean="0"/>
                      <a:t>41%</a:t>
                    </a:r>
                    <a:endParaRPr lang="ru-RU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900"/>
                      <a:t>Первая категория
</a:t>
                    </a:r>
                    <a:r>
                      <a:rPr lang="ru-RU" sz="900" smtClean="0"/>
                      <a:t>31%</a:t>
                    </a:r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spc="0" baseline="0">
                        <a:solidFill>
                          <a:schemeClr val="accent3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dirty="0"/>
                      <a:t>Соответствие занимаемой должности</a:t>
                    </a:r>
                    <a:r>
                      <a:rPr lang="ru-RU" sz="900" dirty="0"/>
                      <a:t>
</a:t>
                    </a:r>
                    <a:r>
                      <a:rPr lang="ru-RU" sz="900" dirty="0" smtClean="0"/>
                      <a:t>10%</a:t>
                    </a:r>
                    <a:endParaRPr lang="ru-RU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Высшая категория</c:v>
                </c:pt>
                <c:pt idx="1">
                  <c:v>Первая категория</c:v>
                </c:pt>
                <c:pt idx="2">
                  <c:v>Соответствие занимаемой должности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41</c:v>
                </c:pt>
                <c:pt idx="1">
                  <c:v>31</c:v>
                </c:pt>
                <c:pt idx="2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571-401F-9D0F-6D96D8C97DA5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F789EF-1E1C-411D-A389-3FA1D0ABBF6A}" type="doc">
      <dgm:prSet loTypeId="urn:microsoft.com/office/officeart/2005/8/layout/list1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2DAE243-08E2-4C03-AC1C-B91105DAEE7D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1.	Разработать содержание программы «Юный турист</a:t>
          </a:r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», использовать туристскую деятельность с дошкольниками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9B7413-C7BA-4AE5-B154-E149E91D2F8D}" type="parTrans" cxnId="{CB070911-D229-4617-A357-8A5E0863415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F3B1EE2-6DE6-4166-B558-C7390C8C0E9C}" type="sibTrans" cxnId="{CB070911-D229-4617-A357-8A5E0863415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C762946-DFA0-4E4C-B5A7-712FABD8E2B3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5.	Выстроить сетевое взаимодействие с ДОО, организациями общего образования и дополнительного образования с привлечением ресурсов социальных </a:t>
          </a:r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партнеров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971A054-C072-4632-9083-6F60B49AD479}" type="sibTrans" cxnId="{540E3C99-F31A-4E78-927E-3925812D1A12}">
      <dgm:prSet/>
      <dgm:spPr/>
      <dgm:t>
        <a:bodyPr/>
        <a:lstStyle/>
        <a:p>
          <a:endParaRPr lang="ru-RU"/>
        </a:p>
      </dgm:t>
    </dgm:pt>
    <dgm:pt modelId="{91AF0F58-FC91-490B-ABA6-ED72B70056B4}" type="parTrans" cxnId="{540E3C99-F31A-4E78-927E-3925812D1A12}">
      <dgm:prSet/>
      <dgm:spPr/>
      <dgm:t>
        <a:bodyPr/>
        <a:lstStyle/>
        <a:p>
          <a:endParaRPr lang="ru-RU"/>
        </a:p>
      </dgm:t>
    </dgm:pt>
    <dgm:pt modelId="{26C5982A-7349-4399-BCCB-79E9FCEA2D1A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4.	Апробировать модель педагогического сотрудничества с семьями воспитанников при реализации программы «Юный турист</a:t>
          </a:r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»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AC1988C-FA2B-458C-82E6-8103A4FB95CE}" type="sibTrans" cxnId="{3445E9A1-9989-4A53-AE4B-2CEF841F456D}">
      <dgm:prSet/>
      <dgm:spPr/>
      <dgm:t>
        <a:bodyPr/>
        <a:lstStyle/>
        <a:p>
          <a:endParaRPr lang="ru-RU"/>
        </a:p>
      </dgm:t>
    </dgm:pt>
    <dgm:pt modelId="{0E0CEFB2-6C39-43AB-8587-54C4B3DF640E}" type="parTrans" cxnId="{3445E9A1-9989-4A53-AE4B-2CEF841F456D}">
      <dgm:prSet/>
      <dgm:spPr/>
      <dgm:t>
        <a:bodyPr/>
        <a:lstStyle/>
        <a:p>
          <a:endParaRPr lang="ru-RU"/>
        </a:p>
      </dgm:t>
    </dgm:pt>
    <dgm:pt modelId="{D7729CC9-C267-4877-8E84-5B2ED8C99F3F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3.	Повысить профессиональные компетенции педагогических кадров в области применения современных образовательных </a:t>
          </a:r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технологий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CD3420D-AF0F-495E-BFDD-E0C1CE638987}" type="sibTrans" cxnId="{3CC90E30-F31A-4800-B152-29A205BB8009}">
      <dgm:prSet/>
      <dgm:spPr/>
      <dgm:t>
        <a:bodyPr/>
        <a:lstStyle/>
        <a:p>
          <a:endParaRPr lang="ru-RU"/>
        </a:p>
      </dgm:t>
    </dgm:pt>
    <dgm:pt modelId="{424D1633-B4F9-472F-A5C0-06C5FD49D238}" type="parTrans" cxnId="{3CC90E30-F31A-4800-B152-29A205BB8009}">
      <dgm:prSet/>
      <dgm:spPr/>
      <dgm:t>
        <a:bodyPr/>
        <a:lstStyle/>
        <a:p>
          <a:endParaRPr lang="ru-RU"/>
        </a:p>
      </dgm:t>
    </dgm:pt>
    <dgm:pt modelId="{A2520EAE-4F8A-45A7-A3EA-D39FA33B5AC7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2.	Создать развивающую предметно-пространственную среду для реализации программы на территории детского </a:t>
          </a:r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сада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AAD2495-D69E-41EA-9674-7D2DF21FFE67}" type="sibTrans" cxnId="{455B8BF1-6691-4632-BD23-97441BB5465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0FF2B4A-C076-4BFE-A1B0-E6B0809F133E}" type="parTrans" cxnId="{455B8BF1-6691-4632-BD23-97441BB5465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448E64F-27EB-45DB-BB56-DFAEC1FC3D9A}" type="pres">
      <dgm:prSet presAssocID="{1CF789EF-1E1C-411D-A389-3FA1D0ABBF6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73AA98-23D8-466E-9929-321FAD1C27E1}" type="pres">
      <dgm:prSet presAssocID="{52DAE243-08E2-4C03-AC1C-B91105DAEE7D}" presName="parentLin" presStyleCnt="0"/>
      <dgm:spPr/>
      <dgm:t>
        <a:bodyPr/>
        <a:lstStyle/>
        <a:p>
          <a:endParaRPr lang="ru-RU"/>
        </a:p>
      </dgm:t>
    </dgm:pt>
    <dgm:pt modelId="{51E71408-F711-4CF9-8B74-559DDC494DDD}" type="pres">
      <dgm:prSet presAssocID="{52DAE243-08E2-4C03-AC1C-B91105DAEE7D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85C4234A-99D6-45E4-8193-1D68FC82B84E}" type="pres">
      <dgm:prSet presAssocID="{52DAE243-08E2-4C03-AC1C-B91105DAEE7D}" presName="parentText" presStyleLbl="node1" presStyleIdx="0" presStyleCnt="5" custScaleX="135272" custScaleY="1795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69B6C3-3278-4E39-853D-C5D15D95344E}" type="pres">
      <dgm:prSet presAssocID="{52DAE243-08E2-4C03-AC1C-B91105DAEE7D}" presName="negativeSpace" presStyleCnt="0"/>
      <dgm:spPr/>
      <dgm:t>
        <a:bodyPr/>
        <a:lstStyle/>
        <a:p>
          <a:endParaRPr lang="ru-RU"/>
        </a:p>
      </dgm:t>
    </dgm:pt>
    <dgm:pt modelId="{0E39B9AC-5D23-458B-A895-A25F5B616EF1}" type="pres">
      <dgm:prSet presAssocID="{52DAE243-08E2-4C03-AC1C-B91105DAEE7D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94BBF0-49FC-4A3F-B8B4-3739DB2AD4C0}" type="pres">
      <dgm:prSet presAssocID="{DF3B1EE2-6DE6-4166-B558-C7390C8C0E9C}" presName="spaceBetweenRectangles" presStyleCnt="0"/>
      <dgm:spPr/>
      <dgm:t>
        <a:bodyPr/>
        <a:lstStyle/>
        <a:p>
          <a:endParaRPr lang="ru-RU"/>
        </a:p>
      </dgm:t>
    </dgm:pt>
    <dgm:pt modelId="{08EDEE51-0EB8-47D1-A8E8-49AE816136E8}" type="pres">
      <dgm:prSet presAssocID="{A2520EAE-4F8A-45A7-A3EA-D39FA33B5AC7}" presName="parentLin" presStyleCnt="0"/>
      <dgm:spPr/>
      <dgm:t>
        <a:bodyPr/>
        <a:lstStyle/>
        <a:p>
          <a:endParaRPr lang="ru-RU"/>
        </a:p>
      </dgm:t>
    </dgm:pt>
    <dgm:pt modelId="{DC84DF52-1954-4F9A-9B7B-689143BFDDFA}" type="pres">
      <dgm:prSet presAssocID="{A2520EAE-4F8A-45A7-A3EA-D39FA33B5AC7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1E62C767-A1B6-4102-A3A3-76B6B01286F1}" type="pres">
      <dgm:prSet presAssocID="{A2520EAE-4F8A-45A7-A3EA-D39FA33B5AC7}" presName="parentText" presStyleLbl="node1" presStyleIdx="1" presStyleCnt="5" custScaleX="137021" custScaleY="223301" custLinFactX="1546" custLinFactNeighborX="100000" custLinFactNeighborY="-68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51D0E7-2ACC-4BF9-B1FA-F8BBA8DD5906}" type="pres">
      <dgm:prSet presAssocID="{A2520EAE-4F8A-45A7-A3EA-D39FA33B5AC7}" presName="negativeSpace" presStyleCnt="0"/>
      <dgm:spPr/>
      <dgm:t>
        <a:bodyPr/>
        <a:lstStyle/>
        <a:p>
          <a:endParaRPr lang="ru-RU"/>
        </a:p>
      </dgm:t>
    </dgm:pt>
    <dgm:pt modelId="{14C4E9E3-E08F-45CA-ADF5-0FBD6837741A}" type="pres">
      <dgm:prSet presAssocID="{A2520EAE-4F8A-45A7-A3EA-D39FA33B5AC7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5C2987-04D0-4AA1-BACF-B6D10E4E9383}" type="pres">
      <dgm:prSet presAssocID="{7AAD2495-D69E-41EA-9674-7D2DF21FFE67}" presName="spaceBetweenRectangles" presStyleCnt="0"/>
      <dgm:spPr/>
      <dgm:t>
        <a:bodyPr/>
        <a:lstStyle/>
        <a:p>
          <a:endParaRPr lang="ru-RU"/>
        </a:p>
      </dgm:t>
    </dgm:pt>
    <dgm:pt modelId="{1B45BA4C-086B-4B05-9C8D-E8B72AF745AE}" type="pres">
      <dgm:prSet presAssocID="{D7729CC9-C267-4877-8E84-5B2ED8C99F3F}" presName="parentLin" presStyleCnt="0"/>
      <dgm:spPr/>
      <dgm:t>
        <a:bodyPr/>
        <a:lstStyle/>
        <a:p>
          <a:endParaRPr lang="ru-RU"/>
        </a:p>
      </dgm:t>
    </dgm:pt>
    <dgm:pt modelId="{72EF462B-7B23-40E0-8DDD-8D571C6B12EC}" type="pres">
      <dgm:prSet presAssocID="{D7729CC9-C267-4877-8E84-5B2ED8C99F3F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23AA2F7F-49EF-4D10-8E6C-6F8A759CB60F}" type="pres">
      <dgm:prSet presAssocID="{D7729CC9-C267-4877-8E84-5B2ED8C99F3F}" presName="parentText" presStyleLbl="node1" presStyleIdx="2" presStyleCnt="5" custScaleX="138589" custScaleY="183976" custLinFactNeighborX="13229" custLinFactNeighborY="104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90BC32-396F-4658-8130-B0F2DF5EC118}" type="pres">
      <dgm:prSet presAssocID="{D7729CC9-C267-4877-8E84-5B2ED8C99F3F}" presName="negativeSpace" presStyleCnt="0"/>
      <dgm:spPr/>
      <dgm:t>
        <a:bodyPr/>
        <a:lstStyle/>
        <a:p>
          <a:endParaRPr lang="ru-RU"/>
        </a:p>
      </dgm:t>
    </dgm:pt>
    <dgm:pt modelId="{73045BED-F3A5-4E03-A593-CE6A5E4697D6}" type="pres">
      <dgm:prSet presAssocID="{D7729CC9-C267-4877-8E84-5B2ED8C99F3F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AB62D2-B55D-40C0-9A4F-8D5DC08391E0}" type="pres">
      <dgm:prSet presAssocID="{ACD3420D-AF0F-495E-BFDD-E0C1CE638987}" presName="spaceBetweenRectangles" presStyleCnt="0"/>
      <dgm:spPr/>
      <dgm:t>
        <a:bodyPr/>
        <a:lstStyle/>
        <a:p>
          <a:endParaRPr lang="ru-RU"/>
        </a:p>
      </dgm:t>
    </dgm:pt>
    <dgm:pt modelId="{2CB51FD4-A9CA-43E4-BC2D-18D84CD11760}" type="pres">
      <dgm:prSet presAssocID="{26C5982A-7349-4399-BCCB-79E9FCEA2D1A}" presName="parentLin" presStyleCnt="0"/>
      <dgm:spPr/>
      <dgm:t>
        <a:bodyPr/>
        <a:lstStyle/>
        <a:p>
          <a:endParaRPr lang="ru-RU"/>
        </a:p>
      </dgm:t>
    </dgm:pt>
    <dgm:pt modelId="{0A444F85-943E-415D-B189-F1D9F9786301}" type="pres">
      <dgm:prSet presAssocID="{26C5982A-7349-4399-BCCB-79E9FCEA2D1A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8EE59A97-F3A4-447F-8A8F-7B02526E5AE7}" type="pres">
      <dgm:prSet presAssocID="{26C5982A-7349-4399-BCCB-79E9FCEA2D1A}" presName="parentText" presStyleLbl="node1" presStyleIdx="3" presStyleCnt="5" custScaleX="142857" custScaleY="17608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87C6D4-9DC0-46D5-8727-B71A567EF685}" type="pres">
      <dgm:prSet presAssocID="{26C5982A-7349-4399-BCCB-79E9FCEA2D1A}" presName="negativeSpace" presStyleCnt="0"/>
      <dgm:spPr/>
      <dgm:t>
        <a:bodyPr/>
        <a:lstStyle/>
        <a:p>
          <a:endParaRPr lang="ru-RU"/>
        </a:p>
      </dgm:t>
    </dgm:pt>
    <dgm:pt modelId="{A714E4EA-4ECC-4D00-A95D-D32BB70988B8}" type="pres">
      <dgm:prSet presAssocID="{26C5982A-7349-4399-BCCB-79E9FCEA2D1A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5543F0-0646-4FB4-89CB-4927E64D9021}" type="pres">
      <dgm:prSet presAssocID="{0AC1988C-FA2B-458C-82E6-8103A4FB95CE}" presName="spaceBetweenRectangles" presStyleCnt="0"/>
      <dgm:spPr/>
      <dgm:t>
        <a:bodyPr/>
        <a:lstStyle/>
        <a:p>
          <a:endParaRPr lang="ru-RU"/>
        </a:p>
      </dgm:t>
    </dgm:pt>
    <dgm:pt modelId="{974094AD-16E4-4D61-9EA3-173B33600B1C}" type="pres">
      <dgm:prSet presAssocID="{4C762946-DFA0-4E4C-B5A7-712FABD8E2B3}" presName="parentLin" presStyleCnt="0"/>
      <dgm:spPr/>
      <dgm:t>
        <a:bodyPr/>
        <a:lstStyle/>
        <a:p>
          <a:endParaRPr lang="ru-RU"/>
        </a:p>
      </dgm:t>
    </dgm:pt>
    <dgm:pt modelId="{905D10AF-F835-4A19-B1C9-1F76FBD0D92B}" type="pres">
      <dgm:prSet presAssocID="{4C762946-DFA0-4E4C-B5A7-712FABD8E2B3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238E2C80-7F60-4291-8EA3-AC682934C27A}" type="pres">
      <dgm:prSet presAssocID="{4C762946-DFA0-4E4C-B5A7-712FABD8E2B3}" presName="parentText" presStyleLbl="node1" presStyleIdx="4" presStyleCnt="5" custScaleX="136547" custScaleY="273258" custLinFactNeighborX="-5558" custLinFactNeighborY="81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40D3A-947B-42A5-A1E8-6B11CB03CDCC}" type="pres">
      <dgm:prSet presAssocID="{4C762946-DFA0-4E4C-B5A7-712FABD8E2B3}" presName="negativeSpace" presStyleCnt="0"/>
      <dgm:spPr/>
      <dgm:t>
        <a:bodyPr/>
        <a:lstStyle/>
        <a:p>
          <a:endParaRPr lang="ru-RU"/>
        </a:p>
      </dgm:t>
    </dgm:pt>
    <dgm:pt modelId="{422DE088-FBBC-496F-8F7F-DC5F617A6A63}" type="pres">
      <dgm:prSet presAssocID="{4C762946-DFA0-4E4C-B5A7-712FABD8E2B3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C90E30-F31A-4800-B152-29A205BB8009}" srcId="{1CF789EF-1E1C-411D-A389-3FA1D0ABBF6A}" destId="{D7729CC9-C267-4877-8E84-5B2ED8C99F3F}" srcOrd="2" destOrd="0" parTransId="{424D1633-B4F9-472F-A5C0-06C5FD49D238}" sibTransId="{ACD3420D-AF0F-495E-BFDD-E0C1CE638987}"/>
    <dgm:cxn modelId="{966B376F-E65D-4EED-8D3E-F056D2E72702}" type="presOf" srcId="{D7729CC9-C267-4877-8E84-5B2ED8C99F3F}" destId="{72EF462B-7B23-40E0-8DDD-8D571C6B12EC}" srcOrd="0" destOrd="0" presId="urn:microsoft.com/office/officeart/2005/8/layout/list1"/>
    <dgm:cxn modelId="{1391B497-1BBC-4338-9F7B-C655484F1102}" type="presOf" srcId="{26C5982A-7349-4399-BCCB-79E9FCEA2D1A}" destId="{8EE59A97-F3A4-447F-8A8F-7B02526E5AE7}" srcOrd="1" destOrd="0" presId="urn:microsoft.com/office/officeart/2005/8/layout/list1"/>
    <dgm:cxn modelId="{77982981-64F1-477A-BF12-B66FE514E079}" type="presOf" srcId="{4C762946-DFA0-4E4C-B5A7-712FABD8E2B3}" destId="{238E2C80-7F60-4291-8EA3-AC682934C27A}" srcOrd="1" destOrd="0" presId="urn:microsoft.com/office/officeart/2005/8/layout/list1"/>
    <dgm:cxn modelId="{14531FF0-DF68-429C-9292-A6FAB0DA4AB3}" type="presOf" srcId="{A2520EAE-4F8A-45A7-A3EA-D39FA33B5AC7}" destId="{1E62C767-A1B6-4102-A3A3-76B6B01286F1}" srcOrd="1" destOrd="0" presId="urn:microsoft.com/office/officeart/2005/8/layout/list1"/>
    <dgm:cxn modelId="{F565372F-A413-40EB-B7E7-F7B1ADD844EC}" type="presOf" srcId="{D7729CC9-C267-4877-8E84-5B2ED8C99F3F}" destId="{23AA2F7F-49EF-4D10-8E6C-6F8A759CB60F}" srcOrd="1" destOrd="0" presId="urn:microsoft.com/office/officeart/2005/8/layout/list1"/>
    <dgm:cxn modelId="{FEBBCDCE-9909-4B85-834B-5E196DC9A0C0}" type="presOf" srcId="{26C5982A-7349-4399-BCCB-79E9FCEA2D1A}" destId="{0A444F85-943E-415D-B189-F1D9F9786301}" srcOrd="0" destOrd="0" presId="urn:microsoft.com/office/officeart/2005/8/layout/list1"/>
    <dgm:cxn modelId="{540E3C99-F31A-4E78-927E-3925812D1A12}" srcId="{1CF789EF-1E1C-411D-A389-3FA1D0ABBF6A}" destId="{4C762946-DFA0-4E4C-B5A7-712FABD8E2B3}" srcOrd="4" destOrd="0" parTransId="{91AF0F58-FC91-490B-ABA6-ED72B70056B4}" sibTransId="{3971A054-C072-4632-9083-6F60B49AD479}"/>
    <dgm:cxn modelId="{FC76084C-0559-4C01-BB00-FE2A31F87806}" type="presOf" srcId="{1CF789EF-1E1C-411D-A389-3FA1D0ABBF6A}" destId="{A448E64F-27EB-45DB-BB56-DFAEC1FC3D9A}" srcOrd="0" destOrd="0" presId="urn:microsoft.com/office/officeart/2005/8/layout/list1"/>
    <dgm:cxn modelId="{9E041A21-75F7-4CEE-AF60-23E2B8C864E2}" type="presOf" srcId="{A2520EAE-4F8A-45A7-A3EA-D39FA33B5AC7}" destId="{DC84DF52-1954-4F9A-9B7B-689143BFDDFA}" srcOrd="0" destOrd="0" presId="urn:microsoft.com/office/officeart/2005/8/layout/list1"/>
    <dgm:cxn modelId="{A06D22D0-F49E-4476-8F4C-85AC6C1520B3}" type="presOf" srcId="{52DAE243-08E2-4C03-AC1C-B91105DAEE7D}" destId="{85C4234A-99D6-45E4-8193-1D68FC82B84E}" srcOrd="1" destOrd="0" presId="urn:microsoft.com/office/officeart/2005/8/layout/list1"/>
    <dgm:cxn modelId="{2B4A6CF8-34FE-4D9D-A81C-7504BAB4EA7D}" type="presOf" srcId="{4C762946-DFA0-4E4C-B5A7-712FABD8E2B3}" destId="{905D10AF-F835-4A19-B1C9-1F76FBD0D92B}" srcOrd="0" destOrd="0" presId="urn:microsoft.com/office/officeart/2005/8/layout/list1"/>
    <dgm:cxn modelId="{3445E9A1-9989-4A53-AE4B-2CEF841F456D}" srcId="{1CF789EF-1E1C-411D-A389-3FA1D0ABBF6A}" destId="{26C5982A-7349-4399-BCCB-79E9FCEA2D1A}" srcOrd="3" destOrd="0" parTransId="{0E0CEFB2-6C39-43AB-8587-54C4B3DF640E}" sibTransId="{0AC1988C-FA2B-458C-82E6-8103A4FB95CE}"/>
    <dgm:cxn modelId="{455B8BF1-6691-4632-BD23-97441BB54655}" srcId="{1CF789EF-1E1C-411D-A389-3FA1D0ABBF6A}" destId="{A2520EAE-4F8A-45A7-A3EA-D39FA33B5AC7}" srcOrd="1" destOrd="0" parTransId="{A0FF2B4A-C076-4BFE-A1B0-E6B0809F133E}" sibTransId="{7AAD2495-D69E-41EA-9674-7D2DF21FFE67}"/>
    <dgm:cxn modelId="{EE3903FF-2DA9-40F6-9BDD-7D53B690862B}" type="presOf" srcId="{52DAE243-08E2-4C03-AC1C-B91105DAEE7D}" destId="{51E71408-F711-4CF9-8B74-559DDC494DDD}" srcOrd="0" destOrd="0" presId="urn:microsoft.com/office/officeart/2005/8/layout/list1"/>
    <dgm:cxn modelId="{CB070911-D229-4617-A357-8A5E08634151}" srcId="{1CF789EF-1E1C-411D-A389-3FA1D0ABBF6A}" destId="{52DAE243-08E2-4C03-AC1C-B91105DAEE7D}" srcOrd="0" destOrd="0" parTransId="{F29B7413-C7BA-4AE5-B154-E149E91D2F8D}" sibTransId="{DF3B1EE2-6DE6-4166-B558-C7390C8C0E9C}"/>
    <dgm:cxn modelId="{56DF872D-DBBB-4F29-BD39-D97C0F9345AC}" type="presParOf" srcId="{A448E64F-27EB-45DB-BB56-DFAEC1FC3D9A}" destId="{9E73AA98-23D8-466E-9929-321FAD1C27E1}" srcOrd="0" destOrd="0" presId="urn:microsoft.com/office/officeart/2005/8/layout/list1"/>
    <dgm:cxn modelId="{6925CBC2-4D72-4D09-9BEA-1BE120D0B6B4}" type="presParOf" srcId="{9E73AA98-23D8-466E-9929-321FAD1C27E1}" destId="{51E71408-F711-4CF9-8B74-559DDC494DDD}" srcOrd="0" destOrd="0" presId="urn:microsoft.com/office/officeart/2005/8/layout/list1"/>
    <dgm:cxn modelId="{0E7A30BB-7985-4E46-ACA8-48657602C3E3}" type="presParOf" srcId="{9E73AA98-23D8-466E-9929-321FAD1C27E1}" destId="{85C4234A-99D6-45E4-8193-1D68FC82B84E}" srcOrd="1" destOrd="0" presId="urn:microsoft.com/office/officeart/2005/8/layout/list1"/>
    <dgm:cxn modelId="{8479987C-85A4-4347-BD67-87C26FD13BB4}" type="presParOf" srcId="{A448E64F-27EB-45DB-BB56-DFAEC1FC3D9A}" destId="{0369B6C3-3278-4E39-853D-C5D15D95344E}" srcOrd="1" destOrd="0" presId="urn:microsoft.com/office/officeart/2005/8/layout/list1"/>
    <dgm:cxn modelId="{DA4A1AD4-4084-44D8-B033-FBC966FFBCBF}" type="presParOf" srcId="{A448E64F-27EB-45DB-BB56-DFAEC1FC3D9A}" destId="{0E39B9AC-5D23-458B-A895-A25F5B616EF1}" srcOrd="2" destOrd="0" presId="urn:microsoft.com/office/officeart/2005/8/layout/list1"/>
    <dgm:cxn modelId="{32BC7E53-CBD5-43B3-AF41-BC08965D8D72}" type="presParOf" srcId="{A448E64F-27EB-45DB-BB56-DFAEC1FC3D9A}" destId="{7B94BBF0-49FC-4A3F-B8B4-3739DB2AD4C0}" srcOrd="3" destOrd="0" presId="urn:microsoft.com/office/officeart/2005/8/layout/list1"/>
    <dgm:cxn modelId="{F7FA1E87-5356-4D34-98C3-82A5A90CCE72}" type="presParOf" srcId="{A448E64F-27EB-45DB-BB56-DFAEC1FC3D9A}" destId="{08EDEE51-0EB8-47D1-A8E8-49AE816136E8}" srcOrd="4" destOrd="0" presId="urn:microsoft.com/office/officeart/2005/8/layout/list1"/>
    <dgm:cxn modelId="{4723EB13-B766-4108-9EA1-485BF4E5CAD9}" type="presParOf" srcId="{08EDEE51-0EB8-47D1-A8E8-49AE816136E8}" destId="{DC84DF52-1954-4F9A-9B7B-689143BFDDFA}" srcOrd="0" destOrd="0" presId="urn:microsoft.com/office/officeart/2005/8/layout/list1"/>
    <dgm:cxn modelId="{CAE4ACC4-9B85-46E3-A958-98F7FF1D58E3}" type="presParOf" srcId="{08EDEE51-0EB8-47D1-A8E8-49AE816136E8}" destId="{1E62C767-A1B6-4102-A3A3-76B6B01286F1}" srcOrd="1" destOrd="0" presId="urn:microsoft.com/office/officeart/2005/8/layout/list1"/>
    <dgm:cxn modelId="{9C7D273A-CB89-4C9D-8308-E2A6BC4EE297}" type="presParOf" srcId="{A448E64F-27EB-45DB-BB56-DFAEC1FC3D9A}" destId="{4151D0E7-2ACC-4BF9-B1FA-F8BBA8DD5906}" srcOrd="5" destOrd="0" presId="urn:microsoft.com/office/officeart/2005/8/layout/list1"/>
    <dgm:cxn modelId="{779209F5-DB64-4EA8-A753-3F518AB38994}" type="presParOf" srcId="{A448E64F-27EB-45DB-BB56-DFAEC1FC3D9A}" destId="{14C4E9E3-E08F-45CA-ADF5-0FBD6837741A}" srcOrd="6" destOrd="0" presId="urn:microsoft.com/office/officeart/2005/8/layout/list1"/>
    <dgm:cxn modelId="{EF5D7F7F-8D0F-4272-B3EC-03496F8F1557}" type="presParOf" srcId="{A448E64F-27EB-45DB-BB56-DFAEC1FC3D9A}" destId="{F85C2987-04D0-4AA1-BACF-B6D10E4E9383}" srcOrd="7" destOrd="0" presId="urn:microsoft.com/office/officeart/2005/8/layout/list1"/>
    <dgm:cxn modelId="{7F11BF36-76EA-490F-81C8-9A5CFB4A70C8}" type="presParOf" srcId="{A448E64F-27EB-45DB-BB56-DFAEC1FC3D9A}" destId="{1B45BA4C-086B-4B05-9C8D-E8B72AF745AE}" srcOrd="8" destOrd="0" presId="urn:microsoft.com/office/officeart/2005/8/layout/list1"/>
    <dgm:cxn modelId="{F2326936-B4D5-4193-B2A9-198324FE1208}" type="presParOf" srcId="{1B45BA4C-086B-4B05-9C8D-E8B72AF745AE}" destId="{72EF462B-7B23-40E0-8DDD-8D571C6B12EC}" srcOrd="0" destOrd="0" presId="urn:microsoft.com/office/officeart/2005/8/layout/list1"/>
    <dgm:cxn modelId="{41DE0356-7C38-4F7B-8A47-0FD1A7596F85}" type="presParOf" srcId="{1B45BA4C-086B-4B05-9C8D-E8B72AF745AE}" destId="{23AA2F7F-49EF-4D10-8E6C-6F8A759CB60F}" srcOrd="1" destOrd="0" presId="urn:microsoft.com/office/officeart/2005/8/layout/list1"/>
    <dgm:cxn modelId="{BBF7B14B-0B78-41D8-82F3-DE81FA8B6F3B}" type="presParOf" srcId="{A448E64F-27EB-45DB-BB56-DFAEC1FC3D9A}" destId="{6390BC32-396F-4658-8130-B0F2DF5EC118}" srcOrd="9" destOrd="0" presId="urn:microsoft.com/office/officeart/2005/8/layout/list1"/>
    <dgm:cxn modelId="{1B64795F-5F5A-4C68-AFA1-CF80D34484F0}" type="presParOf" srcId="{A448E64F-27EB-45DB-BB56-DFAEC1FC3D9A}" destId="{73045BED-F3A5-4E03-A593-CE6A5E4697D6}" srcOrd="10" destOrd="0" presId="urn:microsoft.com/office/officeart/2005/8/layout/list1"/>
    <dgm:cxn modelId="{FBB47A17-6D2E-4778-B043-EE4BF75E8260}" type="presParOf" srcId="{A448E64F-27EB-45DB-BB56-DFAEC1FC3D9A}" destId="{7EAB62D2-B55D-40C0-9A4F-8D5DC08391E0}" srcOrd="11" destOrd="0" presId="urn:microsoft.com/office/officeart/2005/8/layout/list1"/>
    <dgm:cxn modelId="{6850C2F0-2B0B-479A-9F4B-3A83B36E1A16}" type="presParOf" srcId="{A448E64F-27EB-45DB-BB56-DFAEC1FC3D9A}" destId="{2CB51FD4-A9CA-43E4-BC2D-18D84CD11760}" srcOrd="12" destOrd="0" presId="urn:microsoft.com/office/officeart/2005/8/layout/list1"/>
    <dgm:cxn modelId="{352509C2-75FF-43FF-A6E3-36E8DBCC5D25}" type="presParOf" srcId="{2CB51FD4-A9CA-43E4-BC2D-18D84CD11760}" destId="{0A444F85-943E-415D-B189-F1D9F9786301}" srcOrd="0" destOrd="0" presId="urn:microsoft.com/office/officeart/2005/8/layout/list1"/>
    <dgm:cxn modelId="{FB2D7669-1475-4855-9557-DB097ADB3A39}" type="presParOf" srcId="{2CB51FD4-A9CA-43E4-BC2D-18D84CD11760}" destId="{8EE59A97-F3A4-447F-8A8F-7B02526E5AE7}" srcOrd="1" destOrd="0" presId="urn:microsoft.com/office/officeart/2005/8/layout/list1"/>
    <dgm:cxn modelId="{DD418564-89C1-41E6-BACB-24467DC7E96B}" type="presParOf" srcId="{A448E64F-27EB-45DB-BB56-DFAEC1FC3D9A}" destId="{6987C6D4-9DC0-46D5-8727-B71A567EF685}" srcOrd="13" destOrd="0" presId="urn:microsoft.com/office/officeart/2005/8/layout/list1"/>
    <dgm:cxn modelId="{1142D7C2-AD31-477A-937D-229B8B6D3971}" type="presParOf" srcId="{A448E64F-27EB-45DB-BB56-DFAEC1FC3D9A}" destId="{A714E4EA-4ECC-4D00-A95D-D32BB70988B8}" srcOrd="14" destOrd="0" presId="urn:microsoft.com/office/officeart/2005/8/layout/list1"/>
    <dgm:cxn modelId="{7014589D-3245-4163-9972-E3315D7B77E2}" type="presParOf" srcId="{A448E64F-27EB-45DB-BB56-DFAEC1FC3D9A}" destId="{E15543F0-0646-4FB4-89CB-4927E64D9021}" srcOrd="15" destOrd="0" presId="urn:microsoft.com/office/officeart/2005/8/layout/list1"/>
    <dgm:cxn modelId="{724C533A-9724-4C81-8A95-0BE437DAE7FC}" type="presParOf" srcId="{A448E64F-27EB-45DB-BB56-DFAEC1FC3D9A}" destId="{974094AD-16E4-4D61-9EA3-173B33600B1C}" srcOrd="16" destOrd="0" presId="urn:microsoft.com/office/officeart/2005/8/layout/list1"/>
    <dgm:cxn modelId="{26AE6C67-7A3D-4875-87FA-01DAB6883B86}" type="presParOf" srcId="{974094AD-16E4-4D61-9EA3-173B33600B1C}" destId="{905D10AF-F835-4A19-B1C9-1F76FBD0D92B}" srcOrd="0" destOrd="0" presId="urn:microsoft.com/office/officeart/2005/8/layout/list1"/>
    <dgm:cxn modelId="{01770B21-C3A9-4916-9E76-03A95C7963AA}" type="presParOf" srcId="{974094AD-16E4-4D61-9EA3-173B33600B1C}" destId="{238E2C80-7F60-4291-8EA3-AC682934C27A}" srcOrd="1" destOrd="0" presId="urn:microsoft.com/office/officeart/2005/8/layout/list1"/>
    <dgm:cxn modelId="{437FBBB0-4960-4208-9309-606F9B012C3C}" type="presParOf" srcId="{A448E64F-27EB-45DB-BB56-DFAEC1FC3D9A}" destId="{02840D3A-947B-42A5-A1E8-6B11CB03CDCC}" srcOrd="17" destOrd="0" presId="urn:microsoft.com/office/officeart/2005/8/layout/list1"/>
    <dgm:cxn modelId="{BEC9EB89-9C22-4B47-8BF7-7E65EF59906A}" type="presParOf" srcId="{A448E64F-27EB-45DB-BB56-DFAEC1FC3D9A}" destId="{422DE088-FBBC-496F-8F7F-DC5F617A6A63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F789EF-1E1C-411D-A389-3FA1D0ABBF6A}" type="doc">
      <dgm:prSet loTypeId="urn:microsoft.com/office/officeart/2005/8/layout/list1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2DAE243-08E2-4C03-AC1C-B91105DAEE7D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1.	Формирование содержания программы «Юный турист» и методических продуктов для ее реализации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9B7413-C7BA-4AE5-B154-E149E91D2F8D}" type="parTrans" cxnId="{CB070911-D229-4617-A357-8A5E0863415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F3B1EE2-6DE6-4166-B558-C7390C8C0E9C}" type="sibTrans" cxnId="{CB070911-D229-4617-A357-8A5E0863415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C762946-DFA0-4E4C-B5A7-712FABD8E2B3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5.	Диссеминация и трансляция практического опыта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971A054-C072-4632-9083-6F60B49AD479}" type="sibTrans" cxnId="{540E3C99-F31A-4E78-927E-3925812D1A12}">
      <dgm:prSet/>
      <dgm:spPr/>
      <dgm:t>
        <a:bodyPr/>
        <a:lstStyle/>
        <a:p>
          <a:endParaRPr lang="ru-RU"/>
        </a:p>
      </dgm:t>
    </dgm:pt>
    <dgm:pt modelId="{91AF0F58-FC91-490B-ABA6-ED72B70056B4}" type="parTrans" cxnId="{540E3C99-F31A-4E78-927E-3925812D1A12}">
      <dgm:prSet/>
      <dgm:spPr/>
      <dgm:t>
        <a:bodyPr/>
        <a:lstStyle/>
        <a:p>
          <a:endParaRPr lang="ru-RU"/>
        </a:p>
      </dgm:t>
    </dgm:pt>
    <dgm:pt modelId="{26C5982A-7349-4399-BCCB-79E9FCEA2D1A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4.	Реализация мероприятий по оснащению туристских центров на территории детского сада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AC1988C-FA2B-458C-82E6-8103A4FB95CE}" type="sibTrans" cxnId="{3445E9A1-9989-4A53-AE4B-2CEF841F456D}">
      <dgm:prSet/>
      <dgm:spPr/>
      <dgm:t>
        <a:bodyPr/>
        <a:lstStyle/>
        <a:p>
          <a:endParaRPr lang="ru-RU"/>
        </a:p>
      </dgm:t>
    </dgm:pt>
    <dgm:pt modelId="{0E0CEFB2-6C39-43AB-8587-54C4B3DF640E}" type="parTrans" cxnId="{3445E9A1-9989-4A53-AE4B-2CEF841F456D}">
      <dgm:prSet/>
      <dgm:spPr/>
      <dgm:t>
        <a:bodyPr/>
        <a:lstStyle/>
        <a:p>
          <a:endParaRPr lang="ru-RU"/>
        </a:p>
      </dgm:t>
    </dgm:pt>
    <dgm:pt modelId="{D7729CC9-C267-4877-8E84-5B2ED8C99F3F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3.	Повышение профессиональных компетенций педагогических кадров в области применения туризма как технологии физического развития дошкольников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CD3420D-AF0F-495E-BFDD-E0C1CE638987}" type="sibTrans" cxnId="{3CC90E30-F31A-4800-B152-29A205BB8009}">
      <dgm:prSet/>
      <dgm:spPr/>
      <dgm:t>
        <a:bodyPr/>
        <a:lstStyle/>
        <a:p>
          <a:endParaRPr lang="ru-RU"/>
        </a:p>
      </dgm:t>
    </dgm:pt>
    <dgm:pt modelId="{424D1633-B4F9-472F-A5C0-06C5FD49D238}" type="parTrans" cxnId="{3CC90E30-F31A-4800-B152-29A205BB8009}">
      <dgm:prSet/>
      <dgm:spPr/>
      <dgm:t>
        <a:bodyPr/>
        <a:lstStyle/>
        <a:p>
          <a:endParaRPr lang="ru-RU"/>
        </a:p>
      </dgm:t>
    </dgm:pt>
    <dgm:pt modelId="{A2520EAE-4F8A-45A7-A3EA-D39FA33B5AC7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2.	Включение туристской деятельности в систему физического развития дошкольников (3-е физкультурное занятие)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AAD2495-D69E-41EA-9674-7D2DF21FFE67}" type="sibTrans" cxnId="{455B8BF1-6691-4632-BD23-97441BB5465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0FF2B4A-C076-4BFE-A1B0-E6B0809F133E}" type="parTrans" cxnId="{455B8BF1-6691-4632-BD23-97441BB5465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448E64F-27EB-45DB-BB56-DFAEC1FC3D9A}" type="pres">
      <dgm:prSet presAssocID="{1CF789EF-1E1C-411D-A389-3FA1D0ABBF6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73AA98-23D8-466E-9929-321FAD1C27E1}" type="pres">
      <dgm:prSet presAssocID="{52DAE243-08E2-4C03-AC1C-B91105DAEE7D}" presName="parentLin" presStyleCnt="0"/>
      <dgm:spPr/>
      <dgm:t>
        <a:bodyPr/>
        <a:lstStyle/>
        <a:p>
          <a:endParaRPr lang="ru-RU"/>
        </a:p>
      </dgm:t>
    </dgm:pt>
    <dgm:pt modelId="{51E71408-F711-4CF9-8B74-559DDC494DDD}" type="pres">
      <dgm:prSet presAssocID="{52DAE243-08E2-4C03-AC1C-B91105DAEE7D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85C4234A-99D6-45E4-8193-1D68FC82B84E}" type="pres">
      <dgm:prSet presAssocID="{52DAE243-08E2-4C03-AC1C-B91105DAEE7D}" presName="parentText" presStyleLbl="node1" presStyleIdx="0" presStyleCnt="5" custScaleX="135272" custScaleY="1795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69B6C3-3278-4E39-853D-C5D15D95344E}" type="pres">
      <dgm:prSet presAssocID="{52DAE243-08E2-4C03-AC1C-B91105DAEE7D}" presName="negativeSpace" presStyleCnt="0"/>
      <dgm:spPr/>
      <dgm:t>
        <a:bodyPr/>
        <a:lstStyle/>
        <a:p>
          <a:endParaRPr lang="ru-RU"/>
        </a:p>
      </dgm:t>
    </dgm:pt>
    <dgm:pt modelId="{0E39B9AC-5D23-458B-A895-A25F5B616EF1}" type="pres">
      <dgm:prSet presAssocID="{52DAE243-08E2-4C03-AC1C-B91105DAEE7D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94BBF0-49FC-4A3F-B8B4-3739DB2AD4C0}" type="pres">
      <dgm:prSet presAssocID="{DF3B1EE2-6DE6-4166-B558-C7390C8C0E9C}" presName="spaceBetweenRectangles" presStyleCnt="0"/>
      <dgm:spPr/>
      <dgm:t>
        <a:bodyPr/>
        <a:lstStyle/>
        <a:p>
          <a:endParaRPr lang="ru-RU"/>
        </a:p>
      </dgm:t>
    </dgm:pt>
    <dgm:pt modelId="{08EDEE51-0EB8-47D1-A8E8-49AE816136E8}" type="pres">
      <dgm:prSet presAssocID="{A2520EAE-4F8A-45A7-A3EA-D39FA33B5AC7}" presName="parentLin" presStyleCnt="0"/>
      <dgm:spPr/>
      <dgm:t>
        <a:bodyPr/>
        <a:lstStyle/>
        <a:p>
          <a:endParaRPr lang="ru-RU"/>
        </a:p>
      </dgm:t>
    </dgm:pt>
    <dgm:pt modelId="{DC84DF52-1954-4F9A-9B7B-689143BFDDFA}" type="pres">
      <dgm:prSet presAssocID="{A2520EAE-4F8A-45A7-A3EA-D39FA33B5AC7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1E62C767-A1B6-4102-A3A3-76B6B01286F1}" type="pres">
      <dgm:prSet presAssocID="{A2520EAE-4F8A-45A7-A3EA-D39FA33B5AC7}" presName="parentText" presStyleLbl="node1" presStyleIdx="1" presStyleCnt="5" custScaleX="137021" custScaleY="223301" custLinFactX="1546" custLinFactNeighborX="100000" custLinFactNeighborY="-68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51D0E7-2ACC-4BF9-B1FA-F8BBA8DD5906}" type="pres">
      <dgm:prSet presAssocID="{A2520EAE-4F8A-45A7-A3EA-D39FA33B5AC7}" presName="negativeSpace" presStyleCnt="0"/>
      <dgm:spPr/>
      <dgm:t>
        <a:bodyPr/>
        <a:lstStyle/>
        <a:p>
          <a:endParaRPr lang="ru-RU"/>
        </a:p>
      </dgm:t>
    </dgm:pt>
    <dgm:pt modelId="{14C4E9E3-E08F-45CA-ADF5-0FBD6837741A}" type="pres">
      <dgm:prSet presAssocID="{A2520EAE-4F8A-45A7-A3EA-D39FA33B5AC7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5C2987-04D0-4AA1-BACF-B6D10E4E9383}" type="pres">
      <dgm:prSet presAssocID="{7AAD2495-D69E-41EA-9674-7D2DF21FFE67}" presName="spaceBetweenRectangles" presStyleCnt="0"/>
      <dgm:spPr/>
      <dgm:t>
        <a:bodyPr/>
        <a:lstStyle/>
        <a:p>
          <a:endParaRPr lang="ru-RU"/>
        </a:p>
      </dgm:t>
    </dgm:pt>
    <dgm:pt modelId="{1B45BA4C-086B-4B05-9C8D-E8B72AF745AE}" type="pres">
      <dgm:prSet presAssocID="{D7729CC9-C267-4877-8E84-5B2ED8C99F3F}" presName="parentLin" presStyleCnt="0"/>
      <dgm:spPr/>
      <dgm:t>
        <a:bodyPr/>
        <a:lstStyle/>
        <a:p>
          <a:endParaRPr lang="ru-RU"/>
        </a:p>
      </dgm:t>
    </dgm:pt>
    <dgm:pt modelId="{72EF462B-7B23-40E0-8DDD-8D571C6B12EC}" type="pres">
      <dgm:prSet presAssocID="{D7729CC9-C267-4877-8E84-5B2ED8C99F3F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23AA2F7F-49EF-4D10-8E6C-6F8A759CB60F}" type="pres">
      <dgm:prSet presAssocID="{D7729CC9-C267-4877-8E84-5B2ED8C99F3F}" presName="parentText" presStyleLbl="node1" presStyleIdx="2" presStyleCnt="5" custScaleX="138589" custScaleY="183976" custLinFactNeighborX="13229" custLinFactNeighborY="104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90BC32-396F-4658-8130-B0F2DF5EC118}" type="pres">
      <dgm:prSet presAssocID="{D7729CC9-C267-4877-8E84-5B2ED8C99F3F}" presName="negativeSpace" presStyleCnt="0"/>
      <dgm:spPr/>
      <dgm:t>
        <a:bodyPr/>
        <a:lstStyle/>
        <a:p>
          <a:endParaRPr lang="ru-RU"/>
        </a:p>
      </dgm:t>
    </dgm:pt>
    <dgm:pt modelId="{73045BED-F3A5-4E03-A593-CE6A5E4697D6}" type="pres">
      <dgm:prSet presAssocID="{D7729CC9-C267-4877-8E84-5B2ED8C99F3F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AB62D2-B55D-40C0-9A4F-8D5DC08391E0}" type="pres">
      <dgm:prSet presAssocID="{ACD3420D-AF0F-495E-BFDD-E0C1CE638987}" presName="spaceBetweenRectangles" presStyleCnt="0"/>
      <dgm:spPr/>
      <dgm:t>
        <a:bodyPr/>
        <a:lstStyle/>
        <a:p>
          <a:endParaRPr lang="ru-RU"/>
        </a:p>
      </dgm:t>
    </dgm:pt>
    <dgm:pt modelId="{2CB51FD4-A9CA-43E4-BC2D-18D84CD11760}" type="pres">
      <dgm:prSet presAssocID="{26C5982A-7349-4399-BCCB-79E9FCEA2D1A}" presName="parentLin" presStyleCnt="0"/>
      <dgm:spPr/>
      <dgm:t>
        <a:bodyPr/>
        <a:lstStyle/>
        <a:p>
          <a:endParaRPr lang="ru-RU"/>
        </a:p>
      </dgm:t>
    </dgm:pt>
    <dgm:pt modelId="{0A444F85-943E-415D-B189-F1D9F9786301}" type="pres">
      <dgm:prSet presAssocID="{26C5982A-7349-4399-BCCB-79E9FCEA2D1A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8EE59A97-F3A4-447F-8A8F-7B02526E5AE7}" type="pres">
      <dgm:prSet presAssocID="{26C5982A-7349-4399-BCCB-79E9FCEA2D1A}" presName="parentText" presStyleLbl="node1" presStyleIdx="3" presStyleCnt="5" custScaleX="142857" custScaleY="17608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87C6D4-9DC0-46D5-8727-B71A567EF685}" type="pres">
      <dgm:prSet presAssocID="{26C5982A-7349-4399-BCCB-79E9FCEA2D1A}" presName="negativeSpace" presStyleCnt="0"/>
      <dgm:spPr/>
      <dgm:t>
        <a:bodyPr/>
        <a:lstStyle/>
        <a:p>
          <a:endParaRPr lang="ru-RU"/>
        </a:p>
      </dgm:t>
    </dgm:pt>
    <dgm:pt modelId="{A714E4EA-4ECC-4D00-A95D-D32BB70988B8}" type="pres">
      <dgm:prSet presAssocID="{26C5982A-7349-4399-BCCB-79E9FCEA2D1A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5543F0-0646-4FB4-89CB-4927E64D9021}" type="pres">
      <dgm:prSet presAssocID="{0AC1988C-FA2B-458C-82E6-8103A4FB95CE}" presName="spaceBetweenRectangles" presStyleCnt="0"/>
      <dgm:spPr/>
      <dgm:t>
        <a:bodyPr/>
        <a:lstStyle/>
        <a:p>
          <a:endParaRPr lang="ru-RU"/>
        </a:p>
      </dgm:t>
    </dgm:pt>
    <dgm:pt modelId="{974094AD-16E4-4D61-9EA3-173B33600B1C}" type="pres">
      <dgm:prSet presAssocID="{4C762946-DFA0-4E4C-B5A7-712FABD8E2B3}" presName="parentLin" presStyleCnt="0"/>
      <dgm:spPr/>
      <dgm:t>
        <a:bodyPr/>
        <a:lstStyle/>
        <a:p>
          <a:endParaRPr lang="ru-RU"/>
        </a:p>
      </dgm:t>
    </dgm:pt>
    <dgm:pt modelId="{905D10AF-F835-4A19-B1C9-1F76FBD0D92B}" type="pres">
      <dgm:prSet presAssocID="{4C762946-DFA0-4E4C-B5A7-712FABD8E2B3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238E2C80-7F60-4291-8EA3-AC682934C27A}" type="pres">
      <dgm:prSet presAssocID="{4C762946-DFA0-4E4C-B5A7-712FABD8E2B3}" presName="parentText" presStyleLbl="node1" presStyleIdx="4" presStyleCnt="5" custScaleX="136547" custScaleY="164154" custLinFactNeighborX="-5558" custLinFactNeighborY="81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40D3A-947B-42A5-A1E8-6B11CB03CDCC}" type="pres">
      <dgm:prSet presAssocID="{4C762946-DFA0-4E4C-B5A7-712FABD8E2B3}" presName="negativeSpace" presStyleCnt="0"/>
      <dgm:spPr/>
      <dgm:t>
        <a:bodyPr/>
        <a:lstStyle/>
        <a:p>
          <a:endParaRPr lang="ru-RU"/>
        </a:p>
      </dgm:t>
    </dgm:pt>
    <dgm:pt modelId="{422DE088-FBBC-496F-8F7F-DC5F617A6A63}" type="pres">
      <dgm:prSet presAssocID="{4C762946-DFA0-4E4C-B5A7-712FABD8E2B3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785EC0-4655-4F0D-BD72-2292EDF20748}" type="presOf" srcId="{4C762946-DFA0-4E4C-B5A7-712FABD8E2B3}" destId="{238E2C80-7F60-4291-8EA3-AC682934C27A}" srcOrd="1" destOrd="0" presId="urn:microsoft.com/office/officeart/2005/8/layout/list1"/>
    <dgm:cxn modelId="{F7DD5499-EF82-400E-B00D-B6789418F71D}" type="presOf" srcId="{1CF789EF-1E1C-411D-A389-3FA1D0ABBF6A}" destId="{A448E64F-27EB-45DB-BB56-DFAEC1FC3D9A}" srcOrd="0" destOrd="0" presId="urn:microsoft.com/office/officeart/2005/8/layout/list1"/>
    <dgm:cxn modelId="{29ADFA48-5E46-429B-8C6D-F7C98098535C}" type="presOf" srcId="{26C5982A-7349-4399-BCCB-79E9FCEA2D1A}" destId="{0A444F85-943E-415D-B189-F1D9F9786301}" srcOrd="0" destOrd="0" presId="urn:microsoft.com/office/officeart/2005/8/layout/list1"/>
    <dgm:cxn modelId="{D7A12216-69AB-4648-9C3C-51B1405C302B}" type="presOf" srcId="{52DAE243-08E2-4C03-AC1C-B91105DAEE7D}" destId="{85C4234A-99D6-45E4-8193-1D68FC82B84E}" srcOrd="1" destOrd="0" presId="urn:microsoft.com/office/officeart/2005/8/layout/list1"/>
    <dgm:cxn modelId="{CD86F731-F9B0-4FE4-AA6C-CBDAEDD44363}" type="presOf" srcId="{4C762946-DFA0-4E4C-B5A7-712FABD8E2B3}" destId="{905D10AF-F835-4A19-B1C9-1F76FBD0D92B}" srcOrd="0" destOrd="0" presId="urn:microsoft.com/office/officeart/2005/8/layout/list1"/>
    <dgm:cxn modelId="{81F17CC5-7C19-4F33-850B-C8B914EF5ECC}" type="presOf" srcId="{52DAE243-08E2-4C03-AC1C-B91105DAEE7D}" destId="{51E71408-F711-4CF9-8B74-559DDC494DDD}" srcOrd="0" destOrd="0" presId="urn:microsoft.com/office/officeart/2005/8/layout/list1"/>
    <dgm:cxn modelId="{DA2CE894-152A-4C06-8FB1-37E2E5295822}" type="presOf" srcId="{A2520EAE-4F8A-45A7-A3EA-D39FA33B5AC7}" destId="{1E62C767-A1B6-4102-A3A3-76B6B01286F1}" srcOrd="1" destOrd="0" presId="urn:microsoft.com/office/officeart/2005/8/layout/list1"/>
    <dgm:cxn modelId="{3CC90E30-F31A-4800-B152-29A205BB8009}" srcId="{1CF789EF-1E1C-411D-A389-3FA1D0ABBF6A}" destId="{D7729CC9-C267-4877-8E84-5B2ED8C99F3F}" srcOrd="2" destOrd="0" parTransId="{424D1633-B4F9-472F-A5C0-06C5FD49D238}" sibTransId="{ACD3420D-AF0F-495E-BFDD-E0C1CE638987}"/>
    <dgm:cxn modelId="{540E3C99-F31A-4E78-927E-3925812D1A12}" srcId="{1CF789EF-1E1C-411D-A389-3FA1D0ABBF6A}" destId="{4C762946-DFA0-4E4C-B5A7-712FABD8E2B3}" srcOrd="4" destOrd="0" parTransId="{91AF0F58-FC91-490B-ABA6-ED72B70056B4}" sibTransId="{3971A054-C072-4632-9083-6F60B49AD479}"/>
    <dgm:cxn modelId="{3445E9A1-9989-4A53-AE4B-2CEF841F456D}" srcId="{1CF789EF-1E1C-411D-A389-3FA1D0ABBF6A}" destId="{26C5982A-7349-4399-BCCB-79E9FCEA2D1A}" srcOrd="3" destOrd="0" parTransId="{0E0CEFB2-6C39-43AB-8587-54C4B3DF640E}" sibTransId="{0AC1988C-FA2B-458C-82E6-8103A4FB95CE}"/>
    <dgm:cxn modelId="{1D5CBAB6-6C56-40C7-A1FE-C178B421F98B}" type="presOf" srcId="{A2520EAE-4F8A-45A7-A3EA-D39FA33B5AC7}" destId="{DC84DF52-1954-4F9A-9B7B-689143BFDDFA}" srcOrd="0" destOrd="0" presId="urn:microsoft.com/office/officeart/2005/8/layout/list1"/>
    <dgm:cxn modelId="{455B8BF1-6691-4632-BD23-97441BB54655}" srcId="{1CF789EF-1E1C-411D-A389-3FA1D0ABBF6A}" destId="{A2520EAE-4F8A-45A7-A3EA-D39FA33B5AC7}" srcOrd="1" destOrd="0" parTransId="{A0FF2B4A-C076-4BFE-A1B0-E6B0809F133E}" sibTransId="{7AAD2495-D69E-41EA-9674-7D2DF21FFE67}"/>
    <dgm:cxn modelId="{CB070911-D229-4617-A357-8A5E08634151}" srcId="{1CF789EF-1E1C-411D-A389-3FA1D0ABBF6A}" destId="{52DAE243-08E2-4C03-AC1C-B91105DAEE7D}" srcOrd="0" destOrd="0" parTransId="{F29B7413-C7BA-4AE5-B154-E149E91D2F8D}" sibTransId="{DF3B1EE2-6DE6-4166-B558-C7390C8C0E9C}"/>
    <dgm:cxn modelId="{0ECBDFC4-50DA-4A99-B7D1-07C6511A29B6}" type="presOf" srcId="{26C5982A-7349-4399-BCCB-79E9FCEA2D1A}" destId="{8EE59A97-F3A4-447F-8A8F-7B02526E5AE7}" srcOrd="1" destOrd="0" presId="urn:microsoft.com/office/officeart/2005/8/layout/list1"/>
    <dgm:cxn modelId="{39C80276-A6C7-49B4-AE66-1AF99A92AA15}" type="presOf" srcId="{D7729CC9-C267-4877-8E84-5B2ED8C99F3F}" destId="{23AA2F7F-49EF-4D10-8E6C-6F8A759CB60F}" srcOrd="1" destOrd="0" presId="urn:microsoft.com/office/officeart/2005/8/layout/list1"/>
    <dgm:cxn modelId="{8DD49334-55FD-4420-9D0A-EE6BF561686B}" type="presOf" srcId="{D7729CC9-C267-4877-8E84-5B2ED8C99F3F}" destId="{72EF462B-7B23-40E0-8DDD-8D571C6B12EC}" srcOrd="0" destOrd="0" presId="urn:microsoft.com/office/officeart/2005/8/layout/list1"/>
    <dgm:cxn modelId="{D7962333-656D-40EA-B8E1-3A8FDB9AF3F3}" type="presParOf" srcId="{A448E64F-27EB-45DB-BB56-DFAEC1FC3D9A}" destId="{9E73AA98-23D8-466E-9929-321FAD1C27E1}" srcOrd="0" destOrd="0" presId="urn:microsoft.com/office/officeart/2005/8/layout/list1"/>
    <dgm:cxn modelId="{A285933B-4B9C-42F8-BA74-8C5748B64FDA}" type="presParOf" srcId="{9E73AA98-23D8-466E-9929-321FAD1C27E1}" destId="{51E71408-F711-4CF9-8B74-559DDC494DDD}" srcOrd="0" destOrd="0" presId="urn:microsoft.com/office/officeart/2005/8/layout/list1"/>
    <dgm:cxn modelId="{FAB2AB6E-B1D1-4D75-925A-E3EA5A508830}" type="presParOf" srcId="{9E73AA98-23D8-466E-9929-321FAD1C27E1}" destId="{85C4234A-99D6-45E4-8193-1D68FC82B84E}" srcOrd="1" destOrd="0" presId="urn:microsoft.com/office/officeart/2005/8/layout/list1"/>
    <dgm:cxn modelId="{79B49E70-D5A8-4627-BA79-FEBDF22F0D03}" type="presParOf" srcId="{A448E64F-27EB-45DB-BB56-DFAEC1FC3D9A}" destId="{0369B6C3-3278-4E39-853D-C5D15D95344E}" srcOrd="1" destOrd="0" presId="urn:microsoft.com/office/officeart/2005/8/layout/list1"/>
    <dgm:cxn modelId="{118EBB08-66DF-4CB5-9973-DBC9DC7828E9}" type="presParOf" srcId="{A448E64F-27EB-45DB-BB56-DFAEC1FC3D9A}" destId="{0E39B9AC-5D23-458B-A895-A25F5B616EF1}" srcOrd="2" destOrd="0" presId="urn:microsoft.com/office/officeart/2005/8/layout/list1"/>
    <dgm:cxn modelId="{30D36E3E-7FD6-4173-8920-828C72DC0DF8}" type="presParOf" srcId="{A448E64F-27EB-45DB-BB56-DFAEC1FC3D9A}" destId="{7B94BBF0-49FC-4A3F-B8B4-3739DB2AD4C0}" srcOrd="3" destOrd="0" presId="urn:microsoft.com/office/officeart/2005/8/layout/list1"/>
    <dgm:cxn modelId="{F611B3FB-21B9-4052-81F0-8D436D02C301}" type="presParOf" srcId="{A448E64F-27EB-45DB-BB56-DFAEC1FC3D9A}" destId="{08EDEE51-0EB8-47D1-A8E8-49AE816136E8}" srcOrd="4" destOrd="0" presId="urn:microsoft.com/office/officeart/2005/8/layout/list1"/>
    <dgm:cxn modelId="{A26080F1-4E45-4E9B-B346-A134937EFC03}" type="presParOf" srcId="{08EDEE51-0EB8-47D1-A8E8-49AE816136E8}" destId="{DC84DF52-1954-4F9A-9B7B-689143BFDDFA}" srcOrd="0" destOrd="0" presId="urn:microsoft.com/office/officeart/2005/8/layout/list1"/>
    <dgm:cxn modelId="{ADF2ABA5-8B02-467A-BF0B-CE1988BCF87F}" type="presParOf" srcId="{08EDEE51-0EB8-47D1-A8E8-49AE816136E8}" destId="{1E62C767-A1B6-4102-A3A3-76B6B01286F1}" srcOrd="1" destOrd="0" presId="urn:microsoft.com/office/officeart/2005/8/layout/list1"/>
    <dgm:cxn modelId="{A808CDE3-73D3-4DFB-B201-AF4878F11BCB}" type="presParOf" srcId="{A448E64F-27EB-45DB-BB56-DFAEC1FC3D9A}" destId="{4151D0E7-2ACC-4BF9-B1FA-F8BBA8DD5906}" srcOrd="5" destOrd="0" presId="urn:microsoft.com/office/officeart/2005/8/layout/list1"/>
    <dgm:cxn modelId="{30B947F1-C89B-4BF6-B66A-598034BDBBAF}" type="presParOf" srcId="{A448E64F-27EB-45DB-BB56-DFAEC1FC3D9A}" destId="{14C4E9E3-E08F-45CA-ADF5-0FBD6837741A}" srcOrd="6" destOrd="0" presId="urn:microsoft.com/office/officeart/2005/8/layout/list1"/>
    <dgm:cxn modelId="{DF9A0B82-EC73-43EB-87C7-060C07A9AAFF}" type="presParOf" srcId="{A448E64F-27EB-45DB-BB56-DFAEC1FC3D9A}" destId="{F85C2987-04D0-4AA1-BACF-B6D10E4E9383}" srcOrd="7" destOrd="0" presId="urn:microsoft.com/office/officeart/2005/8/layout/list1"/>
    <dgm:cxn modelId="{FEA96F57-EEEC-4AF4-877F-238067DAFE96}" type="presParOf" srcId="{A448E64F-27EB-45DB-BB56-DFAEC1FC3D9A}" destId="{1B45BA4C-086B-4B05-9C8D-E8B72AF745AE}" srcOrd="8" destOrd="0" presId="urn:microsoft.com/office/officeart/2005/8/layout/list1"/>
    <dgm:cxn modelId="{AC5C3CA4-1B56-4109-B6C1-BD89E174DB25}" type="presParOf" srcId="{1B45BA4C-086B-4B05-9C8D-E8B72AF745AE}" destId="{72EF462B-7B23-40E0-8DDD-8D571C6B12EC}" srcOrd="0" destOrd="0" presId="urn:microsoft.com/office/officeart/2005/8/layout/list1"/>
    <dgm:cxn modelId="{FE69CD7E-731C-4A34-B866-7DB305D8C16C}" type="presParOf" srcId="{1B45BA4C-086B-4B05-9C8D-E8B72AF745AE}" destId="{23AA2F7F-49EF-4D10-8E6C-6F8A759CB60F}" srcOrd="1" destOrd="0" presId="urn:microsoft.com/office/officeart/2005/8/layout/list1"/>
    <dgm:cxn modelId="{8A40478E-24AB-42C7-A7AC-320E683C8365}" type="presParOf" srcId="{A448E64F-27EB-45DB-BB56-DFAEC1FC3D9A}" destId="{6390BC32-396F-4658-8130-B0F2DF5EC118}" srcOrd="9" destOrd="0" presId="urn:microsoft.com/office/officeart/2005/8/layout/list1"/>
    <dgm:cxn modelId="{8DC9308C-9C3F-4849-89DB-F999F07A655E}" type="presParOf" srcId="{A448E64F-27EB-45DB-BB56-DFAEC1FC3D9A}" destId="{73045BED-F3A5-4E03-A593-CE6A5E4697D6}" srcOrd="10" destOrd="0" presId="urn:microsoft.com/office/officeart/2005/8/layout/list1"/>
    <dgm:cxn modelId="{883BEA5B-4794-41DA-974A-C6F5D10F92ED}" type="presParOf" srcId="{A448E64F-27EB-45DB-BB56-DFAEC1FC3D9A}" destId="{7EAB62D2-B55D-40C0-9A4F-8D5DC08391E0}" srcOrd="11" destOrd="0" presId="urn:microsoft.com/office/officeart/2005/8/layout/list1"/>
    <dgm:cxn modelId="{6C2633FF-2A33-4AA8-8494-B7EDD2A3A873}" type="presParOf" srcId="{A448E64F-27EB-45DB-BB56-DFAEC1FC3D9A}" destId="{2CB51FD4-A9CA-43E4-BC2D-18D84CD11760}" srcOrd="12" destOrd="0" presId="urn:microsoft.com/office/officeart/2005/8/layout/list1"/>
    <dgm:cxn modelId="{58C5EF5D-AB73-4170-9080-1765CF04DE1F}" type="presParOf" srcId="{2CB51FD4-A9CA-43E4-BC2D-18D84CD11760}" destId="{0A444F85-943E-415D-B189-F1D9F9786301}" srcOrd="0" destOrd="0" presId="urn:microsoft.com/office/officeart/2005/8/layout/list1"/>
    <dgm:cxn modelId="{31E65360-7E61-42E1-8904-377831879D3B}" type="presParOf" srcId="{2CB51FD4-A9CA-43E4-BC2D-18D84CD11760}" destId="{8EE59A97-F3A4-447F-8A8F-7B02526E5AE7}" srcOrd="1" destOrd="0" presId="urn:microsoft.com/office/officeart/2005/8/layout/list1"/>
    <dgm:cxn modelId="{87D73FF4-84A1-4C70-8457-B63392C2BD5A}" type="presParOf" srcId="{A448E64F-27EB-45DB-BB56-DFAEC1FC3D9A}" destId="{6987C6D4-9DC0-46D5-8727-B71A567EF685}" srcOrd="13" destOrd="0" presId="urn:microsoft.com/office/officeart/2005/8/layout/list1"/>
    <dgm:cxn modelId="{92F3CC10-6640-4F99-A470-94A84B644870}" type="presParOf" srcId="{A448E64F-27EB-45DB-BB56-DFAEC1FC3D9A}" destId="{A714E4EA-4ECC-4D00-A95D-D32BB70988B8}" srcOrd="14" destOrd="0" presId="urn:microsoft.com/office/officeart/2005/8/layout/list1"/>
    <dgm:cxn modelId="{5166F0CE-C891-4455-A7D0-FA1A903880FB}" type="presParOf" srcId="{A448E64F-27EB-45DB-BB56-DFAEC1FC3D9A}" destId="{E15543F0-0646-4FB4-89CB-4927E64D9021}" srcOrd="15" destOrd="0" presId="urn:microsoft.com/office/officeart/2005/8/layout/list1"/>
    <dgm:cxn modelId="{199F00ED-BD8B-4E25-8CF0-6839EDEA9798}" type="presParOf" srcId="{A448E64F-27EB-45DB-BB56-DFAEC1FC3D9A}" destId="{974094AD-16E4-4D61-9EA3-173B33600B1C}" srcOrd="16" destOrd="0" presId="urn:microsoft.com/office/officeart/2005/8/layout/list1"/>
    <dgm:cxn modelId="{D4653ED7-0264-4621-91FB-1FC311AAEF4F}" type="presParOf" srcId="{974094AD-16E4-4D61-9EA3-173B33600B1C}" destId="{905D10AF-F835-4A19-B1C9-1F76FBD0D92B}" srcOrd="0" destOrd="0" presId="urn:microsoft.com/office/officeart/2005/8/layout/list1"/>
    <dgm:cxn modelId="{9FA7B428-FA2E-4ED7-BA19-5A2E8B3B3BD6}" type="presParOf" srcId="{974094AD-16E4-4D61-9EA3-173B33600B1C}" destId="{238E2C80-7F60-4291-8EA3-AC682934C27A}" srcOrd="1" destOrd="0" presId="urn:microsoft.com/office/officeart/2005/8/layout/list1"/>
    <dgm:cxn modelId="{DE3D43C5-2BA3-4DEC-9E8F-A5677C7AEA75}" type="presParOf" srcId="{A448E64F-27EB-45DB-BB56-DFAEC1FC3D9A}" destId="{02840D3A-947B-42A5-A1E8-6B11CB03CDCC}" srcOrd="17" destOrd="0" presId="urn:microsoft.com/office/officeart/2005/8/layout/list1"/>
    <dgm:cxn modelId="{E07C5911-E2B4-40D5-91B9-5BF58E268891}" type="presParOf" srcId="{A448E64F-27EB-45DB-BB56-DFAEC1FC3D9A}" destId="{422DE088-FBBC-496F-8F7F-DC5F617A6A63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D9438C-717A-4533-A8ED-C9C0076E6BE5}" type="doc">
      <dgm:prSet loTypeId="urn:microsoft.com/office/officeart/2005/8/layout/pyramid2" loCatId="list" qsTypeId="urn:microsoft.com/office/officeart/2005/8/quickstyle/simple4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24AC9FC1-2B8C-4FEC-ABFB-7B45A425FE7F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Городская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квест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-игра «В поисках синей птицы»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662164CE-16B9-4413-B817-1E0EE0FBA053}" type="parTrans" cxnId="{8B2E51F8-639B-4721-9DDA-96FF5C4E819F}">
      <dgm:prSet/>
      <dgm:spPr/>
      <dgm:t>
        <a:bodyPr/>
        <a:lstStyle/>
        <a:p>
          <a:endParaRPr lang="ru-RU"/>
        </a:p>
      </dgm:t>
    </dgm:pt>
    <dgm:pt modelId="{9B48CC98-2E01-4864-8777-09B07369A2BD}" type="sibTrans" cxnId="{8B2E51F8-639B-4721-9DDA-96FF5C4E819F}">
      <dgm:prSet/>
      <dgm:spPr/>
      <dgm:t>
        <a:bodyPr/>
        <a:lstStyle/>
        <a:p>
          <a:endParaRPr lang="ru-RU"/>
        </a:p>
      </dgm:t>
    </dgm:pt>
    <dgm:pt modelId="{B7C06D10-09B4-47CE-A33F-2B56157627A8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Зональный семинар «Опыт Стандартного образования»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193FCCC1-E93E-4A4E-ACF5-27FAA400A470}" type="parTrans" cxnId="{C7A5D9E3-0EF5-47E3-B2B3-2B648E3DA099}">
      <dgm:prSet/>
      <dgm:spPr/>
      <dgm:t>
        <a:bodyPr/>
        <a:lstStyle/>
        <a:p>
          <a:endParaRPr lang="ru-RU"/>
        </a:p>
      </dgm:t>
    </dgm:pt>
    <dgm:pt modelId="{3233E6D7-1096-4311-8844-F1AAFF970C42}" type="sibTrans" cxnId="{C7A5D9E3-0EF5-47E3-B2B3-2B648E3DA099}">
      <dgm:prSet/>
      <dgm:spPr/>
      <dgm:t>
        <a:bodyPr/>
        <a:lstStyle/>
        <a:p>
          <a:endParaRPr lang="ru-RU"/>
        </a:p>
      </dgm:t>
    </dgm:pt>
    <dgm:pt modelId="{BAF7A992-689A-4F3C-A42E-41F6AE40A98F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Выступления педагогов на конференциях (6 докладов)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043D07DC-39D4-465E-A78D-6E8CAAB9DC86}" type="parTrans" cxnId="{12DC9B69-8E4E-43A8-9179-60D01003CBDE}">
      <dgm:prSet/>
      <dgm:spPr/>
      <dgm:t>
        <a:bodyPr/>
        <a:lstStyle/>
        <a:p>
          <a:endParaRPr lang="ru-RU"/>
        </a:p>
      </dgm:t>
    </dgm:pt>
    <dgm:pt modelId="{6FDDB55C-3CEF-4F6F-8F24-B00D7FC5376D}" type="sibTrans" cxnId="{12DC9B69-8E4E-43A8-9179-60D01003CBDE}">
      <dgm:prSet/>
      <dgm:spPr/>
      <dgm:t>
        <a:bodyPr/>
        <a:lstStyle/>
        <a:p>
          <a:endParaRPr lang="ru-RU"/>
        </a:p>
      </dgm:t>
    </dgm:pt>
    <dgm:pt modelId="{5DF6CF37-48EC-428C-B262-AD97641D574D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Презентации опыта работы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A98EC2A7-ECFC-415D-93A7-BE6EA93EBA01}" type="parTrans" cxnId="{B762CBE8-CB2F-4A5C-92B4-7E8CF7721CDA}">
      <dgm:prSet/>
      <dgm:spPr/>
      <dgm:t>
        <a:bodyPr/>
        <a:lstStyle/>
        <a:p>
          <a:endParaRPr lang="ru-RU"/>
        </a:p>
      </dgm:t>
    </dgm:pt>
    <dgm:pt modelId="{9AD74173-0DB8-4B8F-940E-EB70CC994A17}" type="sibTrans" cxnId="{B762CBE8-CB2F-4A5C-92B4-7E8CF7721CDA}">
      <dgm:prSet/>
      <dgm:spPr/>
      <dgm:t>
        <a:bodyPr/>
        <a:lstStyle/>
        <a:p>
          <a:endParaRPr lang="ru-RU"/>
        </a:p>
      </dgm:t>
    </dgm:pt>
    <dgm:pt modelId="{1CF8E935-D79A-4262-9ED9-3772A8E2CB0A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Площадка КПК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1512F89A-0586-45B3-8FB0-95C5512B88E6}" type="parTrans" cxnId="{7709C27C-5EB6-416F-832F-6033E8AB0332}">
      <dgm:prSet/>
      <dgm:spPr/>
      <dgm:t>
        <a:bodyPr/>
        <a:lstStyle/>
        <a:p>
          <a:endParaRPr lang="ru-RU"/>
        </a:p>
      </dgm:t>
    </dgm:pt>
    <dgm:pt modelId="{2CFD6615-F2DC-42CB-86ED-7D0FF9CD30DF}" type="sibTrans" cxnId="{7709C27C-5EB6-416F-832F-6033E8AB0332}">
      <dgm:prSet/>
      <dgm:spPr/>
      <dgm:t>
        <a:bodyPr/>
        <a:lstStyle/>
        <a:p>
          <a:endParaRPr lang="ru-RU"/>
        </a:p>
      </dgm:t>
    </dgm:pt>
    <dgm:pt modelId="{028586C0-29F4-4DDF-A8D9-28DA4F0ECD81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Трансляция в СМИ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5D4BF5C3-0D23-4BDB-9B55-A9C141F3AD6E}" type="parTrans" cxnId="{F2DEAE39-3CCF-4C6F-BCDA-4CD593ECC087}">
      <dgm:prSet/>
      <dgm:spPr/>
      <dgm:t>
        <a:bodyPr/>
        <a:lstStyle/>
        <a:p>
          <a:endParaRPr lang="ru-RU"/>
        </a:p>
      </dgm:t>
    </dgm:pt>
    <dgm:pt modelId="{E07EFB7D-8676-4884-A7F4-BF9CA4EC4EBD}" type="sibTrans" cxnId="{F2DEAE39-3CCF-4C6F-BCDA-4CD593ECC087}">
      <dgm:prSet/>
      <dgm:spPr/>
      <dgm:t>
        <a:bodyPr/>
        <a:lstStyle/>
        <a:p>
          <a:endParaRPr lang="ru-RU"/>
        </a:p>
      </dgm:t>
    </dgm:pt>
    <dgm:pt modelId="{E9745654-5290-4202-B5A6-12655EE08EC7}" type="pres">
      <dgm:prSet presAssocID="{2DD9438C-717A-4533-A8ED-C9C0076E6BE5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DEE89C53-B7BE-4B50-B1B8-9881B2A2219A}" type="pres">
      <dgm:prSet presAssocID="{2DD9438C-717A-4533-A8ED-C9C0076E6BE5}" presName="pyramid" presStyleLbl="node1" presStyleIdx="0" presStyleCnt="1" custLinFactNeighborX="-4756" custLinFactNeighborY="-353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bg1"/>
        </a:solidFill>
      </dgm:spPr>
      <dgm:t>
        <a:bodyPr/>
        <a:lstStyle/>
        <a:p>
          <a:endParaRPr lang="ru-RU"/>
        </a:p>
      </dgm:t>
    </dgm:pt>
    <dgm:pt modelId="{98C8AF43-D1E4-4EBD-AA72-4AA754F998BF}" type="pres">
      <dgm:prSet presAssocID="{2DD9438C-717A-4533-A8ED-C9C0076E6BE5}" presName="theList" presStyleCnt="0"/>
      <dgm:spPr/>
      <dgm:t>
        <a:bodyPr/>
        <a:lstStyle/>
        <a:p>
          <a:endParaRPr lang="ru-RU"/>
        </a:p>
      </dgm:t>
    </dgm:pt>
    <dgm:pt modelId="{A8206C4D-DDF1-4E18-A790-97F5B215FDF0}" type="pres">
      <dgm:prSet presAssocID="{24AC9FC1-2B8C-4FEC-ABFB-7B45A425FE7F}" presName="aNode" presStyleLbl="fgAcc1" presStyleIdx="0" presStyleCnt="6" custScaleX="128505" custScaleY="201155" custLinFactY="-100000" custLinFactNeighborX="5380" custLinFactNeighborY="-1098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85968-DD80-4938-B784-051AE22A29CC}" type="pres">
      <dgm:prSet presAssocID="{24AC9FC1-2B8C-4FEC-ABFB-7B45A425FE7F}" presName="aSpace" presStyleCnt="0"/>
      <dgm:spPr/>
      <dgm:t>
        <a:bodyPr/>
        <a:lstStyle/>
        <a:p>
          <a:endParaRPr lang="ru-RU"/>
        </a:p>
      </dgm:t>
    </dgm:pt>
    <dgm:pt modelId="{3BF71031-F53F-47A5-B977-D881AE36717D}" type="pres">
      <dgm:prSet presAssocID="{B7C06D10-09B4-47CE-A33F-2B56157627A8}" presName="aNode" presStyleLbl="fgAcc1" presStyleIdx="1" presStyleCnt="6" custScaleX="125287" custScaleY="199638" custLinFactY="-75016" custLinFactNeighborX="680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2E73D3-5E41-4EA4-BCBC-18319C2C1498}" type="pres">
      <dgm:prSet presAssocID="{B7C06D10-09B4-47CE-A33F-2B56157627A8}" presName="aSpace" presStyleCnt="0"/>
      <dgm:spPr/>
      <dgm:t>
        <a:bodyPr/>
        <a:lstStyle/>
        <a:p>
          <a:endParaRPr lang="ru-RU"/>
        </a:p>
      </dgm:t>
    </dgm:pt>
    <dgm:pt modelId="{44321B0F-BB12-4ED3-8ADF-256F3C0F2706}" type="pres">
      <dgm:prSet presAssocID="{BAF7A992-689A-4F3C-A42E-41F6AE40A98F}" presName="aNode" presStyleLbl="fgAcc1" presStyleIdx="2" presStyleCnt="6" custScaleX="120026" custScaleY="186954" custLinFactY="-47442" custLinFactNeighborX="417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B5E401-E394-4B86-93DA-E19E98D8836D}" type="pres">
      <dgm:prSet presAssocID="{BAF7A992-689A-4F3C-A42E-41F6AE40A98F}" presName="aSpace" presStyleCnt="0"/>
      <dgm:spPr/>
      <dgm:t>
        <a:bodyPr/>
        <a:lstStyle/>
        <a:p>
          <a:endParaRPr lang="ru-RU"/>
        </a:p>
      </dgm:t>
    </dgm:pt>
    <dgm:pt modelId="{784AA986-00A7-47AF-A9D9-7FA409A99E67}" type="pres">
      <dgm:prSet presAssocID="{5DF6CF37-48EC-428C-B262-AD97641D574D}" presName="aNode" presStyleLbl="fgAcc1" presStyleIdx="3" presStyleCnt="6" custScaleX="119712" custLinFactY="-35425" custLinFactNeighborX="401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6C2AB2-D58B-4A4F-A397-DFE88DE3ED7B}" type="pres">
      <dgm:prSet presAssocID="{5DF6CF37-48EC-428C-B262-AD97641D574D}" presName="aSpace" presStyleCnt="0"/>
      <dgm:spPr/>
      <dgm:t>
        <a:bodyPr/>
        <a:lstStyle/>
        <a:p>
          <a:endParaRPr lang="ru-RU"/>
        </a:p>
      </dgm:t>
    </dgm:pt>
    <dgm:pt modelId="{5CBBBB7D-1656-47A7-BD88-9D625A7B78FE}" type="pres">
      <dgm:prSet presAssocID="{1CF8E935-D79A-4262-9ED9-3772A8E2CB0A}" presName="aNode" presStyleLbl="fgAcc1" presStyleIdx="4" presStyleCnt="6" custScaleX="119746" custLinFactY="-13352" custLinFactNeighborX="403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633F66-9E3D-4AB5-9A11-5EC762AED204}" type="pres">
      <dgm:prSet presAssocID="{1CF8E935-D79A-4262-9ED9-3772A8E2CB0A}" presName="aSpace" presStyleCnt="0"/>
      <dgm:spPr/>
      <dgm:t>
        <a:bodyPr/>
        <a:lstStyle/>
        <a:p>
          <a:endParaRPr lang="ru-RU"/>
        </a:p>
      </dgm:t>
    </dgm:pt>
    <dgm:pt modelId="{B8632AA6-7533-44D0-ABF1-474AF8ECEC7E}" type="pres">
      <dgm:prSet presAssocID="{028586C0-29F4-4DDF-A8D9-28DA4F0ECD81}" presName="aNode" presStyleLbl="fgAcc1" presStyleIdx="5" presStyleCnt="6" custScaleX="119763" custScaleY="204346" custLinFactY="99068" custLinFactNeighborX="345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4C42EF-53C2-49B2-9A60-3FCF6D1EE973}" type="pres">
      <dgm:prSet presAssocID="{028586C0-29F4-4DDF-A8D9-28DA4F0ECD81}" presName="aSpace" presStyleCnt="0"/>
      <dgm:spPr/>
      <dgm:t>
        <a:bodyPr/>
        <a:lstStyle/>
        <a:p>
          <a:endParaRPr lang="ru-RU"/>
        </a:p>
      </dgm:t>
    </dgm:pt>
  </dgm:ptLst>
  <dgm:cxnLst>
    <dgm:cxn modelId="{B762CBE8-CB2F-4A5C-92B4-7E8CF7721CDA}" srcId="{2DD9438C-717A-4533-A8ED-C9C0076E6BE5}" destId="{5DF6CF37-48EC-428C-B262-AD97641D574D}" srcOrd="3" destOrd="0" parTransId="{A98EC2A7-ECFC-415D-93A7-BE6EA93EBA01}" sibTransId="{9AD74173-0DB8-4B8F-940E-EB70CC994A17}"/>
    <dgm:cxn modelId="{D570C215-AF1F-4507-ABD3-6AC5C6A890FA}" type="presOf" srcId="{B7C06D10-09B4-47CE-A33F-2B56157627A8}" destId="{3BF71031-F53F-47A5-B977-D881AE36717D}" srcOrd="0" destOrd="0" presId="urn:microsoft.com/office/officeart/2005/8/layout/pyramid2"/>
    <dgm:cxn modelId="{D52A1DE8-21FF-4D11-8674-8AB32E3ED295}" type="presOf" srcId="{24AC9FC1-2B8C-4FEC-ABFB-7B45A425FE7F}" destId="{A8206C4D-DDF1-4E18-A790-97F5B215FDF0}" srcOrd="0" destOrd="0" presId="urn:microsoft.com/office/officeart/2005/8/layout/pyramid2"/>
    <dgm:cxn modelId="{12DC9B69-8E4E-43A8-9179-60D01003CBDE}" srcId="{2DD9438C-717A-4533-A8ED-C9C0076E6BE5}" destId="{BAF7A992-689A-4F3C-A42E-41F6AE40A98F}" srcOrd="2" destOrd="0" parTransId="{043D07DC-39D4-465E-A78D-6E8CAAB9DC86}" sibTransId="{6FDDB55C-3CEF-4F6F-8F24-B00D7FC5376D}"/>
    <dgm:cxn modelId="{C0302DF6-4762-4A38-8EDF-AEE57B8C2090}" type="presOf" srcId="{1CF8E935-D79A-4262-9ED9-3772A8E2CB0A}" destId="{5CBBBB7D-1656-47A7-BD88-9D625A7B78FE}" srcOrd="0" destOrd="0" presId="urn:microsoft.com/office/officeart/2005/8/layout/pyramid2"/>
    <dgm:cxn modelId="{8B2E51F8-639B-4721-9DDA-96FF5C4E819F}" srcId="{2DD9438C-717A-4533-A8ED-C9C0076E6BE5}" destId="{24AC9FC1-2B8C-4FEC-ABFB-7B45A425FE7F}" srcOrd="0" destOrd="0" parTransId="{662164CE-16B9-4413-B817-1E0EE0FBA053}" sibTransId="{9B48CC98-2E01-4864-8777-09B07369A2BD}"/>
    <dgm:cxn modelId="{64708955-A3BB-423C-BC6E-DB3DFDDE6C2C}" type="presOf" srcId="{5DF6CF37-48EC-428C-B262-AD97641D574D}" destId="{784AA986-00A7-47AF-A9D9-7FA409A99E67}" srcOrd="0" destOrd="0" presId="urn:microsoft.com/office/officeart/2005/8/layout/pyramid2"/>
    <dgm:cxn modelId="{C7A5D9E3-0EF5-47E3-B2B3-2B648E3DA099}" srcId="{2DD9438C-717A-4533-A8ED-C9C0076E6BE5}" destId="{B7C06D10-09B4-47CE-A33F-2B56157627A8}" srcOrd="1" destOrd="0" parTransId="{193FCCC1-E93E-4A4E-ACF5-27FAA400A470}" sibTransId="{3233E6D7-1096-4311-8844-F1AAFF970C42}"/>
    <dgm:cxn modelId="{A906EC11-020B-48FD-B0AD-3B4B36A812D7}" type="presOf" srcId="{028586C0-29F4-4DDF-A8D9-28DA4F0ECD81}" destId="{B8632AA6-7533-44D0-ABF1-474AF8ECEC7E}" srcOrd="0" destOrd="0" presId="urn:microsoft.com/office/officeart/2005/8/layout/pyramid2"/>
    <dgm:cxn modelId="{B9249395-4A52-4701-B6F5-61EEA95D8D6C}" type="presOf" srcId="{BAF7A992-689A-4F3C-A42E-41F6AE40A98F}" destId="{44321B0F-BB12-4ED3-8ADF-256F3C0F2706}" srcOrd="0" destOrd="0" presId="urn:microsoft.com/office/officeart/2005/8/layout/pyramid2"/>
    <dgm:cxn modelId="{7709C27C-5EB6-416F-832F-6033E8AB0332}" srcId="{2DD9438C-717A-4533-A8ED-C9C0076E6BE5}" destId="{1CF8E935-D79A-4262-9ED9-3772A8E2CB0A}" srcOrd="4" destOrd="0" parTransId="{1512F89A-0586-45B3-8FB0-95C5512B88E6}" sibTransId="{2CFD6615-F2DC-42CB-86ED-7D0FF9CD30DF}"/>
    <dgm:cxn modelId="{C22E016B-63FE-46C4-A253-1DEEA744CE10}" type="presOf" srcId="{2DD9438C-717A-4533-A8ED-C9C0076E6BE5}" destId="{E9745654-5290-4202-B5A6-12655EE08EC7}" srcOrd="0" destOrd="0" presId="urn:microsoft.com/office/officeart/2005/8/layout/pyramid2"/>
    <dgm:cxn modelId="{F2DEAE39-3CCF-4C6F-BCDA-4CD593ECC087}" srcId="{2DD9438C-717A-4533-A8ED-C9C0076E6BE5}" destId="{028586C0-29F4-4DDF-A8D9-28DA4F0ECD81}" srcOrd="5" destOrd="0" parTransId="{5D4BF5C3-0D23-4BDB-9B55-A9C141F3AD6E}" sibTransId="{E07EFB7D-8676-4884-A7F4-BF9CA4EC4EBD}"/>
    <dgm:cxn modelId="{CB411A19-BA56-48AA-9DB6-45EFF3F31E53}" type="presParOf" srcId="{E9745654-5290-4202-B5A6-12655EE08EC7}" destId="{DEE89C53-B7BE-4B50-B1B8-9881B2A2219A}" srcOrd="0" destOrd="0" presId="urn:microsoft.com/office/officeart/2005/8/layout/pyramid2"/>
    <dgm:cxn modelId="{8E12054B-A3AD-4F44-BF37-DAB1A75BECD5}" type="presParOf" srcId="{E9745654-5290-4202-B5A6-12655EE08EC7}" destId="{98C8AF43-D1E4-4EBD-AA72-4AA754F998BF}" srcOrd="1" destOrd="0" presId="urn:microsoft.com/office/officeart/2005/8/layout/pyramid2"/>
    <dgm:cxn modelId="{3E72A10C-4367-4159-B4DA-6FCBEB3167DB}" type="presParOf" srcId="{98C8AF43-D1E4-4EBD-AA72-4AA754F998BF}" destId="{A8206C4D-DDF1-4E18-A790-97F5B215FDF0}" srcOrd="0" destOrd="0" presId="urn:microsoft.com/office/officeart/2005/8/layout/pyramid2"/>
    <dgm:cxn modelId="{99637515-E971-4AEC-9978-6A87CFC87195}" type="presParOf" srcId="{98C8AF43-D1E4-4EBD-AA72-4AA754F998BF}" destId="{E4D85968-DD80-4938-B784-051AE22A29CC}" srcOrd="1" destOrd="0" presId="urn:microsoft.com/office/officeart/2005/8/layout/pyramid2"/>
    <dgm:cxn modelId="{5878A33E-F9F2-42E6-BDBE-395B9C39597C}" type="presParOf" srcId="{98C8AF43-D1E4-4EBD-AA72-4AA754F998BF}" destId="{3BF71031-F53F-47A5-B977-D881AE36717D}" srcOrd="2" destOrd="0" presId="urn:microsoft.com/office/officeart/2005/8/layout/pyramid2"/>
    <dgm:cxn modelId="{DB2817AA-B322-49BE-B932-CF17CF150B0D}" type="presParOf" srcId="{98C8AF43-D1E4-4EBD-AA72-4AA754F998BF}" destId="{F22E73D3-5E41-4EA4-BCBC-18319C2C1498}" srcOrd="3" destOrd="0" presId="urn:microsoft.com/office/officeart/2005/8/layout/pyramid2"/>
    <dgm:cxn modelId="{80C3F86E-154D-4CA9-AF87-4F25F376F116}" type="presParOf" srcId="{98C8AF43-D1E4-4EBD-AA72-4AA754F998BF}" destId="{44321B0F-BB12-4ED3-8ADF-256F3C0F2706}" srcOrd="4" destOrd="0" presId="urn:microsoft.com/office/officeart/2005/8/layout/pyramid2"/>
    <dgm:cxn modelId="{49388A16-DAEA-44AB-A508-87B887D52EA9}" type="presParOf" srcId="{98C8AF43-D1E4-4EBD-AA72-4AA754F998BF}" destId="{34B5E401-E394-4B86-93DA-E19E98D8836D}" srcOrd="5" destOrd="0" presId="urn:microsoft.com/office/officeart/2005/8/layout/pyramid2"/>
    <dgm:cxn modelId="{D139D452-CBC8-415F-85BC-B55D45D08A5B}" type="presParOf" srcId="{98C8AF43-D1E4-4EBD-AA72-4AA754F998BF}" destId="{784AA986-00A7-47AF-A9D9-7FA409A99E67}" srcOrd="6" destOrd="0" presId="urn:microsoft.com/office/officeart/2005/8/layout/pyramid2"/>
    <dgm:cxn modelId="{CD297858-5938-4DD2-9861-63EE97B701B8}" type="presParOf" srcId="{98C8AF43-D1E4-4EBD-AA72-4AA754F998BF}" destId="{4D6C2AB2-D58B-4A4F-A397-DFE88DE3ED7B}" srcOrd="7" destOrd="0" presId="urn:microsoft.com/office/officeart/2005/8/layout/pyramid2"/>
    <dgm:cxn modelId="{31A5F6CD-1D6A-40B0-A718-E54EF78699D0}" type="presParOf" srcId="{98C8AF43-D1E4-4EBD-AA72-4AA754F998BF}" destId="{5CBBBB7D-1656-47A7-BD88-9D625A7B78FE}" srcOrd="8" destOrd="0" presId="urn:microsoft.com/office/officeart/2005/8/layout/pyramid2"/>
    <dgm:cxn modelId="{02DFCEC8-2262-4ECC-BFDE-92525A437D3B}" type="presParOf" srcId="{98C8AF43-D1E4-4EBD-AA72-4AA754F998BF}" destId="{71633F66-9E3D-4AB5-9A11-5EC762AED204}" srcOrd="9" destOrd="0" presId="urn:microsoft.com/office/officeart/2005/8/layout/pyramid2"/>
    <dgm:cxn modelId="{B1E468D1-A8F6-4FF8-B226-2A0B694BCA8B}" type="presParOf" srcId="{98C8AF43-D1E4-4EBD-AA72-4AA754F998BF}" destId="{B8632AA6-7533-44D0-ABF1-474AF8ECEC7E}" srcOrd="10" destOrd="0" presId="urn:microsoft.com/office/officeart/2005/8/layout/pyramid2"/>
    <dgm:cxn modelId="{6BA1016D-A9B3-4E67-A922-1F0470DB48D1}" type="presParOf" srcId="{98C8AF43-D1E4-4EBD-AA72-4AA754F998BF}" destId="{024C42EF-53C2-49B2-9A60-3FCF6D1EE973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39B9AC-5D23-458B-A895-A25F5B616EF1}">
      <dsp:nvSpPr>
        <dsp:cNvPr id="0" name=""/>
        <dsp:cNvSpPr/>
      </dsp:nvSpPr>
      <dsp:spPr>
        <a:xfrm>
          <a:off x="0" y="544032"/>
          <a:ext cx="735851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5C4234A-99D6-45E4-8193-1D68FC82B84E}">
      <dsp:nvSpPr>
        <dsp:cNvPr id="0" name=""/>
        <dsp:cNvSpPr/>
      </dsp:nvSpPr>
      <dsp:spPr>
        <a:xfrm>
          <a:off x="367925" y="85252"/>
          <a:ext cx="6967804" cy="635899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94694" tIns="0" rIns="19469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1.	Разработать содержание программы «Юный турист</a:t>
          </a: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», использовать туристскую деятельность с дошкольниками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8967" y="116294"/>
        <a:ext cx="6905720" cy="573815"/>
      </dsp:txXfrm>
    </dsp:sp>
    <dsp:sp modelId="{14C4E9E3-E08F-45CA-ADF5-0FBD6837741A}">
      <dsp:nvSpPr>
        <dsp:cNvPr id="0" name=""/>
        <dsp:cNvSpPr/>
      </dsp:nvSpPr>
      <dsp:spPr>
        <a:xfrm>
          <a:off x="0" y="1525133"/>
          <a:ext cx="735851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62C767-A1B6-4102-A3A3-76B6B01286F1}">
      <dsp:nvSpPr>
        <dsp:cNvPr id="0" name=""/>
        <dsp:cNvSpPr/>
      </dsp:nvSpPr>
      <dsp:spPr>
        <a:xfrm>
          <a:off x="369542" y="887002"/>
          <a:ext cx="6988969" cy="791021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94694" tIns="0" rIns="19469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2.	Создать развивающую предметно-пространственную среду для реализации программы на территории детского </a:t>
          </a: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сада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8156" y="925616"/>
        <a:ext cx="6911741" cy="713793"/>
      </dsp:txXfrm>
    </dsp:sp>
    <dsp:sp modelId="{73045BED-F3A5-4E03-A593-CE6A5E4697D6}">
      <dsp:nvSpPr>
        <dsp:cNvPr id="0" name=""/>
        <dsp:cNvSpPr/>
      </dsp:nvSpPr>
      <dsp:spPr>
        <a:xfrm>
          <a:off x="0" y="2366930"/>
          <a:ext cx="735851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3AA2F7F-49EF-4D10-8E6C-6F8A759CB60F}">
      <dsp:nvSpPr>
        <dsp:cNvPr id="0" name=""/>
        <dsp:cNvSpPr/>
      </dsp:nvSpPr>
      <dsp:spPr>
        <a:xfrm>
          <a:off x="366248" y="1929397"/>
          <a:ext cx="6992263" cy="651716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94694" tIns="0" rIns="19469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3.	Повысить профессиональные компетенции педагогических кадров в области применения современных образовательных </a:t>
          </a: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технологий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8062" y="1961211"/>
        <a:ext cx="6928635" cy="588088"/>
      </dsp:txXfrm>
    </dsp:sp>
    <dsp:sp modelId="{A714E4EA-4ECC-4D00-A95D-D32BB70988B8}">
      <dsp:nvSpPr>
        <dsp:cNvPr id="0" name=""/>
        <dsp:cNvSpPr/>
      </dsp:nvSpPr>
      <dsp:spPr>
        <a:xfrm>
          <a:off x="0" y="3180777"/>
          <a:ext cx="735851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EE59A97-F3A4-447F-8A8F-7B02526E5AE7}">
      <dsp:nvSpPr>
        <dsp:cNvPr id="0" name=""/>
        <dsp:cNvSpPr/>
      </dsp:nvSpPr>
      <dsp:spPr>
        <a:xfrm>
          <a:off x="350319" y="2734130"/>
          <a:ext cx="7006388" cy="623767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94694" tIns="0" rIns="19469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4.	Апробировать модель педагогического сотрудничества с семьями воспитанников при реализации программы «Юный турист</a:t>
          </a: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»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0769" y="2764580"/>
        <a:ext cx="6945488" cy="562867"/>
      </dsp:txXfrm>
    </dsp:sp>
    <dsp:sp modelId="{422DE088-FBBC-496F-8F7F-DC5F617A6A63}">
      <dsp:nvSpPr>
        <dsp:cNvPr id="0" name=""/>
        <dsp:cNvSpPr/>
      </dsp:nvSpPr>
      <dsp:spPr>
        <a:xfrm>
          <a:off x="0" y="4338846"/>
          <a:ext cx="735851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38E2C80-7F60-4291-8EA3-AC682934C27A}">
      <dsp:nvSpPr>
        <dsp:cNvPr id="0" name=""/>
        <dsp:cNvSpPr/>
      </dsp:nvSpPr>
      <dsp:spPr>
        <a:xfrm>
          <a:off x="345440" y="3576723"/>
          <a:ext cx="6992267" cy="967989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94694" tIns="0" rIns="19469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5.	Выстроить сетевое взаимодействие с ДОО, организациями общего образования и дополнительного образования с привлечением ресурсов социальных </a:t>
          </a: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партнеров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2693" y="3623976"/>
        <a:ext cx="6897761" cy="8734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39B9AC-5D23-458B-A895-A25F5B616EF1}">
      <dsp:nvSpPr>
        <dsp:cNvPr id="0" name=""/>
        <dsp:cNvSpPr/>
      </dsp:nvSpPr>
      <dsp:spPr>
        <a:xfrm>
          <a:off x="0" y="689557"/>
          <a:ext cx="846274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5C4234A-99D6-45E4-8193-1D68FC82B84E}">
      <dsp:nvSpPr>
        <dsp:cNvPr id="0" name=""/>
        <dsp:cNvSpPr/>
      </dsp:nvSpPr>
      <dsp:spPr>
        <a:xfrm>
          <a:off x="423137" y="77850"/>
          <a:ext cx="8013406" cy="847866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23910" tIns="0" rIns="22391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1.	Формирование содержания программы «Юный турист» и методических продуктов для ее реализации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4526" y="119239"/>
        <a:ext cx="7930628" cy="765088"/>
      </dsp:txXfrm>
    </dsp:sp>
    <dsp:sp modelId="{14C4E9E3-E08F-45CA-ADF5-0FBD6837741A}">
      <dsp:nvSpPr>
        <dsp:cNvPr id="0" name=""/>
        <dsp:cNvSpPr/>
      </dsp:nvSpPr>
      <dsp:spPr>
        <a:xfrm>
          <a:off x="0" y="1997692"/>
          <a:ext cx="846274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62C767-A1B6-4102-A3A3-76B6B01286F1}">
      <dsp:nvSpPr>
        <dsp:cNvPr id="0" name=""/>
        <dsp:cNvSpPr/>
      </dsp:nvSpPr>
      <dsp:spPr>
        <a:xfrm>
          <a:off x="424996" y="1146850"/>
          <a:ext cx="8037747" cy="1054695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23910" tIns="0" rIns="22391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2.	Включение туристской деятельности в систему физического развития дошкольников (3-е физкультурное занятие)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6482" y="1198336"/>
        <a:ext cx="7934775" cy="951723"/>
      </dsp:txXfrm>
    </dsp:sp>
    <dsp:sp modelId="{73045BED-F3A5-4E03-A593-CE6A5E4697D6}">
      <dsp:nvSpPr>
        <dsp:cNvPr id="0" name=""/>
        <dsp:cNvSpPr/>
      </dsp:nvSpPr>
      <dsp:spPr>
        <a:xfrm>
          <a:off x="0" y="3120087"/>
          <a:ext cx="846274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3AA2F7F-49EF-4D10-8E6C-6F8A759CB60F}">
      <dsp:nvSpPr>
        <dsp:cNvPr id="0" name=""/>
        <dsp:cNvSpPr/>
      </dsp:nvSpPr>
      <dsp:spPr>
        <a:xfrm>
          <a:off x="421208" y="2536711"/>
          <a:ext cx="8041535" cy="868955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23910" tIns="0" rIns="22391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3.	Повышение профессиональных компетенций педагогических кадров в области применения туризма как технологии физического развития дошкольников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3627" y="2579130"/>
        <a:ext cx="7956697" cy="784117"/>
      </dsp:txXfrm>
    </dsp:sp>
    <dsp:sp modelId="{A714E4EA-4ECC-4D00-A95D-D32BB70988B8}">
      <dsp:nvSpPr>
        <dsp:cNvPr id="0" name=""/>
        <dsp:cNvSpPr/>
      </dsp:nvSpPr>
      <dsp:spPr>
        <a:xfrm>
          <a:off x="0" y="4205217"/>
          <a:ext cx="846274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EE59A97-F3A4-447F-8A8F-7B02526E5AE7}">
      <dsp:nvSpPr>
        <dsp:cNvPr id="0" name=""/>
        <dsp:cNvSpPr/>
      </dsp:nvSpPr>
      <dsp:spPr>
        <a:xfrm>
          <a:off x="402889" y="3609687"/>
          <a:ext cx="8057780" cy="831689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23910" tIns="0" rIns="22391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4.	Реализация мероприятий по оснащению туристских центров на территории детского сада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43489" y="3650287"/>
        <a:ext cx="7976580" cy="750489"/>
      </dsp:txXfrm>
    </dsp:sp>
    <dsp:sp modelId="{422DE088-FBBC-496F-8F7F-DC5F617A6A63}">
      <dsp:nvSpPr>
        <dsp:cNvPr id="0" name=""/>
        <dsp:cNvSpPr/>
      </dsp:nvSpPr>
      <dsp:spPr>
        <a:xfrm>
          <a:off x="0" y="5233989"/>
          <a:ext cx="846274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38E2C80-7F60-4291-8EA3-AC682934C27A}">
      <dsp:nvSpPr>
        <dsp:cNvPr id="0" name=""/>
        <dsp:cNvSpPr/>
      </dsp:nvSpPr>
      <dsp:spPr>
        <a:xfrm>
          <a:off x="397277" y="4733145"/>
          <a:ext cx="8041540" cy="775332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23910" tIns="0" rIns="22391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5.	Диссеминация и трансляция практического опыта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5126" y="4770994"/>
        <a:ext cx="7965842" cy="6996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E89C53-B7BE-4B50-B1B8-9881B2A2219A}">
      <dsp:nvSpPr>
        <dsp:cNvPr id="0" name=""/>
        <dsp:cNvSpPr/>
      </dsp:nvSpPr>
      <dsp:spPr>
        <a:xfrm>
          <a:off x="619964" y="0"/>
          <a:ext cx="5000660" cy="5000660"/>
        </a:xfrm>
        <a:prstGeom prst="triangle">
          <a:avLst/>
        </a:prstGeom>
        <a:solidFill>
          <a:schemeClr val="bg1"/>
        </a:soli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  <dsp:sp modelId="{A8206C4D-DDF1-4E18-A790-97F5B215FDF0}">
      <dsp:nvSpPr>
        <dsp:cNvPr id="0" name=""/>
        <dsp:cNvSpPr/>
      </dsp:nvSpPr>
      <dsp:spPr>
        <a:xfrm>
          <a:off x="3069731" y="75895"/>
          <a:ext cx="4176963" cy="7534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Городская </a:t>
          </a:r>
          <a:r>
            <a:rPr lang="ru-RU" sz="1800" b="1" kern="1200" dirty="0" err="1" smtClean="0">
              <a:latin typeface="Times New Roman" pitchFamily="18" charset="0"/>
              <a:cs typeface="Times New Roman" pitchFamily="18" charset="0"/>
            </a:rPr>
            <a:t>квест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-игра «В поисках синей птицы»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06511" y="112675"/>
        <a:ext cx="4103403" cy="679888"/>
      </dsp:txXfrm>
    </dsp:sp>
    <dsp:sp modelId="{3BF71031-F53F-47A5-B977-D881AE36717D}">
      <dsp:nvSpPr>
        <dsp:cNvPr id="0" name=""/>
        <dsp:cNvSpPr/>
      </dsp:nvSpPr>
      <dsp:spPr>
        <a:xfrm>
          <a:off x="3168349" y="974339"/>
          <a:ext cx="4072364" cy="7477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13283"/>
              <a:satOff val="-2425"/>
              <a:lumOff val="1403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Зональный семинар «Опыт Стандартного образования»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04852" y="1010842"/>
        <a:ext cx="3999358" cy="674760"/>
      </dsp:txXfrm>
    </dsp:sp>
    <dsp:sp modelId="{44321B0F-BB12-4ED3-8ADF-256F3C0F2706}">
      <dsp:nvSpPr>
        <dsp:cNvPr id="0" name=""/>
        <dsp:cNvSpPr/>
      </dsp:nvSpPr>
      <dsp:spPr>
        <a:xfrm>
          <a:off x="3168365" y="1872207"/>
          <a:ext cx="3901359" cy="70025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26567"/>
              <a:satOff val="-4851"/>
              <a:lumOff val="2807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Выступления педагогов на конференциях (6 докладов)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02549" y="1906391"/>
        <a:ext cx="3832991" cy="631889"/>
      </dsp:txXfrm>
    </dsp:sp>
    <dsp:sp modelId="{784AA986-00A7-47AF-A9D9-7FA409A99E67}">
      <dsp:nvSpPr>
        <dsp:cNvPr id="0" name=""/>
        <dsp:cNvSpPr/>
      </dsp:nvSpPr>
      <dsp:spPr>
        <a:xfrm>
          <a:off x="3168365" y="2664296"/>
          <a:ext cx="3891153" cy="37456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39850"/>
              <a:satOff val="-7276"/>
              <a:lumOff val="4210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Презентации опыта работы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86650" y="2682581"/>
        <a:ext cx="3854583" cy="337991"/>
      </dsp:txXfrm>
    </dsp:sp>
    <dsp:sp modelId="{5CBBBB7D-1656-47A7-BD88-9D625A7B78FE}">
      <dsp:nvSpPr>
        <dsp:cNvPr id="0" name=""/>
        <dsp:cNvSpPr/>
      </dsp:nvSpPr>
      <dsp:spPr>
        <a:xfrm>
          <a:off x="3168365" y="3168354"/>
          <a:ext cx="3892258" cy="37456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26567"/>
              <a:satOff val="-4851"/>
              <a:lumOff val="2807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Площадка КПК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86650" y="3186639"/>
        <a:ext cx="3855688" cy="337991"/>
      </dsp:txXfrm>
    </dsp:sp>
    <dsp:sp modelId="{B8632AA6-7533-44D0-ABF1-474AF8ECEC7E}">
      <dsp:nvSpPr>
        <dsp:cNvPr id="0" name=""/>
        <dsp:cNvSpPr/>
      </dsp:nvSpPr>
      <dsp:spPr>
        <a:xfrm>
          <a:off x="3149334" y="4104457"/>
          <a:ext cx="3892811" cy="7654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13283"/>
              <a:satOff val="-2425"/>
              <a:lumOff val="1403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Трансляция в СМИ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86698" y="4141821"/>
        <a:ext cx="3818083" cy="690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1BE05-8E20-47D2-B257-10566507085F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531FD-C238-404C-9CB4-53A8E5A54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354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A5C42-0807-4CA9-8906-7BB5E978C623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3AEAF-712A-4FEA-B867-AA98464048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745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2B745-9A79-4921-9D7E-568600FE337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481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AEAF-712A-4FEA-B867-AA98464048F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699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AEAF-712A-4FEA-B867-AA98464048F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699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AEAF-712A-4FEA-B867-AA98464048F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699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AEAF-712A-4FEA-B867-AA98464048F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699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Целевые прогулки в рамках клуба «Семейные приключения»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AEAF-712A-4FEA-B867-AA98464048F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03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937B-DCCE-47EC-909C-4F4437F0E218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B74-90AC-4798-9587-E13443DDE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820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937B-DCCE-47EC-909C-4F4437F0E218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B74-90AC-4798-9587-E13443DDE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440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937B-DCCE-47EC-909C-4F4437F0E218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B74-90AC-4798-9587-E13443DDE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231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937B-DCCE-47EC-909C-4F4437F0E218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B74-90AC-4798-9587-E13443DDE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814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937B-DCCE-47EC-909C-4F4437F0E218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B74-90AC-4798-9587-E13443DDE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664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937B-DCCE-47EC-909C-4F4437F0E218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B74-90AC-4798-9587-E13443DDE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802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937B-DCCE-47EC-909C-4F4437F0E218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B74-90AC-4798-9587-E13443DDE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32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937B-DCCE-47EC-909C-4F4437F0E218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B74-90AC-4798-9587-E13443DDE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418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937B-DCCE-47EC-909C-4F4437F0E218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B74-90AC-4798-9587-E13443DDE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01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937B-DCCE-47EC-909C-4F4437F0E218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B74-90AC-4798-9587-E13443DDE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832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937B-DCCE-47EC-909C-4F4437F0E218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B74-90AC-4798-9587-E13443DDE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871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9937B-DCCE-47EC-909C-4F4437F0E218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5B74-90AC-4798-9587-E13443DDE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24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dou67.sochi-schools.ru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dou67.sochi-schools.ru/innovatsionnaya-deyatelnost/" TargetMode="External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60648"/>
            <a:ext cx="828092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бюджетное учреждение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комбинированного вида №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67 г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4046" y="1268760"/>
            <a:ext cx="8280920" cy="22467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содержания и создание условий для реализации программы «Юный турист»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системе физического развития дошкольников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088" l="0" r="100000">
                        <a14:foregroundMark x1="32385" y1="24818" x2="35077" y2="29635"/>
                        <a14:foregroundMark x1="38308" y1="22993" x2="40462" y2="28394"/>
                        <a14:foregroundMark x1="26615" y1="42993" x2="13846" y2="58540"/>
                        <a14:foregroundMark x1="20615" y1="54672" x2="20615" y2="60949"/>
                        <a14:foregroundMark x1="50846" y1="36934" x2="48923" y2="43358"/>
                        <a14:foregroundMark x1="50846" y1="37299" x2="56615" y2="37883"/>
                        <a14:foregroundMark x1="58308" y1="37518" x2="51923" y2="43942"/>
                        <a14:foregroundMark x1="49154" y1="34672" x2="48769" y2="39124"/>
                        <a14:foregroundMark x1="47000" y1="50438" x2="51077" y2="61314"/>
                        <a14:foregroundMark x1="46154" y1="51825" x2="46615" y2="62117"/>
                        <a14:foregroundMark x1="50615" y1="60365" x2="50000" y2="63139"/>
                        <a14:foregroundMark x1="46154" y1="61752" x2="50231" y2="64599"/>
                        <a14:foregroundMark x1="79615" y1="50438" x2="72538" y2="68175"/>
                        <a14:foregroundMark x1="66154" y1="55693" x2="88923" y2="63139"/>
                        <a14:foregroundMark x1="85308" y1="51022" x2="83000" y2="68175"/>
                        <a14:foregroundMark x1="57462" y1="73285" x2="88769" y2="70438"/>
                        <a14:foregroundMark x1="92538" y1="64161" x2="90846" y2="72482"/>
                        <a14:foregroundMark x1="60000" y1="82117" x2="63385" y2="88175"/>
                        <a14:foregroundMark x1="63615" y1="63358" x2="58308" y2="66423"/>
                        <a14:foregroundMark x1="89154" y1="55693" x2="92154" y2="63796"/>
                        <a14:foregroundMark x1="48769" y1="81971" x2="55769" y2="84599"/>
                        <a14:foregroundMark x1="61692" y1="79343" x2="63000" y2="85182"/>
                        <a14:foregroundMark x1="71923" y1="58540" x2="70231" y2="68175"/>
                        <a14:foregroundMark x1="63231" y1="80146" x2="66846" y2="84745"/>
                        <a14:foregroundMark x1="55308" y1="79489" x2="72538" y2="84745"/>
                        <a14:foregroundMark x1="52154" y1="79489" x2="62385" y2="79489"/>
                        <a14:foregroundMark x1="63385" y1="79343" x2="70692" y2="8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458"/>
          <a:stretch/>
        </p:blipFill>
        <p:spPr>
          <a:xfrm flipH="1">
            <a:off x="4556708" y="4149080"/>
            <a:ext cx="2754024" cy="24012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68" b="16473"/>
          <a:stretch/>
        </p:blipFill>
        <p:spPr>
          <a:xfrm>
            <a:off x="38525" y="3876114"/>
            <a:ext cx="4518183" cy="280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3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3995936" y="-422560"/>
            <a:ext cx="5235327" cy="5235327"/>
            <a:chOff x="2051720" y="-99393"/>
            <a:chExt cx="5235327" cy="5235327"/>
          </a:xfrm>
        </p:grpSpPr>
        <p:pic>
          <p:nvPicPr>
            <p:cNvPr id="1026" name="Picture 2" descr="http://atlassv.ru/wp-content/uploads/%D0%9C%D0%A1-05-%D0%A1%D1%83%D0%B2%D0%B5%D0%BD%D0%B8%D1%80-%D0%BD%D0%B0-%D0%BF%D1%80%D0%B8%D1%81%D0%BE%D1%81%D0%BA%D0%B5-%D0%97%D0%B0%D0%B1%D0%B8%D0%B2%D0%B0%D0%BA%D0%B0-%D1%82%D0%B0%D0%B1%D0%BB%D0%B8%D1%87%D0%BA%D0%B0-595x59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857" b="94622" l="0" r="97647">
                          <a14:backgroundMark x1="12437" y1="44874" x2="34286" y2="50420"/>
                          <a14:backgroundMark x1="43866" y1="45042" x2="6387" y2="50588"/>
                          <a14:backgroundMark x1="20336" y1="41849" x2="16471" y2="54622"/>
                          <a14:backgroundMark x1="28403" y1="44874" x2="29244" y2="58319"/>
                          <a14:backgroundMark x1="13277" y1="58487" x2="49748" y2="50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-99393"/>
              <a:ext cx="5235327" cy="5235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555776" y="2195104"/>
              <a:ext cx="1944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Cambria" panose="02040503050406030204" pitchFamily="18" charset="0"/>
                </a:rPr>
                <a:t>Что за знаки у </a:t>
              </a:r>
              <a:r>
                <a:rPr lang="ru-RU" b="1" dirty="0" err="1" smtClean="0">
                  <a:latin typeface="Cambria" panose="02040503050406030204" pitchFamily="18" charset="0"/>
                </a:rPr>
                <a:t>Забиваки</a:t>
              </a:r>
              <a:r>
                <a:rPr lang="ru-RU" b="1" dirty="0" smtClean="0">
                  <a:latin typeface="Cambria" panose="02040503050406030204" pitchFamily="18" charset="0"/>
                </a:rPr>
                <a:t>?</a:t>
              </a:r>
              <a:endParaRPr lang="ru-RU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34477" y="116632"/>
            <a:ext cx="3645435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ambria" panose="02040503050406030204" pitchFamily="18" charset="0"/>
              </a:rPr>
              <a:t>Технологическая карта организации туристской деятельности</a:t>
            </a:r>
            <a:endParaRPr lang="ru-RU" sz="1400" b="1" dirty="0">
              <a:latin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64088" y="116632"/>
            <a:ext cx="1800200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ambria" panose="02040503050406030204" pitchFamily="18" charset="0"/>
              </a:rPr>
              <a:t>Маршрут 1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1268760"/>
            <a:ext cx="2016224" cy="6031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ambria" panose="02040503050406030204" pitchFamily="18" charset="0"/>
              </a:rPr>
              <a:t>Задачи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2081329"/>
            <a:ext cx="2304256" cy="6031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ambria" panose="02040503050406030204" pitchFamily="18" charset="0"/>
              </a:rPr>
              <a:t>Оборудование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2836906"/>
            <a:ext cx="3744416" cy="6031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ambria" panose="02040503050406030204" pitchFamily="18" charset="0"/>
              </a:rPr>
              <a:t>Маршрутный лист (объекты) 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0904" y="3645024"/>
            <a:ext cx="5051196" cy="6031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ambria" panose="02040503050406030204" pitchFamily="18" charset="0"/>
              </a:rPr>
              <a:t>Содержание образовательной деятельности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4725144"/>
            <a:ext cx="1800200" cy="9361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ambria" panose="02040503050406030204" pitchFamily="18" charset="0"/>
              </a:rPr>
              <a:t>Объект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80646" y="4749620"/>
            <a:ext cx="1847337" cy="9116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ambria" panose="02040503050406030204" pitchFamily="18" charset="0"/>
              </a:rPr>
              <a:t>Содержание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608004" y="4721269"/>
            <a:ext cx="1836204" cy="9361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ambria" panose="02040503050406030204" pitchFamily="18" charset="0"/>
              </a:rPr>
              <a:t>Развитие ОВД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677338" y="4749620"/>
            <a:ext cx="2143134" cy="9116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ambria" panose="02040503050406030204" pitchFamily="18" charset="0"/>
              </a:rPr>
              <a:t>Форма самостоятельной активности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20" name="Тройная стрелка влево/вправо/вверх 19"/>
          <p:cNvSpPr/>
          <p:nvPr/>
        </p:nvSpPr>
        <p:spPr>
          <a:xfrm>
            <a:off x="1026576" y="4308009"/>
            <a:ext cx="5938720" cy="356165"/>
          </a:xfrm>
          <a:prstGeom prst="leftRight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57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436" y="0"/>
            <a:ext cx="9114563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Интерактивное приложение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7" y="711772"/>
            <a:ext cx="8764355" cy="588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https://img3.stockfresh.com/files/l/lenm/m/12/1555563_stock-photo-family-day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95" l="167" r="97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185561"/>
            <a:ext cx="2859851" cy="194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16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9675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Задача 2. Включение туристской деятельности в систему физического развития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8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8" descr="5c06b323a5392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080" y="2854127"/>
            <a:ext cx="795771" cy="73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809028" y="2973869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ambria" panose="02040503050406030204" pitchFamily="18" charset="0"/>
              </a:rPr>
              <a:t>Культурные практики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pic>
        <p:nvPicPr>
          <p:cNvPr id="16" name="Picture 8" descr="5c06b323a5392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721" y="3811270"/>
            <a:ext cx="795771" cy="73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775492" y="3946323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ambria" panose="02040503050406030204" pitchFamily="18" charset="0"/>
              </a:rPr>
              <a:t>Открытые мероприятия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9859" y="1605154"/>
            <a:ext cx="3121915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3-е физкультурное занятие на свежем воздухе</a:t>
            </a:r>
            <a:endParaRPr lang="ru-RU" sz="2000" b="1" dirty="0">
              <a:latin typeface="Cambria" panose="02040503050406030204" pitchFamily="18" charset="0"/>
            </a:endParaRPr>
          </a:p>
        </p:txBody>
      </p:sp>
      <p:pic>
        <p:nvPicPr>
          <p:cNvPr id="21" name="Picture 2" descr="D:\Фото туризм новое\IMG_19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80" y="2679338"/>
            <a:ext cx="3180368" cy="389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clipartbest.com/cliparts/yjc/x47/yjcx47K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983" y="1743009"/>
            <a:ext cx="739951" cy="73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503046" y="1615676"/>
            <a:ext cx="3121915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Совместная, самостоятельная  деятельность </a:t>
            </a:r>
          </a:p>
        </p:txBody>
      </p:sp>
      <p:pic>
        <p:nvPicPr>
          <p:cNvPr id="23" name="Picture 8" descr="5c06b323a5392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891" y="5031430"/>
            <a:ext cx="795771" cy="73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874245" y="4932205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Самостоятельные игры в центрах активности</a:t>
            </a:r>
            <a:endParaRPr lang="ru-RU" sz="24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97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87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25"/>
          <a:stretch/>
        </p:blipFill>
        <p:spPr bwMode="auto">
          <a:xfrm>
            <a:off x="107504" y="188640"/>
            <a:ext cx="864096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19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9675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Задача 3. Повышение компетенций педагогов в области применения туризма как технологии физического развития</a:t>
            </a:r>
            <a:endParaRPr lang="ru-RU" sz="4000" dirty="0"/>
          </a:p>
        </p:txBody>
      </p:sp>
      <p:sp>
        <p:nvSpPr>
          <p:cNvPr id="8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3" b="9959"/>
          <a:stretch/>
        </p:blipFill>
        <p:spPr bwMode="auto">
          <a:xfrm>
            <a:off x="258975" y="2420888"/>
            <a:ext cx="880830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419872" y="1639383"/>
            <a:ext cx="2761875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Открытые методические  мероприятия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53755" y="1639384"/>
            <a:ext cx="2808312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Конкурсное движение, участие в акциях, слетах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7555" y="1510223"/>
            <a:ext cx="3121915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КПК на базе Центра детского и юношеского туризма и экскурсий г. Сочи </a:t>
            </a:r>
            <a:endParaRPr lang="ru-RU" sz="2000" b="1" dirty="0">
              <a:latin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19872" y="1639382"/>
            <a:ext cx="2761875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Открытые методические  мероприятия </a:t>
            </a:r>
          </a:p>
        </p:txBody>
      </p:sp>
    </p:spTree>
    <p:extLst>
      <p:ext uri="{BB962C8B-B14F-4D97-AF65-F5344CB8AC3E}">
        <p14:creationId xmlns:p14="http://schemas.microsoft.com/office/powerpoint/2010/main" val="208991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9675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Задача 4. Реализация мероприятий по оснащению центров туристской активности</a:t>
            </a:r>
            <a:endParaRPr lang="ru-RU" dirty="0"/>
          </a:p>
        </p:txBody>
      </p:sp>
      <p:sp>
        <p:nvSpPr>
          <p:cNvPr id="8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7883302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8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"/>
            <a:ext cx="9144000" cy="9807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для оснащения туристских центров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IMG_63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163" r="44652"/>
          <a:stretch>
            <a:fillRect/>
          </a:stretch>
        </p:blipFill>
        <p:spPr bwMode="auto">
          <a:xfrm>
            <a:off x="4067944" y="2768638"/>
            <a:ext cx="4918297" cy="3958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173" name="Picture 5" descr="IMG_632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414"/>
          <a:stretch/>
        </p:blipFill>
        <p:spPr bwMode="auto">
          <a:xfrm>
            <a:off x="107504" y="3933056"/>
            <a:ext cx="3852427" cy="2403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174" name="Picture 6" descr="IMG_632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340" r="2165" b="15607"/>
          <a:stretch>
            <a:fillRect/>
          </a:stretch>
        </p:blipFill>
        <p:spPr bwMode="auto">
          <a:xfrm>
            <a:off x="107504" y="1007795"/>
            <a:ext cx="5976663" cy="2565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87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"/>
            <a:ext cx="9144000" cy="9807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для оснащения туристских центров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 descr="IMG_630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974" r="6446"/>
          <a:stretch/>
        </p:blipFill>
        <p:spPr bwMode="auto">
          <a:xfrm>
            <a:off x="467544" y="1052736"/>
            <a:ext cx="828092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02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G_691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2" r="13559"/>
          <a:stretch/>
        </p:blipFill>
        <p:spPr bwMode="auto">
          <a:xfrm>
            <a:off x="179512" y="116632"/>
            <a:ext cx="871296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21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7667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ФОТО</a:t>
            </a:r>
            <a:endParaRPr lang="ru-RU" dirty="0"/>
          </a:p>
        </p:txBody>
      </p:sp>
      <p:pic>
        <p:nvPicPr>
          <p:cNvPr id="3" name="Picture 2" descr="D:\Фото туризм новое\IMG_19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93" y="260648"/>
            <a:ext cx="8560400" cy="570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30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иугольник 4"/>
          <p:cNvSpPr/>
          <p:nvPr/>
        </p:nvSpPr>
        <p:spPr>
          <a:xfrm>
            <a:off x="73349" y="404664"/>
            <a:ext cx="2617510" cy="100437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Идея</a:t>
            </a:r>
            <a:endParaRPr lang="ru-RU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1026" name="Picture 2" descr="E:\фото спорт 2018\Фото туризм 2018\image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14369" r="6783" b="14944"/>
          <a:stretch/>
        </p:blipFill>
        <p:spPr bwMode="auto">
          <a:xfrm>
            <a:off x="454627" y="1839561"/>
            <a:ext cx="8248604" cy="4829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4"/>
          <p:cNvSpPr/>
          <p:nvPr/>
        </p:nvSpPr>
        <p:spPr>
          <a:xfrm>
            <a:off x="2699792" y="184898"/>
            <a:ext cx="6003439" cy="15159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just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kern="1200" dirty="0" smtClean="0">
                <a:latin typeface="Cambria" panose="02040503050406030204" pitchFamily="18" charset="0"/>
              </a:rPr>
              <a:t>сформировать культуру здорового образа жизни у воспитанников и их родителей посредством туристской деятельности</a:t>
            </a:r>
            <a:endParaRPr lang="ru-RU" sz="2400" b="1" kern="1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20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фото спорт 2018\Фото туризм 2018\IMG_19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820472" cy="588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10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7" t="19244"/>
          <a:stretch/>
        </p:blipFill>
        <p:spPr bwMode="auto">
          <a:xfrm>
            <a:off x="2195736" y="980728"/>
            <a:ext cx="3224138" cy="3259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s://www.holstgroup.co.uk/wp-content/uploads/2013/09/Lightbulbs-with-red-arrow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428275"/>
            <a:ext cx="4176464" cy="2317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961" y="2211168"/>
            <a:ext cx="3085068" cy="3233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155" y="5747706"/>
            <a:ext cx="4341066" cy="94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Выгнутая вправо стрелка 2"/>
          <p:cNvSpPr/>
          <p:nvPr/>
        </p:nvSpPr>
        <p:spPr>
          <a:xfrm>
            <a:off x="8583429" y="5189964"/>
            <a:ext cx="324036" cy="753547"/>
          </a:xfrm>
          <a:prstGeom prst="curved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274" y="334011"/>
            <a:ext cx="1918092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1"/>
          <a:stretch/>
        </p:blipFill>
        <p:spPr bwMode="auto">
          <a:xfrm>
            <a:off x="161937" y="690902"/>
            <a:ext cx="1145516" cy="130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1" y="0"/>
            <a:ext cx="7056495" cy="668022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kern="12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Организация сетевого взаимодействия</a:t>
            </a:r>
            <a:endParaRPr lang="ru-RU" sz="2800" b="1" kern="1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504" y="2211168"/>
            <a:ext cx="1980220" cy="1631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ДОО №№</a:t>
            </a:r>
          </a:p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9, 41,</a:t>
            </a:r>
          </a:p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27,78,</a:t>
            </a:r>
          </a:p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14, 79,</a:t>
            </a:r>
          </a:p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105 </a:t>
            </a:r>
            <a:endParaRPr lang="ru-RU" sz="2000" b="1" dirty="0"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993350"/>
            <a:ext cx="1260140" cy="21781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г. Сочи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2168" y="3951661"/>
            <a:ext cx="1947068" cy="21781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Ленинградский р-н</a:t>
            </a:r>
            <a:endParaRPr lang="ru-RU" sz="1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168" y="4228220"/>
            <a:ext cx="198022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ДОО </a:t>
            </a:r>
            <a:r>
              <a:rPr lang="ru-RU" sz="2000" b="1" dirty="0" smtClean="0">
                <a:latin typeface="Cambria" panose="02040503050406030204" pitchFamily="18" charset="0"/>
              </a:rPr>
              <a:t>№8</a:t>
            </a:r>
            <a:endParaRPr lang="ru-RU" sz="2000" b="1" dirty="0" smtClean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63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0002" y="216496"/>
            <a:ext cx="7906414" cy="668022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kern="12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Диссеминация и </a:t>
            </a:r>
            <a:r>
              <a:rPr lang="ru-RU" sz="28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трансляция </a:t>
            </a:r>
            <a:endParaRPr lang="ru-RU" sz="2800" b="1" kern="1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54871441"/>
              </p:ext>
            </p:extLst>
          </p:nvPr>
        </p:nvGraphicFramePr>
        <p:xfrm>
          <a:off x="1619672" y="1196752"/>
          <a:ext cx="7929618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3" b="15400"/>
          <a:stretch/>
        </p:blipFill>
        <p:spPr bwMode="auto">
          <a:xfrm>
            <a:off x="279467" y="1268760"/>
            <a:ext cx="4365550" cy="224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4788024" y="4799613"/>
            <a:ext cx="3892258" cy="377979"/>
            <a:chOff x="3037210" y="3253926"/>
            <a:chExt cx="3892258" cy="377979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3037210" y="3253926"/>
              <a:ext cx="3892258" cy="377979"/>
            </a:xfrm>
            <a:prstGeom prst="roundRect">
              <a:avLst/>
            </a:prstGeom>
          </p:spPr>
          <p:style>
            <a:lnRef idx="1">
              <a:schemeClr val="accent2">
                <a:shade val="50000"/>
                <a:hueOff val="-26567"/>
                <a:satOff val="-4851"/>
                <a:lumOff val="28071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3055661" y="3272377"/>
              <a:ext cx="3855356" cy="3410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Публикации  (12)</a:t>
              </a:r>
              <a:endParaRPr lang="ru-RU" sz="20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AutoShape 4" descr="https://docviewer.yandex.ru/view/178011904/htmlimage?id=3qydf-hskxnjhot4bqj86wh6qrnpkc8opn097dpg9dotcq48v7cx78ju4legg4vii6w5hf3ii5jrl7x47blde4ku027ltt1ov5rpp1jeb&amp;name=image-6yXSKOVCkSv6H5vy4a.jpg&amp;dsid=3002544056ef892884816727e3a57ef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docviewer.yandex.ru/view/178011904/htmlimage?id=3qydf-hskxnjhot4bqj86wh6qrnpkc8opn097dpg9dotcq48v7cx78ju4legg4vii6w5hf3ii5jrl7x47blde4ku027ltt1ov5rpp1jeb&amp;name=image-6yXSKOVCkSv6H5vy4a.jpg&amp;dsid=3002544056ef892884816727e3a57ef9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docviewer.yandex.ru/view/178011904/htmlimage?id=3qydf-hskxnjhot4bqj86wh6qrnpkc8opn097dpg9dotcq48v7cx78ju4legg4vii6w5hf3ii5jrl7x47blde4ku027ltt1ov5rpp1jeb&amp;name=image-6yXSKOVCkSv6H5vy4a.jpg&amp;dsid=3002544056ef892884816727e3a57ef9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6941" r="16035" b="10428"/>
          <a:stretch/>
        </p:blipFill>
        <p:spPr bwMode="auto">
          <a:xfrm>
            <a:off x="307975" y="3609671"/>
            <a:ext cx="4337042" cy="2757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6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4006" y="1916832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03788" y="4580286"/>
            <a:ext cx="39789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u="sng" dirty="0">
                <a:latin typeface="Cambria" panose="02040503050406030204" pitchFamily="18" charset="0"/>
                <a:hlinkClick r:id="rId2"/>
              </a:rPr>
              <a:t>http://dou67.sochi-schools.ru</a:t>
            </a:r>
            <a:r>
              <a:rPr lang="en-US" sz="2000" b="1" u="sng" dirty="0" smtClean="0">
                <a:latin typeface="Cambria" panose="02040503050406030204" pitchFamily="18" charset="0"/>
                <a:hlinkClick r:id="rId2"/>
              </a:rPr>
              <a:t>/</a:t>
            </a:r>
            <a:r>
              <a:rPr lang="ru-RU" sz="2000" b="1" u="sng" dirty="0" smtClean="0">
                <a:latin typeface="Cambria" panose="02040503050406030204" pitchFamily="18" charset="0"/>
              </a:rPr>
              <a:t>  </a:t>
            </a:r>
            <a:endParaRPr lang="ru-RU" b="1" u="sng" dirty="0">
              <a:latin typeface="Cambria" panose="02040503050406030204" pitchFamily="18" charset="0"/>
            </a:endParaRPr>
          </a:p>
        </p:txBody>
      </p:sp>
      <p:pic>
        <p:nvPicPr>
          <p:cNvPr id="7" name="Picture 6" descr="Instagram-novo-logo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3" t="22423" r="22758" b="18848"/>
          <a:stretch>
            <a:fillRect/>
          </a:stretch>
        </p:blipFill>
        <p:spPr bwMode="auto">
          <a:xfrm>
            <a:off x="2411962" y="5838379"/>
            <a:ext cx="962408" cy="70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93274" y="5892727"/>
            <a:ext cx="2459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3399FF"/>
                </a:solidFill>
                <a:latin typeface="Cambria" panose="02040503050406030204" pitchFamily="18" charset="0"/>
              </a:rPr>
              <a:t>#</a:t>
            </a:r>
            <a:r>
              <a:rPr lang="ru-RU" sz="2800" b="1" dirty="0" smtClean="0">
                <a:solidFill>
                  <a:srgbClr val="3399FF"/>
                </a:solidFill>
                <a:latin typeface="Cambria" panose="02040503050406030204" pitchFamily="18" charset="0"/>
              </a:rPr>
              <a:t>ютурсочи</a:t>
            </a:r>
            <a:endParaRPr lang="ru-RU" sz="2800" b="1" dirty="0">
              <a:solidFill>
                <a:srgbClr val="3399FF"/>
              </a:solidFill>
              <a:latin typeface="Cambria" panose="02040503050406030204" pitchFamily="18" charset="0"/>
            </a:endParaRPr>
          </a:p>
        </p:txBody>
      </p:sp>
      <p:pic>
        <p:nvPicPr>
          <p:cNvPr id="5124" name="Picture 4" descr="https://image.freepik.com/free-icon/no-translate-detected_318-40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028" y="4563341"/>
            <a:ext cx="465804" cy="46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https://previews.123rf.com/images/lupobianco/lupobianco1304/lupobianco130400014/18949767-Envelope-with-email-symbol-email-concept-Stock-Photo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https://previews.123rf.com/images/lupobianco/lupobianco1304/lupobianco130400014/18949767-Envelope-with-email-symbol-email-concept-Stock-Photo.jpg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9" name="Picture 9" descr="iFS9K605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962" y="5122251"/>
            <a:ext cx="829935" cy="74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295661" y="5295620"/>
            <a:ext cx="2685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Cambria" panose="02040503050406030204" pitchFamily="18" charset="0"/>
              </a:rPr>
              <a:t>dou67@edu.sochi.ru</a:t>
            </a:r>
            <a:r>
              <a:rPr lang="ru-RU" sz="2000" b="1" dirty="0" smtClean="0">
                <a:latin typeface="Cambria" panose="02040503050406030204" pitchFamily="18" charset="0"/>
              </a:rPr>
              <a:t> 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74370" y="5950274"/>
            <a:ext cx="1834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</a:rPr>
              <a:t>dou67sochi</a:t>
            </a:r>
            <a:endParaRPr lang="ru-RU" sz="24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37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929512" y="152636"/>
            <a:ext cx="5472608" cy="8640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just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latin typeface="Cambria" panose="02040503050406030204" pitchFamily="18" charset="0"/>
              </a:rPr>
              <a:t>р</a:t>
            </a:r>
            <a:r>
              <a:rPr lang="ru-RU" b="1" kern="1200" dirty="0" smtClean="0">
                <a:latin typeface="Cambria" panose="02040503050406030204" pitchFamily="18" charset="0"/>
              </a:rPr>
              <a:t>азработка </a:t>
            </a:r>
            <a:r>
              <a:rPr lang="ru-RU" b="1" kern="1200" dirty="0" smtClean="0">
                <a:latin typeface="Cambria" panose="02040503050406030204" pitchFamily="18" charset="0"/>
              </a:rPr>
              <a:t>содержания программы </a:t>
            </a:r>
            <a:r>
              <a:rPr lang="ru-RU" b="1" kern="1200" dirty="0" smtClean="0">
                <a:latin typeface="Cambria" panose="02040503050406030204" pitchFamily="18" charset="0"/>
              </a:rPr>
              <a:t>«Юный турист» </a:t>
            </a:r>
            <a:r>
              <a:rPr lang="ru-RU" b="1" kern="1200" dirty="0" smtClean="0">
                <a:latin typeface="Cambria" panose="02040503050406030204" pitchFamily="18" charset="0"/>
              </a:rPr>
              <a:t>и создание условий для ее реализации</a:t>
            </a:r>
            <a:endParaRPr lang="ru-RU" b="1" kern="1200" dirty="0">
              <a:latin typeface="Cambria" panose="02040503050406030204" pitchFamily="18" charset="0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251520" y="260648"/>
            <a:ext cx="2664296" cy="648072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260656" y="1255331"/>
            <a:ext cx="2232248" cy="668022"/>
            <a:chOff x="720083" y="163818"/>
            <a:chExt cx="7272801" cy="122413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Прямоугольник 5"/>
            <p:cNvSpPr/>
            <p:nvPr/>
          </p:nvSpPr>
          <p:spPr>
            <a:xfrm>
              <a:off x="720083" y="163818"/>
              <a:ext cx="7272801" cy="12241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7" name="Прямоугольник 6"/>
            <p:cNvSpPr/>
            <p:nvPr/>
          </p:nvSpPr>
          <p:spPr>
            <a:xfrm>
              <a:off x="720083" y="163818"/>
              <a:ext cx="7272801" cy="12241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Задачи:</a:t>
              </a:r>
              <a:endParaRPr lang="ru-RU" sz="2800" b="1" kern="12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5321458"/>
              </p:ext>
            </p:extLst>
          </p:nvPr>
        </p:nvGraphicFramePr>
        <p:xfrm>
          <a:off x="1043608" y="1772816"/>
          <a:ext cx="7358512" cy="4726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632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142976" y="260648"/>
            <a:ext cx="6858048" cy="668022"/>
            <a:chOff x="720083" y="163818"/>
            <a:chExt cx="7272801" cy="122413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Прямоугольник 5"/>
            <p:cNvSpPr/>
            <p:nvPr/>
          </p:nvSpPr>
          <p:spPr>
            <a:xfrm>
              <a:off x="720083" y="163818"/>
              <a:ext cx="7272801" cy="12241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7" name="Прямоугольник 6"/>
            <p:cNvSpPr/>
            <p:nvPr/>
          </p:nvSpPr>
          <p:spPr>
            <a:xfrm>
              <a:off x="720083" y="163818"/>
              <a:ext cx="7272801" cy="12241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Задачи на 2019 год</a:t>
              </a:r>
              <a:endParaRPr lang="ru-RU" sz="2800" b="1" kern="12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graphicFrame>
        <p:nvGraphicFramePr>
          <p:cNvPr id="8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097725"/>
              </p:ext>
            </p:extLst>
          </p:nvPr>
        </p:nvGraphicFramePr>
        <p:xfrm>
          <a:off x="214282" y="1000108"/>
          <a:ext cx="8462744" cy="571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6312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83"/>
    </mc:Choice>
    <mc:Fallback xmlns="">
      <p:transition spd="slow" advTm="4418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139167" y="260648"/>
            <a:ext cx="6861857" cy="668022"/>
            <a:chOff x="716044" y="163818"/>
            <a:chExt cx="7276840" cy="122413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Прямоугольник 4"/>
            <p:cNvSpPr/>
            <p:nvPr/>
          </p:nvSpPr>
          <p:spPr>
            <a:xfrm>
              <a:off x="720083" y="163818"/>
              <a:ext cx="7272801" cy="12241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6" name="Прямоугольник 5"/>
            <p:cNvSpPr/>
            <p:nvPr/>
          </p:nvSpPr>
          <p:spPr>
            <a:xfrm>
              <a:off x="716044" y="163818"/>
              <a:ext cx="7272801" cy="12241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Измерение и оценка качества</a:t>
              </a:r>
              <a:endParaRPr lang="ru-RU" sz="2800" b="1" kern="12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886743"/>
              </p:ext>
            </p:extLst>
          </p:nvPr>
        </p:nvGraphicFramePr>
        <p:xfrm>
          <a:off x="323528" y="1124744"/>
          <a:ext cx="8352928" cy="192024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592288"/>
                <a:gridCol w="5760640"/>
              </a:tblGrid>
              <a:tr h="18002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Критерий 1. Оценка  эффективности </a:t>
                      </a:r>
                      <a:r>
                        <a:rPr lang="ru-RU" sz="1400" dirty="0" smtClean="0">
                          <a:effectLst/>
                          <a:latin typeface="Cambria" panose="02040503050406030204" pitchFamily="18" charset="0"/>
                        </a:rPr>
                        <a:t>туристской </a:t>
                      </a: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деятельности в образовательной области «Физическое развитие».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50891" marR="50891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b="0" dirty="0">
                          <a:effectLst/>
                          <a:latin typeface="Cambria" panose="02040503050406030204" pitchFamily="18" charset="0"/>
                        </a:rPr>
                        <a:t>Диагностика педагогического процесса ДОО Н.В. Верещагиной (ОО «Физическое развитие»).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b="0" dirty="0">
                          <a:effectLst/>
                          <a:latin typeface="Cambria" panose="02040503050406030204" pitchFamily="18" charset="0"/>
                        </a:rPr>
                        <a:t>Диагностические тесты развития физических качеств у дошкольников М.А. </a:t>
                      </a:r>
                      <a:r>
                        <a:rPr lang="ru-RU" sz="1400" b="0" dirty="0" err="1">
                          <a:effectLst/>
                          <a:latin typeface="Cambria" panose="02040503050406030204" pitchFamily="18" charset="0"/>
                        </a:rPr>
                        <a:t>Руновой</a:t>
                      </a:r>
                      <a:r>
                        <a:rPr lang="ru-RU" sz="1400" b="0" dirty="0">
                          <a:effectLst/>
                          <a:latin typeface="Cambria" panose="02040503050406030204" pitchFamily="18" charset="0"/>
                        </a:rPr>
                        <a:t>, Г.Н. </a:t>
                      </a:r>
                      <a:r>
                        <a:rPr lang="ru-RU" sz="1400" b="0" dirty="0" err="1">
                          <a:effectLst/>
                          <a:latin typeface="Cambria" panose="02040503050406030204" pitchFamily="18" charset="0"/>
                        </a:rPr>
                        <a:t>Сердюковской</a:t>
                      </a:r>
                      <a:r>
                        <a:rPr lang="ru-RU" sz="14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b="0" dirty="0">
                          <a:effectLst/>
                          <a:latin typeface="Cambria" panose="02040503050406030204" pitchFamily="18" charset="0"/>
                        </a:rPr>
                        <a:t>Модифицированная методика оценки разнообразия движений Шишкиной В.А., </a:t>
                      </a:r>
                      <a:r>
                        <a:rPr lang="ru-RU" sz="1400" b="0" dirty="0" err="1">
                          <a:effectLst/>
                          <a:latin typeface="Cambria" panose="02040503050406030204" pitchFamily="18" charset="0"/>
                        </a:rPr>
                        <a:t>Дедулевич</a:t>
                      </a:r>
                      <a:r>
                        <a:rPr lang="ru-RU" sz="1400" b="0" dirty="0">
                          <a:effectLst/>
                          <a:latin typeface="Cambria" panose="02040503050406030204" pitchFamily="18" charset="0"/>
                        </a:rPr>
                        <a:t> М.Н</a:t>
                      </a:r>
                      <a:r>
                        <a:rPr lang="ru-RU" sz="1400" b="0" dirty="0" smtClean="0">
                          <a:effectLst/>
                          <a:latin typeface="Cambria" panose="02040503050406030204" pitchFamily="18" charset="0"/>
                        </a:rPr>
                        <a:t>.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b="0" dirty="0" smtClean="0">
                          <a:effectLst/>
                          <a:latin typeface="Cambria" panose="02040503050406030204" pitchFamily="18" charset="0"/>
                        </a:rPr>
                        <a:t>Диагностика нравственно-волевых качеств у дошкольников 6-7 лет (Т.П. Завьялова)</a:t>
                      </a:r>
                      <a:endParaRPr lang="ru-RU" sz="1400" b="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marL="20129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0" dirty="0">
                        <a:effectLst/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50891" marR="50891" marT="0" marB="0"/>
                </a:tc>
              </a:tr>
            </a:tbl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053944294"/>
              </p:ext>
            </p:extLst>
          </p:nvPr>
        </p:nvGraphicFramePr>
        <p:xfrm>
          <a:off x="323528" y="3140968"/>
          <a:ext cx="8352928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4000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139167" y="260648"/>
            <a:ext cx="6861857" cy="668022"/>
            <a:chOff x="716044" y="163818"/>
            <a:chExt cx="7276840" cy="122413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Прямоугольник 4"/>
            <p:cNvSpPr/>
            <p:nvPr/>
          </p:nvSpPr>
          <p:spPr>
            <a:xfrm>
              <a:off x="720083" y="163818"/>
              <a:ext cx="7272801" cy="12241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6" name="Прямоугольник 5"/>
            <p:cNvSpPr/>
            <p:nvPr/>
          </p:nvSpPr>
          <p:spPr>
            <a:xfrm>
              <a:off x="716044" y="163818"/>
              <a:ext cx="7272801" cy="12241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Измерение и оценка качества</a:t>
              </a:r>
              <a:endParaRPr lang="ru-RU" sz="2800" b="1" kern="12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832103"/>
              </p:ext>
            </p:extLst>
          </p:nvPr>
        </p:nvGraphicFramePr>
        <p:xfrm>
          <a:off x="323528" y="1124744"/>
          <a:ext cx="8352928" cy="1368152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592288"/>
                <a:gridCol w="5760640"/>
              </a:tblGrid>
              <a:tr h="136815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Критерий 2. Оценка развивающей предметно-пространственной среды, созданной в рамках проекта.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50891" marR="5089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</a:rPr>
                        <a:t>Шкалы ECERS-R: 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К7. Пространство для игр, развивающих крупную моторику.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К8. Оборудование для развития крупной моторики. 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К14. Безопасность</a:t>
                      </a:r>
                      <a:r>
                        <a:rPr lang="ru-RU" sz="1400" dirty="0" smtClean="0">
                          <a:effectLst/>
                          <a:latin typeface="Cambria" panose="02040503050406030204" pitchFamily="18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ru-RU" sz="1400" i="1" dirty="0" smtClean="0"/>
                        <a:t>Определение степени оснащения туристских центров (согласно плана)</a:t>
                      </a: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50891" marR="50891" marT="0" marB="0"/>
                </a:tc>
              </a:tr>
            </a:tbl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703048422"/>
              </p:ext>
            </p:extLst>
          </p:nvPr>
        </p:nvGraphicFramePr>
        <p:xfrm>
          <a:off x="395536" y="2564904"/>
          <a:ext cx="835292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6944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139167" y="260648"/>
            <a:ext cx="6861857" cy="668022"/>
            <a:chOff x="716044" y="163818"/>
            <a:chExt cx="7276840" cy="122413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Прямоугольник 4"/>
            <p:cNvSpPr/>
            <p:nvPr/>
          </p:nvSpPr>
          <p:spPr>
            <a:xfrm>
              <a:off x="720083" y="163818"/>
              <a:ext cx="7272801" cy="12241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6" name="Прямоугольник 5"/>
            <p:cNvSpPr/>
            <p:nvPr/>
          </p:nvSpPr>
          <p:spPr>
            <a:xfrm>
              <a:off x="716044" y="163818"/>
              <a:ext cx="7272801" cy="12241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Измерение и оценка качества</a:t>
              </a:r>
              <a:endParaRPr lang="ru-RU" sz="2800" b="1" kern="12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118775"/>
              </p:ext>
            </p:extLst>
          </p:nvPr>
        </p:nvGraphicFramePr>
        <p:xfrm>
          <a:off x="391727" y="1196752"/>
          <a:ext cx="8352928" cy="1112872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592288"/>
                <a:gridCol w="5760640"/>
              </a:tblGrid>
              <a:tr h="111287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Критерий 3.  Показатели эффективности  деятельности педагогических работников 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50891" marR="50891" marT="0" marB="0"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Cambria" panose="02040503050406030204" pitchFamily="18" charset="0"/>
                        </a:rPr>
                        <a:t>Мониторинг </a:t>
                      </a: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показателей эффективности (эффективный контракт)</a:t>
                      </a:r>
                    </a:p>
                    <a:p>
                      <a:pPr marL="285750" lvl="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 smtClean="0">
                          <a:effectLst/>
                          <a:latin typeface="Cambria" panose="02040503050406030204" pitchFamily="18" charset="0"/>
                        </a:rPr>
                        <a:t> Шкалы </a:t>
                      </a: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</a:rPr>
                        <a:t>ECERS-R </a:t>
                      </a:r>
                    </a:p>
                    <a:p>
                      <a:pPr marL="29146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К10. Образовательная деятельность</a:t>
                      </a:r>
                      <a:r>
                        <a:rPr lang="ru-RU" sz="1400" dirty="0" smtClean="0">
                          <a:effectLst/>
                          <a:latin typeface="Cambria" panose="02040503050406030204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891" marR="50891" marT="0" marB="0"/>
                </a:tc>
              </a:tr>
            </a:tbl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3185552" y="2393564"/>
            <a:ext cx="3744416" cy="2808312"/>
            <a:chOff x="323528" y="2420888"/>
            <a:chExt cx="3744416" cy="280831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323528" y="2420888"/>
              <a:ext cx="3744416" cy="2808312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12" name="Объект 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46505798"/>
                </p:ext>
              </p:extLst>
            </p:nvPr>
          </p:nvGraphicFramePr>
          <p:xfrm>
            <a:off x="395536" y="2492896"/>
            <a:ext cx="3582343" cy="26613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467544" y="4725144"/>
              <a:ext cx="3384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latin typeface="Cambria" panose="02040503050406030204" pitchFamily="18" charset="0"/>
                </a:rPr>
                <a:t>Итоговый показатель 72%</a:t>
              </a:r>
              <a:endParaRPr lang="ru-RU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606" y="3178642"/>
            <a:ext cx="1903217" cy="2689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211960" y="5840396"/>
            <a:ext cx="329466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Cambria" panose="02040503050406030204" pitchFamily="18" charset="0"/>
              </a:rPr>
              <a:t>Команды-победители городских тур. слётов</a:t>
            </a:r>
            <a:endParaRPr lang="ru-RU" b="1" dirty="0">
              <a:latin typeface="Cambria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" r="4948" b="5641"/>
          <a:stretch/>
        </p:blipFill>
        <p:spPr bwMode="auto">
          <a:xfrm>
            <a:off x="179512" y="2393564"/>
            <a:ext cx="2927188" cy="355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" t="5335" r="5773" b="7289"/>
          <a:stretch/>
        </p:blipFill>
        <p:spPr bwMode="auto">
          <a:xfrm>
            <a:off x="1306500" y="3979289"/>
            <a:ext cx="1800200" cy="2610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36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139167" y="260648"/>
            <a:ext cx="6861857" cy="668022"/>
            <a:chOff x="716044" y="163818"/>
            <a:chExt cx="7276840" cy="122413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Прямоугольник 4"/>
            <p:cNvSpPr/>
            <p:nvPr/>
          </p:nvSpPr>
          <p:spPr>
            <a:xfrm>
              <a:off x="720083" y="163818"/>
              <a:ext cx="7272801" cy="12241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6" name="Прямоугольник 5"/>
            <p:cNvSpPr/>
            <p:nvPr/>
          </p:nvSpPr>
          <p:spPr>
            <a:xfrm>
              <a:off x="716044" y="163818"/>
              <a:ext cx="7272801" cy="12241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Измерение и оценка качества</a:t>
              </a:r>
              <a:endParaRPr lang="ru-RU" sz="2800" b="1" kern="12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819783" y="2742675"/>
            <a:ext cx="41861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latin typeface="Cambria" panose="02040503050406030204" pitchFamily="18" charset="0"/>
                <a:hlinkClick r:id="rId3"/>
              </a:rPr>
              <a:t>http://dou67.sochi-schools.ru/innovatsionnaya-deyatelnost</a:t>
            </a:r>
            <a:r>
              <a:rPr lang="en-US" sz="2000" b="1" u="sng" dirty="0" smtClean="0">
                <a:latin typeface="Cambria" panose="02040503050406030204" pitchFamily="18" charset="0"/>
                <a:hlinkClick r:id="rId3"/>
              </a:rPr>
              <a:t>/</a:t>
            </a:r>
            <a:r>
              <a:rPr lang="ru-RU" sz="2000" b="1" u="sng" dirty="0" smtClean="0">
                <a:latin typeface="Cambria" panose="02040503050406030204" pitchFamily="18" charset="0"/>
              </a:rPr>
              <a:t> </a:t>
            </a:r>
            <a:endParaRPr lang="ru-RU" b="1" u="sng" dirty="0">
              <a:latin typeface="Cambria" panose="02040503050406030204" pitchFamily="18" charset="0"/>
            </a:endParaRPr>
          </a:p>
        </p:txBody>
      </p:sp>
      <p:pic>
        <p:nvPicPr>
          <p:cNvPr id="9" name="Picture 4" descr="https://image.freepik.com/free-icon/no-translate-detected_318-40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5" y="3017605"/>
            <a:ext cx="465804" cy="46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nstagram-novo-logo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3" t="22423" r="22758" b="18848"/>
          <a:stretch>
            <a:fillRect/>
          </a:stretch>
        </p:blipFill>
        <p:spPr bwMode="auto">
          <a:xfrm>
            <a:off x="176759" y="3958781"/>
            <a:ext cx="962408" cy="70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66086" y="4080915"/>
            <a:ext cx="1834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</a:rPr>
              <a:t>dou67sochi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00242" y="4019361"/>
            <a:ext cx="2459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3399FF"/>
                </a:solidFill>
                <a:latin typeface="Cambria" panose="02040503050406030204" pitchFamily="18" charset="0"/>
              </a:rPr>
              <a:t>#</a:t>
            </a:r>
            <a:r>
              <a:rPr lang="ru-RU" sz="2800" b="1" dirty="0" smtClean="0">
                <a:solidFill>
                  <a:srgbClr val="3399FF"/>
                </a:solidFill>
                <a:latin typeface="Cambria" panose="02040503050406030204" pitchFamily="18" charset="0"/>
              </a:rPr>
              <a:t>ютурсочи</a:t>
            </a:r>
            <a:endParaRPr lang="ru-RU" sz="2800" b="1" dirty="0">
              <a:solidFill>
                <a:srgbClr val="3399FF"/>
              </a:solidFill>
              <a:latin typeface="Cambria" panose="020405030504060302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45" y="4869161"/>
            <a:ext cx="4833755" cy="147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84882" y="5107123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latin typeface="Cambria" panose="0204050305040603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03848" y="4877567"/>
            <a:ext cx="165618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u="sng" dirty="0" smtClean="0">
                <a:latin typeface="Cambria" panose="02040503050406030204" pitchFamily="18" charset="0"/>
              </a:rPr>
              <a:t>bus.gov.ru</a:t>
            </a:r>
            <a:endParaRPr lang="ru-RU" sz="2000" b="1" u="sng" dirty="0">
              <a:latin typeface="Cambria" panose="02040503050406030204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757" y="2268840"/>
            <a:ext cx="3230278" cy="4547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508568"/>
              </p:ext>
            </p:extLst>
          </p:nvPr>
        </p:nvGraphicFramePr>
        <p:xfrm>
          <a:off x="332159" y="1052736"/>
          <a:ext cx="8352928" cy="106680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592288"/>
                <a:gridCol w="5760640"/>
              </a:tblGrid>
              <a:tr h="79869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Критерий 4.  Показатели эффективности работы с семьей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50891" marR="50891" marT="0" marB="0"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</a:rPr>
                        <a:t>Шкалы ECERS-R 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Мониторинг активности родительского сообщества в мероприятиях (ДОО, муниципалитета)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Определение степени активности в социальных сетях (Фото выходного дня, участия в мероприятиях #ютурсочи).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50891" marR="5089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373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4245" y="1772816"/>
            <a:ext cx="3240360" cy="4312818"/>
          </a:xfrm>
          <a:prstGeom prst="rect">
            <a:avLst/>
          </a:prstGeom>
          <a:solidFill>
            <a:schemeClr val="bg1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71061" y="2348880"/>
            <a:ext cx="29060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  <a:latin typeface="Arial Black" panose="020B0A04020102020204" pitchFamily="34" charset="0"/>
              </a:rPr>
              <a:t>Программа</a:t>
            </a:r>
            <a:endParaRPr lang="ru-RU" sz="32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effectLst/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68" b="16473"/>
          <a:stretch/>
        </p:blipFill>
        <p:spPr>
          <a:xfrm>
            <a:off x="691696" y="3140968"/>
            <a:ext cx="2685459" cy="16661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71800" y="1825660"/>
            <a:ext cx="453650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Cambria" panose="02040503050406030204" pitchFamily="18" charset="0"/>
              </a:rPr>
              <a:t>Содержательный раздел</a:t>
            </a:r>
            <a:endParaRPr lang="ru-RU" sz="2800" b="1" dirty="0">
              <a:latin typeface="Cambria" panose="02040503050406030204" pitchFamily="18" charset="0"/>
            </a:endParaRPr>
          </a:p>
        </p:txBody>
      </p:sp>
      <p:sp>
        <p:nvSpPr>
          <p:cNvPr id="8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5c06b323a5392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253" y="2491842"/>
            <a:ext cx="795771" cy="73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02375" y="2620817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ambria" panose="02040503050406030204" pitchFamily="18" charset="0"/>
              </a:rPr>
              <a:t>Тематические разделы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pic>
        <p:nvPicPr>
          <p:cNvPr id="14" name="Picture 8" descr="5c06b323a5392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895" y="3364654"/>
            <a:ext cx="795771" cy="73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815021" y="3204702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ambria" panose="02040503050406030204" pitchFamily="18" charset="0"/>
              </a:rPr>
              <a:t>Формы, методы, средства реализации 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pic>
        <p:nvPicPr>
          <p:cNvPr id="16" name="Picture 8" descr="5c06b323a5392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604" y="4204639"/>
            <a:ext cx="795771" cy="73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865783" y="4105414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ambria" panose="02040503050406030204" pitchFamily="18" charset="0"/>
              </a:rPr>
              <a:t>Способы поддержки детской инициативы 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pic>
        <p:nvPicPr>
          <p:cNvPr id="18" name="Picture 8" descr="5c06b323a5392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959" y="5229200"/>
            <a:ext cx="795771" cy="73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892958" y="5101733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ambria" panose="02040503050406030204" pitchFamily="18" charset="0"/>
              </a:rPr>
              <a:t>Взаимодействие с родителями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945851" y="260648"/>
            <a:ext cx="6861857" cy="668022"/>
            <a:chOff x="716044" y="163818"/>
            <a:chExt cx="7276840" cy="122413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1" name="Прямоугольник 20"/>
            <p:cNvSpPr/>
            <p:nvPr/>
          </p:nvSpPr>
          <p:spPr>
            <a:xfrm>
              <a:off x="720083" y="163818"/>
              <a:ext cx="7272801" cy="12241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16044" y="163818"/>
              <a:ext cx="7272801" cy="12241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b="1" kern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Результативность</a:t>
              </a:r>
              <a:endParaRPr lang="ru-RU" sz="3600" b="1" kern="12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817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511</Words>
  <Application>Microsoft Office PowerPoint</Application>
  <PresentationFormat>Экран (4:3)</PresentationFormat>
  <Paragraphs>120</Paragraphs>
  <Slides>23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Задача 2. Включение туристской деятельности в систему физического развития </vt:lpstr>
      <vt:lpstr>Презентация PowerPoint</vt:lpstr>
      <vt:lpstr>Задача 3. Повышение компетенций педагогов в области применения туризма как технологии физического развития</vt:lpstr>
      <vt:lpstr>Задача 4. Реализация мероприятий по оснащению центров туристской активности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121431</dc:creator>
  <cp:lastModifiedBy>user</cp:lastModifiedBy>
  <cp:revision>76</cp:revision>
  <cp:lastPrinted>2019-04-04T16:35:16Z</cp:lastPrinted>
  <dcterms:created xsi:type="dcterms:W3CDTF">2017-12-12T09:34:05Z</dcterms:created>
  <dcterms:modified xsi:type="dcterms:W3CDTF">2020-01-16T14:00:56Z</dcterms:modified>
</cp:coreProperties>
</file>