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2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3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theme/theme4.xml" ContentType="application/vnd.openxmlformats-officedocument.theme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2" r:id="rId1"/>
    <p:sldMasterId id="2147486863" r:id="rId2"/>
    <p:sldMasterId id="2147487033" r:id="rId3"/>
    <p:sldMasterId id="2147487046" r:id="rId4"/>
    <p:sldMasterId id="2147487645" r:id="rId5"/>
  </p:sldMasterIdLst>
  <p:notesMasterIdLst>
    <p:notesMasterId r:id="rId20"/>
  </p:notesMasterIdLst>
  <p:sldIdLst>
    <p:sldId id="491" r:id="rId6"/>
    <p:sldId id="493" r:id="rId7"/>
    <p:sldId id="492" r:id="rId8"/>
    <p:sldId id="376" r:id="rId9"/>
    <p:sldId id="420" r:id="rId10"/>
    <p:sldId id="314" r:id="rId11"/>
    <p:sldId id="315" r:id="rId12"/>
    <p:sldId id="316" r:id="rId13"/>
    <p:sldId id="475" r:id="rId14"/>
    <p:sldId id="477" r:id="rId15"/>
    <p:sldId id="498" r:id="rId16"/>
    <p:sldId id="499" r:id="rId17"/>
    <p:sldId id="487" r:id="rId18"/>
    <p:sldId id="502" r:id="rId19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E2285D"/>
    <a:srgbClr val="FF9933"/>
    <a:srgbClr val="FDB141"/>
    <a:srgbClr val="68694B"/>
    <a:srgbClr val="000099"/>
    <a:srgbClr val="0000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3" autoAdjust="0"/>
    <p:restoredTop sz="93026" autoAdjust="0"/>
  </p:normalViewPr>
  <p:slideViewPr>
    <p:cSldViewPr snapToGrid="0">
      <p:cViewPr varScale="1">
        <p:scale>
          <a:sx n="92" d="100"/>
          <a:sy n="92" d="100"/>
        </p:scale>
        <p:origin x="13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9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8964B9D-4AB8-4C1D-BB09-6571E77AAE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3916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C60075-BC32-4478-8739-3B2BBCE9498F}" type="slidenum">
              <a:rPr lang="ru-RU" altLang="ru-RU" smtClean="0"/>
              <a:pPr>
                <a:spcBef>
                  <a:spcPct val="0"/>
                </a:spcBef>
              </a:pPr>
              <a:t>5</a:t>
            </a:fld>
            <a:endParaRPr lang="ru-RU" altLang="ru-RU" smtClean="0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673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2A3820-D0DE-42D0-AF14-49B055CA4184}" type="slidenum">
              <a:rPr lang="ru-RU" altLang="ru-RU" smtClean="0"/>
              <a:pPr>
                <a:spcBef>
                  <a:spcPct val="0"/>
                </a:spcBef>
              </a:pPr>
              <a:t>6</a:t>
            </a:fld>
            <a:endParaRPr lang="ru-RU" altLang="ru-RU" smtClean="0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679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21A86E-81BF-414B-BF69-F9492C49B02B}" type="slidenum">
              <a:rPr lang="ru-RU" altLang="ru-RU" smtClean="0"/>
              <a:pPr>
                <a:spcBef>
                  <a:spcPct val="0"/>
                </a:spcBef>
              </a:pPr>
              <a:t>7</a:t>
            </a:fld>
            <a:endParaRPr lang="ru-RU" altLang="ru-RU" smtClean="0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033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A5E7AF-7487-4E83-B807-FE45FB049AC7}" type="slidenum">
              <a:rPr lang="ru-RU" altLang="ru-RU" smtClean="0"/>
              <a:pPr>
                <a:spcBef>
                  <a:spcPct val="0"/>
                </a:spcBef>
              </a:pPr>
              <a:t>8</a:t>
            </a:fld>
            <a:endParaRPr lang="ru-RU" altLang="ru-RU" smtClean="0"/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760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</p:spPr>
      </p:sp>
      <p:sp>
        <p:nvSpPr>
          <p:cNvPr id="24166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359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</p:spPr>
      </p:sp>
      <p:sp>
        <p:nvSpPr>
          <p:cNvPr id="24371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435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41F69-564A-4882-947B-17551E8198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9734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67360-99D3-4856-974A-6F1EEA35B3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574507"/>
      </p:ext>
    </p:extLst>
  </p:cSld>
  <p:clrMapOvr>
    <a:masterClrMapping/>
  </p:clrMapOvr>
  <p:hf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895DE-875F-41B2-A61F-C7BCAC0B81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09885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D41BA-E48C-4B78-BEC1-72FA121D60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55650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34E3C-820E-4B40-ABDE-48963483D2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94900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FB798-DFFF-4DDE-9A0B-768DB24060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58604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DFBF9-B049-49E8-A7BE-0848749FB6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651747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E43AB-258C-4BD3-A93A-CA1AC6F291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508518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A5A0D-A37F-429C-AFAF-11EA5359F0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27394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8FBD4-787E-4A6C-BAED-C39D172246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000163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2900F-BF2C-48B4-809E-9A4853352E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640393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E6531-4097-4B91-8B5E-3559E4B1C3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5872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10C43-2BD5-46DC-BCA0-B3DC468BD5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0023815"/>
      </p:ext>
    </p:extLst>
  </p:cSld>
  <p:clrMapOvr>
    <a:masterClrMapping/>
  </p:clrMapOvr>
  <p:hf hdr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D69AB-8B1B-41EB-B996-55166DF23B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416674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D743A-CD70-4D6C-BB5A-235CD803BF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359701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C2B2F-8FDB-4CAE-8ADE-85BBBFEAB2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280053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2AB63-1895-4D26-AC0D-360D20D00D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905673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A72A4-A9A0-4814-BEAD-D83F84821B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045828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5EFDC-A48C-40CB-AB9E-F498C5051B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881256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99358-544A-4919-A743-B78D678D9B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383261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D946D-BB96-40A4-913E-A9ED0591B6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211585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67D6C-7F88-4A5C-9069-F1453DDF74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879282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7E83C-7EF2-4CC3-BFD9-2E135AD9E6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4826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6A4D4-1B93-48F4-B4AE-3DFE2FD047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503104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CA7AA-EA31-4F52-B5E9-8F449DBD0B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431646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689E4-55B0-4A6C-9D0A-C961392DB9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37493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FEFEC-2ABF-4DAF-A8A0-A8766A89D9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818753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C32E3-FCC3-4746-9E9F-BE474F0AEE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281788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DCF34-BCC5-4B61-9524-9D16CC36DE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326509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4ABAC-4D5D-4374-8D56-2B6BCB2FD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612672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3C44D-49CB-4902-A674-AC575C292F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01267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CF3CC-57D8-4E09-8092-76E88EE74D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944162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88F92-C68A-48E9-9C35-856FD20F8C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044309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F14F6-0756-4E2B-BACC-8EB1E6B111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6665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18C42-2DF9-440C-8929-EA7F857118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714856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318A4-89D3-4BE2-98BC-7546204EDB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387899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9712E-2C3F-460F-9B36-CB64563009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92554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DDF9B-9695-45D5-9DD3-56D7CE78A6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051604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F4723-2338-4665-92FB-5C28F58BFB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803953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A89CD-2793-4629-9CC2-DB30428FFD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824688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FEE0A-ADFE-491B-AEDA-0ABAC864ED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287649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65A90-6677-4F7B-BBBC-64BB26C726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836745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5D15D-97C2-49BC-A978-1773CB4D88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65845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132FE-D798-40A2-9195-5303029FBB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14564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E5CBE-D97A-4636-B892-31E796F821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1429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160DB-8A55-4348-8DE9-45946A3F14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386644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26389-7F38-4958-9FDE-2F6E3A80C9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481219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A8011-752F-4635-AE4F-91BE3F2696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073817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E598B-7DB1-4ECF-9E6F-D53317382D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709595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25ED4-2E3E-46DB-89E1-1C98E57901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012662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0229B-7C32-4133-A709-0403150C08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0882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9D126-F74D-4CCD-B3EF-4E40549E1C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85143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190DA-EA64-42BF-8D6B-4F0A30EA60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266714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8BAAE-FEAC-4830-B8F8-97E5F0CD4C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449184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67031-3283-46E8-B90D-75D29467F4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49189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0A1F3-37D4-405E-9A64-2B94B5E5F1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7218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A7A1E-F255-4001-870D-64354301B3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601889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ED702-9081-40F4-BDAC-7D95FA948E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881037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242DA-E465-409D-B3E0-E0BF2F4AE1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570407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36902-55DE-4201-A272-9DD2E16E7A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183934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FA753-0465-4EBF-85F0-23B88BC4BE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965931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2FEED-62BD-421C-966D-622F8FC3AA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166627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5EE3C-FD5C-4657-A364-7EA7D85840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129632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CE754-C72C-4A0B-ABAF-CD1886319F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177657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65942-3454-4F1A-88DB-A8C2948B39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862569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12A74-4489-4BF6-A4DC-DE78C5DE28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888759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ED0C5-3086-4547-AD63-4D32DA0C1A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8260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B29BA-5D13-4593-B3E5-BE72045A32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691566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233C5-34FB-4292-99DD-C9ED463DF6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529218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06701-5E1D-4758-80AC-12116430B2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605376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8D849-16C8-40EE-B4DA-3DEC2B1627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091364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A6730-7CD3-4431-BDB5-8C5B68D43E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659911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12B10-192F-4385-9C73-2CC689CC24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003251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7BCE-5CB2-4BBA-8B63-B109376033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975872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46DB2-F70F-4908-955A-9F2D2EC135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784129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81BDB-3612-4D1C-AD8E-2C93D5D28F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424382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C1FBD-B3E0-4E65-829D-E8375171F6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629885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9F15C-437E-4E02-9C77-9A62C4AC00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9865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779FD-4261-485D-A64E-C89384ADCB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05636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F5ACA-1DD8-4273-8D37-9CA9D998CE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9564291"/>
      </p:ext>
    </p:extLst>
  </p:cSld>
  <p:clrMapOvr>
    <a:masterClrMapping/>
  </p:clrMapOvr>
  <p:hf hdr="0" ftr="0" dt="0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49A95-F538-4C04-833D-01B8381401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2304021"/>
      </p:ext>
    </p:extLst>
  </p:cSld>
  <p:clrMapOvr>
    <a:masterClrMapping/>
  </p:clrMapOvr>
  <p:hf hdr="0" ftr="0" dt="0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CAFD5-01EA-47A1-8881-5A6D82CD4C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0304978"/>
      </p:ext>
    </p:extLst>
  </p:cSld>
  <p:clrMapOvr>
    <a:masterClrMapping/>
  </p:clrMapOvr>
  <p:hf hdr="0" ftr="0" dt="0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7D947-A721-40C3-A0B5-D50B32F303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7873357"/>
      </p:ext>
    </p:extLst>
  </p:cSld>
  <p:clrMapOvr>
    <a:masterClrMapping/>
  </p:clrMapOvr>
  <p:hf hdr="0" ftr="0" dt="0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3E9A-8DC9-41CF-9859-D59737112D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5294670"/>
      </p:ext>
    </p:extLst>
  </p:cSld>
  <p:clrMapOvr>
    <a:masterClrMapping/>
  </p:clrMapOvr>
  <p:hf hdr="0" ftr="0" dt="0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5A4E5-6F62-4D63-9DAC-0C5A72A6E1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1462503"/>
      </p:ext>
    </p:extLst>
  </p:cSld>
  <p:clrMapOvr>
    <a:masterClrMapping/>
  </p:clrMapOvr>
  <p:hf hdr="0" ftr="0" dt="0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EE696-83AB-43F0-B65E-12484EDE9C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6608722"/>
      </p:ext>
    </p:extLst>
  </p:cSld>
  <p:clrMapOvr>
    <a:masterClrMapping/>
  </p:clrMapOvr>
  <p:hf hdr="0" ftr="0" dt="0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85C93-7FFA-4778-9896-4B11FDCA47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4386044"/>
      </p:ext>
    </p:extLst>
  </p:cSld>
  <p:clrMapOvr>
    <a:masterClrMapping/>
  </p:clrMapOvr>
  <p:hf hdr="0" ftr="0" dt="0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E88FB-5D69-40A8-B7CF-A5D5F1834F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332807"/>
      </p:ext>
    </p:extLst>
  </p:cSld>
  <p:clrMapOvr>
    <a:masterClrMapping/>
  </p:clrMapOvr>
  <p:hf hdr="0" ftr="0" dt="0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D13CC-225C-476E-883C-293DB3D8DF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139493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156F9-9D84-4DB8-9F67-F6E6ACF4AB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371044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627C9-2386-4719-8DC0-2184FE0EE7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248380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83067-CD6F-40F7-A5D5-E3B4030099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405417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856E2-5928-4FAA-9767-D61A4C5203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637726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7459E-F427-4855-82E8-C16AACAA7A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156741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1CC1A-428B-479C-A992-79564A1440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497485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F5DCC-B0C3-40E5-B5AE-B708DC6A2C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894347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63053-A39B-40AA-8BCA-6C37499758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330529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B137D-140C-41E1-AB85-19D23F47F4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04781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02DAE-21CC-4EC8-ACA5-C68B56A490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669759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FBE8C-CB8B-4789-9895-53D5084A06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3618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E2EE5-8925-4A5E-A535-82BD58F5E2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196852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E715D-9088-49EB-A3ED-BE28DF77B8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343127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60E80-CD77-433D-8EBA-E36F673FB9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730193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FBB04-60E9-417C-9830-27DD2B8215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0023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CE4EC-5481-42F5-B94D-32E6A9C67E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952878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E26D4-2A2D-4EC3-9C04-4A3A6EEF45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296050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205E4-B7EF-4E5D-86B9-FEB6694DCF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775677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EF74D-7C8F-4BA2-B591-3CD5916142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154542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87C0B-2B4A-43ED-8FE7-81C59FFF71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129196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F2F69-689C-4E1A-AE00-40C1D41B80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793630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BBEBA-49D7-40B6-A12D-3DC91C8A6F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612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24467-11CE-4875-830B-3C39F72162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4021496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D2D3E-5C6F-496B-B146-276A5D8FC7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515544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6BD8E-7399-4E24-A91D-37FDBAEC1E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193108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2C216-A15D-4DCF-A5CD-E077932360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96511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26FCB-62C5-4B70-9625-C4A6BBA3FF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459202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D1D9-E8A1-458C-A2C8-93ECFED398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081990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84B12-EE93-4546-85C6-9B84C4B44D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739135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7B057-D44A-40F0-B942-DCF2C9F670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2661904"/>
      </p:ext>
    </p:extLst>
  </p:cSld>
  <p:clrMapOvr>
    <a:masterClrMapping/>
  </p:clrMapOvr>
  <p:hf hdr="0" ftr="0" dt="0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35CA4-4EF7-44B2-A4BD-CCCF4F9CDE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0540479"/>
      </p:ext>
    </p:extLst>
  </p:cSld>
  <p:clrMapOvr>
    <a:masterClrMapping/>
  </p:clrMapOvr>
  <p:hf hdr="0" ftr="0" dt="0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E92C5-6876-4181-9A36-AE93655FB6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7994237"/>
      </p:ext>
    </p:extLst>
  </p:cSld>
  <p:clrMapOvr>
    <a:masterClrMapping/>
  </p:clrMapOvr>
  <p:hf hdr="0" ftr="0" dt="0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A5346-AB92-489A-B99B-EEFD1700AC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7267756"/>
      </p:ext>
    </p:extLst>
  </p:cSld>
  <p:clrMapOvr>
    <a:masterClrMapping/>
  </p:clrMapOvr>
  <p:hf hdr="0" ftr="0" dt="0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6DB29-7677-49C8-BC0F-A24CB1635C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4969553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3721B-87CE-4B75-B1DA-439DBA914A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553173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45D84-050A-4EA3-8AB1-2260718409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473745"/>
      </p:ext>
    </p:extLst>
  </p:cSld>
  <p:clrMapOvr>
    <a:masterClrMapping/>
  </p:clrMapOvr>
  <p:hf hdr="0" ftr="0" dt="0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A9EE7-A4C0-47C2-A962-7550C9268D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9092296"/>
      </p:ext>
    </p:extLst>
  </p:cSld>
  <p:clrMapOvr>
    <a:masterClrMapping/>
  </p:clrMapOvr>
  <p:hf hdr="0" ftr="0" dt="0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66986-9263-4082-A5CA-BED209974E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6167963"/>
      </p:ext>
    </p:extLst>
  </p:cSld>
  <p:clrMapOvr>
    <a:masterClrMapping/>
  </p:clrMapOvr>
  <p:hf hdr="0" ftr="0" dt="0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FAEA5-40EB-4F0D-BDE6-5E550FA42F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8985374"/>
      </p:ext>
    </p:extLst>
  </p:cSld>
  <p:clrMapOvr>
    <a:masterClrMapping/>
  </p:clrMapOvr>
  <p:hf hdr="0" ftr="0" dt="0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0CCA8-7F90-49A3-9265-0D49C64922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8689061"/>
      </p:ext>
    </p:extLst>
  </p:cSld>
  <p:clrMapOvr>
    <a:masterClrMapping/>
  </p:clrMapOvr>
  <p:hf hdr="0" ftr="0" dt="0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697EC-4A82-41E2-93BB-B083CE05D1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090295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BFC63-0FEF-467F-9FBD-EEFA236AEC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727542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777F8-7473-472B-B757-B83D520B21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802310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AD728-F48A-402C-BDDA-A9F5DA1120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702831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71EAC-3FB3-42FF-A19A-FC1E80905D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6196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3C29A-707E-407D-A15C-99DA39F92C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010303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AB9C5-D237-43DC-916E-46A46EA87D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998573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C9D09-EB9E-4CCF-BBAA-B7A3895D7C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154997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48FAC-E2B2-4EE0-BA39-76214CF6D3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021995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890AD-14FB-4D51-B6D9-A0BA3125A5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490546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4F8D5-B5E7-41BA-B90C-265CF173FD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03717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5D5D4-A75C-43F5-927D-FFB4C1FB4E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373327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A3A7D-5B5C-4171-82BE-9D5C405C67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80160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D3FB7-F089-4BE6-A232-D384FB2179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620296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1FD44-0A2E-4FAF-B429-6B8399600D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408860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EFE69-E0D1-40C3-A419-4D2A699C50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8777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008FE-FEA5-4336-A075-6320C4CCFF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314028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9B8C8-AFAA-4CE8-B5BA-72377E680D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189944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1937A-729B-4B58-9795-2F09D8C713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320532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98743-12E2-4E53-ADE5-8272A162A0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188488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5B2BD-5C2B-4B74-9FC6-162D802333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641309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9A5F6-DA3B-47D6-A38A-15F8862D4B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692033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28E4D-0434-476F-AC00-F24016A9FE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590887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C0CB5-600C-43A4-AA53-C851C211B2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779966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EE073-6C27-46FD-BFDB-77020A0233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745847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87BFA-EB56-44CD-9D7E-E568986410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387560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CECCA-1DC4-47F5-AFD4-5BF4EB3CB9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0907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EC18C-2C73-4027-B459-EBD810998C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349351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0A8DB-DADA-409D-BBD8-496A1CCF3D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34571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F6C46-EA4C-486E-A707-8F6271B77E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6184375"/>
      </p:ext>
    </p:extLst>
  </p:cSld>
  <p:clrMapOvr>
    <a:masterClrMapping/>
  </p:clrMapOvr>
  <p:hf hdr="0" ftr="0" dt="0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06D4F-E2D9-4330-9D82-6E40A307A3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4007492"/>
      </p:ext>
    </p:extLst>
  </p:cSld>
  <p:clrMapOvr>
    <a:masterClrMapping/>
  </p:clrMapOvr>
  <p:hf hdr="0" ftr="0" dt="0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4E5A7-0FEF-49A6-B7EE-DA43E04AD5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6925676"/>
      </p:ext>
    </p:extLst>
  </p:cSld>
  <p:clrMapOvr>
    <a:masterClrMapping/>
  </p:clrMapOvr>
  <p:hf hdr="0" ftr="0" dt="0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E7DF0-4936-40AF-98D7-68030BC5CB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8831686"/>
      </p:ext>
    </p:extLst>
  </p:cSld>
  <p:clrMapOvr>
    <a:masterClrMapping/>
  </p:clrMapOvr>
  <p:hf hdr="0" ftr="0" dt="0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55A4F-D4D6-4B60-B5BD-AD32143C6C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1732367"/>
      </p:ext>
    </p:extLst>
  </p:cSld>
  <p:clrMapOvr>
    <a:masterClrMapping/>
  </p:clrMapOvr>
  <p:hf hdr="0" ftr="0" dt="0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DD14C-68BE-4C48-83C6-3838365989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8607989"/>
      </p:ext>
    </p:extLst>
  </p:cSld>
  <p:clrMapOvr>
    <a:masterClrMapping/>
  </p:clrMapOvr>
  <p:hf hdr="0" ftr="0" dt="0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8CCB-8EE5-41C4-BD3B-798B42987F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9640254"/>
      </p:ext>
    </p:extLst>
  </p:cSld>
  <p:clrMapOvr>
    <a:masterClrMapping/>
  </p:clrMapOvr>
  <p:hf hdr="0" ftr="0" dt="0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61A6-D3FC-4B0C-82F3-D131E948CD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666593"/>
      </p:ext>
    </p:extLst>
  </p:cSld>
  <p:clrMapOvr>
    <a:masterClrMapping/>
  </p:clrMapOvr>
  <p:hf hdr="0" ftr="0" dt="0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F4FD7-9252-4586-80D5-9F0F52AEF1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3326661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ABD6C-BB62-426E-BF19-EEC0538501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544451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A25FC-CAC2-459F-898D-E58CBA9BF7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6213066"/>
      </p:ext>
    </p:extLst>
  </p:cSld>
  <p:clrMapOvr>
    <a:masterClrMapping/>
  </p:clrMapOvr>
  <p:hf hdr="0" ftr="0" dt="0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6BA89-BFDE-470B-8D9F-C48286C692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187082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8596D-C107-473A-9197-93F52C0928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755019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4C5F6-B492-4F5A-A2B3-CA462212FC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1395147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9D51D-5217-403E-8B52-FBADE43F72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397889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DDCC4-5811-47D1-8877-59ACA23837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8250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764DB-4924-44E7-B291-459F036413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67329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1724A-C989-43A8-B8F9-CDB71B4EB2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36651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38552-83F1-491F-8AA8-A5341426C4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730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031CC-9260-448E-9548-9F0EC4966A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841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4F094-BF4A-4DF3-8118-FAE74A9234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23457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684F2-3C2E-4FBE-89E6-A06F31B625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43256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90E27-BD3C-4705-9776-FE4B1369DC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84184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C3B4B-FAF5-47DE-BAE7-E92650F727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33461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8CF66-709B-4FE3-8911-BEF04AC9A1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79053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D6867-A93A-45E7-96D3-3CDD76209F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1917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DB19F-8586-4CFB-B186-6F3940E5E8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33914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39EE5-F846-4395-B125-D7711401D3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76346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6F79-2510-4361-92BB-E6E17D25B2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7191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DD7F9-3F4B-4518-92BF-6BE2CB46EA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42911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703A2-3AB0-41E8-B3D3-758454D16A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9658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F9B2E-51EF-4210-B12F-52B1D00712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010767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B5C5B-7D05-4D71-9A3A-CD1791FA9E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61942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394A4-34C5-479F-AEF8-F78B9CE638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13375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2C6E3-48AE-4EEC-A013-F5CD9B065B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22154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27F85-8548-4642-8E6D-F8412F3A06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13586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BD643-421E-4CA3-B046-B048BA833A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53560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CF89A-4C3B-4871-B8E3-5CDC5759BB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12079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6BB17-2217-4FF6-9BCC-012B7CAF54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25604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681B1-90B9-4B76-BCF7-9B24B2C89C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77525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E49C8-F168-42CA-AB52-0528D0C112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86368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A946-2CEE-4BE6-97A7-6745ECCD3F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6980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4022D-E6F7-4EFE-8E2B-C3A38EA33A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0978555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2A21C-B0E0-4219-9230-ED47A896D5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93148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30B5F-F477-4F76-B63B-10975B9922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64933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55EF9-056D-46A4-B588-186470A7BC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97734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7E117-9C3A-4E7A-B9B8-BFD15EA9A8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78788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63C40-BC78-4C4C-91D6-49AF626C65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18196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9A05D-1540-462D-9E70-F8DC630760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48924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0A586-4B0D-4297-97BE-B1AA5D3F26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69605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EDF36-7FD6-4444-B407-F97B808B64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40215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979AA-1FC7-4DDD-A1C4-CACCF94090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5388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8236F-7C63-4A5E-B86B-4CA660763C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166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34CF0-750A-477D-A0AC-34263D4110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5710357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B65EB-767F-46E0-8496-72E9BC98A7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44009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5F633-115A-42B9-8CE5-F1754AAE37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69677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62875-B37C-4B5B-88A6-CF971821EB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36328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2C3E7-F735-412C-9C1D-766F7481E9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28503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EDE74-C1C6-4601-AE91-78D71A9D03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84084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6DB2F-2B81-4151-AB08-47A356B595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56897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855D2-6772-4912-B055-12C1CC1A67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37105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D097B-75BD-475D-8709-F5B413477B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5938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58116-928F-48E7-A605-EC3823E942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30902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D396E-B025-42E2-B1D7-EBDA777C5D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2548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36DD7-FA9F-4EC7-A2DB-EB7083FB0D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1443360"/>
      </p:ext>
    </p:extLst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A707C-3979-423D-9AE5-3B00B4D8EB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56767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AF299-8CB5-4FD4-B5CC-7E2EC76C43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56909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9887A-7FCF-4DF1-81CD-31FCFC98E9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80774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6EBCE-5C73-45F7-9FEE-A5045E7693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24312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EB65A-A684-42EB-839C-958AC8929B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79585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AFE8C-D68C-4A6E-90E5-CF5D986077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35690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8D5DF-86FD-4BDA-B530-F076E7EBD1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03790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36C45-FAE6-4D20-BA82-30A9787EB0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64948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C8672-6101-4933-B5E8-5DFBEEB267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84758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DDFA8-75AA-448B-ACED-64DF8742B7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7096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B78B1-493A-42F7-A32E-7C60D38F2F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8909973"/>
      </p:ext>
    </p:extLst>
  </p:cSld>
  <p:clrMapOvr>
    <a:masterClrMapping/>
  </p:clrMapOvr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3477A-9B3A-4893-BA1D-35F198125D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5161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2F634-8B9F-4FB4-9572-6125469F50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1220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E6D57-E1C3-4F28-8A01-53779BD557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86209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CDCBC-6CE5-4F1B-902B-5F001AC9D4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50153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7809A-A58B-4779-A00B-0CBF4610ED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59943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C3BB8-91E2-4A94-BB61-47989CB88C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12303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32983CAF-55CE-4309-8BC1-16A9A405EA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90897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810A7-D7C5-43F9-B19F-7EC653A163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2724541"/>
      </p:ext>
    </p:extLst>
  </p:cSld>
  <p:clrMapOvr>
    <a:masterClrMapping/>
  </p:clrMapOvr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D7148-84C3-4A4F-91A4-73E96EF23A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1824164"/>
      </p:ext>
    </p:extLst>
  </p:cSld>
  <p:clrMapOvr>
    <a:masterClrMapping/>
  </p:clrMapOvr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7E52C-E81A-4D73-8BDD-D8980E852C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511261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E987E-CFCC-4DA2-98FB-B9DA85D97B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5120302"/>
      </p:ext>
    </p:extLst>
  </p:cSld>
  <p:clrMapOvr>
    <a:masterClrMapping/>
  </p:clrMapOvr>
  <p:hf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34ECA-553F-4A05-B5B0-607676A3D4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1883239"/>
      </p:ext>
    </p:extLst>
  </p:cSld>
  <p:clrMapOvr>
    <a:masterClrMapping/>
  </p:clrMapOvr>
  <p:hf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C0F30-6524-4D1E-92B0-CFCC1E9747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5876168"/>
      </p:ext>
    </p:extLst>
  </p:cSld>
  <p:clrMapOvr>
    <a:masterClrMapping/>
  </p:clrMapOvr>
  <p:hf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CE9CC-B4EA-49B0-A071-A64D241858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1684177"/>
      </p:ext>
    </p:extLst>
  </p:cSld>
  <p:clrMapOvr>
    <a:masterClrMapping/>
  </p:clrMapOvr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B4D54-470B-4D81-B2DE-43950E6826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9792401"/>
      </p:ext>
    </p:extLst>
  </p:cSld>
  <p:clrMapOvr>
    <a:masterClrMapping/>
  </p:clrMapOvr>
  <p:hf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5ED52-6D64-41DA-AE87-B9F368D25C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7290354"/>
      </p:ext>
    </p:extLst>
  </p:cSld>
  <p:clrMapOvr>
    <a:masterClrMapping/>
  </p:clrMapOvr>
  <p:hf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A0196-604F-4A78-8C2F-8164596BC0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5797675"/>
      </p:ext>
    </p:extLst>
  </p:cSld>
  <p:clrMapOvr>
    <a:masterClrMapping/>
  </p:clrMapOvr>
  <p:hf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25062-945F-4981-AB84-ACC61FAEC9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4856984"/>
      </p:ext>
    </p:extLst>
  </p:cSld>
  <p:clrMapOvr>
    <a:masterClrMapping/>
  </p:clrMapOvr>
  <p:hf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A8B42-B096-4E36-B0E1-D61B9FEB82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625099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D36E1-56E5-4FC5-BB57-62E6D5A46A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819153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Логические основы компьютеров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2013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C56BE-53F5-4CEC-A276-A366FC4AAE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567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26" Type="http://schemas.openxmlformats.org/officeDocument/2006/relationships/slideLayout" Target="../slideLayouts/slideLayout111.xml"/><Relationship Id="rId39" Type="http://schemas.openxmlformats.org/officeDocument/2006/relationships/slideLayout" Target="../slideLayouts/slideLayout124.xml"/><Relationship Id="rId21" Type="http://schemas.openxmlformats.org/officeDocument/2006/relationships/slideLayout" Target="../slideLayouts/slideLayout106.xml"/><Relationship Id="rId34" Type="http://schemas.openxmlformats.org/officeDocument/2006/relationships/slideLayout" Target="../slideLayouts/slideLayout119.xml"/><Relationship Id="rId42" Type="http://schemas.openxmlformats.org/officeDocument/2006/relationships/slideLayout" Target="../slideLayouts/slideLayout127.xml"/><Relationship Id="rId47" Type="http://schemas.openxmlformats.org/officeDocument/2006/relationships/slideLayout" Target="../slideLayouts/slideLayout132.xml"/><Relationship Id="rId50" Type="http://schemas.openxmlformats.org/officeDocument/2006/relationships/slideLayout" Target="../slideLayouts/slideLayout135.xml"/><Relationship Id="rId55" Type="http://schemas.openxmlformats.org/officeDocument/2006/relationships/slideLayout" Target="../slideLayouts/slideLayout140.xml"/><Relationship Id="rId63" Type="http://schemas.openxmlformats.org/officeDocument/2006/relationships/slideLayout" Target="../slideLayouts/slideLayout148.xml"/><Relationship Id="rId68" Type="http://schemas.openxmlformats.org/officeDocument/2006/relationships/slideLayout" Target="../slideLayouts/slideLayout153.xml"/><Relationship Id="rId76" Type="http://schemas.openxmlformats.org/officeDocument/2006/relationships/slideLayout" Target="../slideLayouts/slideLayout161.xml"/><Relationship Id="rId84" Type="http://schemas.openxmlformats.org/officeDocument/2006/relationships/theme" Target="../theme/theme2.xml"/><Relationship Id="rId7" Type="http://schemas.openxmlformats.org/officeDocument/2006/relationships/slideLayout" Target="../slideLayouts/slideLayout92.xml"/><Relationship Id="rId71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9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96.xml"/><Relationship Id="rId24" Type="http://schemas.openxmlformats.org/officeDocument/2006/relationships/slideLayout" Target="../slideLayouts/slideLayout109.xml"/><Relationship Id="rId32" Type="http://schemas.openxmlformats.org/officeDocument/2006/relationships/slideLayout" Target="../slideLayouts/slideLayout117.xml"/><Relationship Id="rId37" Type="http://schemas.openxmlformats.org/officeDocument/2006/relationships/slideLayout" Target="../slideLayouts/slideLayout122.xml"/><Relationship Id="rId40" Type="http://schemas.openxmlformats.org/officeDocument/2006/relationships/slideLayout" Target="../slideLayouts/slideLayout125.xml"/><Relationship Id="rId45" Type="http://schemas.openxmlformats.org/officeDocument/2006/relationships/slideLayout" Target="../slideLayouts/slideLayout130.xml"/><Relationship Id="rId53" Type="http://schemas.openxmlformats.org/officeDocument/2006/relationships/slideLayout" Target="../slideLayouts/slideLayout138.xml"/><Relationship Id="rId58" Type="http://schemas.openxmlformats.org/officeDocument/2006/relationships/slideLayout" Target="../slideLayouts/slideLayout143.xml"/><Relationship Id="rId66" Type="http://schemas.openxmlformats.org/officeDocument/2006/relationships/slideLayout" Target="../slideLayouts/slideLayout151.xml"/><Relationship Id="rId74" Type="http://schemas.openxmlformats.org/officeDocument/2006/relationships/slideLayout" Target="../slideLayouts/slideLayout159.xml"/><Relationship Id="rId79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90.xml"/><Relationship Id="rId61" Type="http://schemas.openxmlformats.org/officeDocument/2006/relationships/slideLayout" Target="../slideLayouts/slideLayout146.xml"/><Relationship Id="rId82" Type="http://schemas.openxmlformats.org/officeDocument/2006/relationships/slideLayout" Target="../slideLayouts/slideLayout167.xml"/><Relationship Id="rId19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slideLayout" Target="../slideLayouts/slideLayout107.xml"/><Relationship Id="rId27" Type="http://schemas.openxmlformats.org/officeDocument/2006/relationships/slideLayout" Target="../slideLayouts/slideLayout112.xml"/><Relationship Id="rId30" Type="http://schemas.openxmlformats.org/officeDocument/2006/relationships/slideLayout" Target="../slideLayouts/slideLayout115.xml"/><Relationship Id="rId35" Type="http://schemas.openxmlformats.org/officeDocument/2006/relationships/slideLayout" Target="../slideLayouts/slideLayout120.xml"/><Relationship Id="rId43" Type="http://schemas.openxmlformats.org/officeDocument/2006/relationships/slideLayout" Target="../slideLayouts/slideLayout128.xml"/><Relationship Id="rId48" Type="http://schemas.openxmlformats.org/officeDocument/2006/relationships/slideLayout" Target="../slideLayouts/slideLayout133.xml"/><Relationship Id="rId56" Type="http://schemas.openxmlformats.org/officeDocument/2006/relationships/slideLayout" Target="../slideLayouts/slideLayout141.xml"/><Relationship Id="rId64" Type="http://schemas.openxmlformats.org/officeDocument/2006/relationships/slideLayout" Target="../slideLayouts/slideLayout149.xml"/><Relationship Id="rId69" Type="http://schemas.openxmlformats.org/officeDocument/2006/relationships/slideLayout" Target="../slideLayouts/slideLayout154.xml"/><Relationship Id="rId7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93.xml"/><Relationship Id="rId51" Type="http://schemas.openxmlformats.org/officeDocument/2006/relationships/slideLayout" Target="../slideLayouts/slideLayout136.xml"/><Relationship Id="rId72" Type="http://schemas.openxmlformats.org/officeDocument/2006/relationships/slideLayout" Target="../slideLayouts/slideLayout157.xml"/><Relationship Id="rId80" Type="http://schemas.openxmlformats.org/officeDocument/2006/relationships/slideLayout" Target="../slideLayouts/slideLayout165.xml"/><Relationship Id="rId85" Type="http://schemas.openxmlformats.org/officeDocument/2006/relationships/image" Target="../media/image2.png"/><Relationship Id="rId3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5" Type="http://schemas.openxmlformats.org/officeDocument/2006/relationships/slideLayout" Target="../slideLayouts/slideLayout110.xml"/><Relationship Id="rId33" Type="http://schemas.openxmlformats.org/officeDocument/2006/relationships/slideLayout" Target="../slideLayouts/slideLayout118.xml"/><Relationship Id="rId38" Type="http://schemas.openxmlformats.org/officeDocument/2006/relationships/slideLayout" Target="../slideLayouts/slideLayout123.xml"/><Relationship Id="rId46" Type="http://schemas.openxmlformats.org/officeDocument/2006/relationships/slideLayout" Target="../slideLayouts/slideLayout131.xml"/><Relationship Id="rId59" Type="http://schemas.openxmlformats.org/officeDocument/2006/relationships/slideLayout" Target="../slideLayouts/slideLayout144.xml"/><Relationship Id="rId67" Type="http://schemas.openxmlformats.org/officeDocument/2006/relationships/slideLayout" Target="../slideLayouts/slideLayout152.xml"/><Relationship Id="rId20" Type="http://schemas.openxmlformats.org/officeDocument/2006/relationships/slideLayout" Target="../slideLayouts/slideLayout105.xml"/><Relationship Id="rId41" Type="http://schemas.openxmlformats.org/officeDocument/2006/relationships/slideLayout" Target="../slideLayouts/slideLayout126.xml"/><Relationship Id="rId54" Type="http://schemas.openxmlformats.org/officeDocument/2006/relationships/slideLayout" Target="../slideLayouts/slideLayout139.xml"/><Relationship Id="rId62" Type="http://schemas.openxmlformats.org/officeDocument/2006/relationships/slideLayout" Target="../slideLayouts/slideLayout147.xml"/><Relationship Id="rId70" Type="http://schemas.openxmlformats.org/officeDocument/2006/relationships/slideLayout" Target="../slideLayouts/slideLayout155.xml"/><Relationship Id="rId75" Type="http://schemas.openxmlformats.org/officeDocument/2006/relationships/slideLayout" Target="../slideLayouts/slideLayout160.xml"/><Relationship Id="rId83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0.xml"/><Relationship Id="rId23" Type="http://schemas.openxmlformats.org/officeDocument/2006/relationships/slideLayout" Target="../slideLayouts/slideLayout108.xml"/><Relationship Id="rId28" Type="http://schemas.openxmlformats.org/officeDocument/2006/relationships/slideLayout" Target="../slideLayouts/slideLayout113.xml"/><Relationship Id="rId36" Type="http://schemas.openxmlformats.org/officeDocument/2006/relationships/slideLayout" Target="../slideLayouts/slideLayout121.xml"/><Relationship Id="rId49" Type="http://schemas.openxmlformats.org/officeDocument/2006/relationships/slideLayout" Target="../slideLayouts/slideLayout134.xml"/><Relationship Id="rId57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95.xml"/><Relationship Id="rId31" Type="http://schemas.openxmlformats.org/officeDocument/2006/relationships/slideLayout" Target="../slideLayouts/slideLayout116.xml"/><Relationship Id="rId44" Type="http://schemas.openxmlformats.org/officeDocument/2006/relationships/slideLayout" Target="../slideLayouts/slideLayout129.xml"/><Relationship Id="rId52" Type="http://schemas.openxmlformats.org/officeDocument/2006/relationships/slideLayout" Target="../slideLayouts/slideLayout137.xml"/><Relationship Id="rId60" Type="http://schemas.openxmlformats.org/officeDocument/2006/relationships/slideLayout" Target="../slideLayouts/slideLayout145.xml"/><Relationship Id="rId65" Type="http://schemas.openxmlformats.org/officeDocument/2006/relationships/slideLayout" Target="../slideLayouts/slideLayout150.xml"/><Relationship Id="rId73" Type="http://schemas.openxmlformats.org/officeDocument/2006/relationships/slideLayout" Target="../slideLayouts/slideLayout158.xml"/><Relationship Id="rId78" Type="http://schemas.openxmlformats.org/officeDocument/2006/relationships/slideLayout" Target="../slideLayouts/slideLayout163.xml"/><Relationship Id="rId81" Type="http://schemas.openxmlformats.org/officeDocument/2006/relationships/slideLayout" Target="../slideLayouts/slideLayout16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18" Type="http://schemas.openxmlformats.org/officeDocument/2006/relationships/slideLayout" Target="../slideLayouts/slideLayout186.xml"/><Relationship Id="rId26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171.xml"/><Relationship Id="rId21" Type="http://schemas.openxmlformats.org/officeDocument/2006/relationships/slideLayout" Target="../slideLayouts/slideLayout189.xml"/><Relationship Id="rId34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17" Type="http://schemas.openxmlformats.org/officeDocument/2006/relationships/slideLayout" Target="../slideLayouts/slideLayout185.xml"/><Relationship Id="rId25" Type="http://schemas.openxmlformats.org/officeDocument/2006/relationships/slideLayout" Target="../slideLayouts/slideLayout193.xml"/><Relationship Id="rId33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170.xml"/><Relationship Id="rId16" Type="http://schemas.openxmlformats.org/officeDocument/2006/relationships/slideLayout" Target="../slideLayouts/slideLayout184.xml"/><Relationship Id="rId20" Type="http://schemas.openxmlformats.org/officeDocument/2006/relationships/slideLayout" Target="../slideLayouts/slideLayout188.xml"/><Relationship Id="rId29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24" Type="http://schemas.openxmlformats.org/officeDocument/2006/relationships/slideLayout" Target="../slideLayouts/slideLayout192.xml"/><Relationship Id="rId32" Type="http://schemas.openxmlformats.org/officeDocument/2006/relationships/slideLayout" Target="../slideLayouts/slideLayout200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173.xml"/><Relationship Id="rId15" Type="http://schemas.openxmlformats.org/officeDocument/2006/relationships/slideLayout" Target="../slideLayouts/slideLayout183.xml"/><Relationship Id="rId23" Type="http://schemas.openxmlformats.org/officeDocument/2006/relationships/slideLayout" Target="../slideLayouts/slideLayout191.xml"/><Relationship Id="rId28" Type="http://schemas.openxmlformats.org/officeDocument/2006/relationships/slideLayout" Target="../slideLayouts/slideLayout196.xml"/><Relationship Id="rId36" Type="http://schemas.openxmlformats.org/officeDocument/2006/relationships/theme" Target="../theme/theme3.xml"/><Relationship Id="rId10" Type="http://schemas.openxmlformats.org/officeDocument/2006/relationships/slideLayout" Target="../slideLayouts/slideLayout178.xml"/><Relationship Id="rId19" Type="http://schemas.openxmlformats.org/officeDocument/2006/relationships/slideLayout" Target="../slideLayouts/slideLayout187.xml"/><Relationship Id="rId31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82.xml"/><Relationship Id="rId22" Type="http://schemas.openxmlformats.org/officeDocument/2006/relationships/slideLayout" Target="../slideLayouts/slideLayout190.xml"/><Relationship Id="rId27" Type="http://schemas.openxmlformats.org/officeDocument/2006/relationships/slideLayout" Target="../slideLayouts/slideLayout195.xml"/><Relationship Id="rId30" Type="http://schemas.openxmlformats.org/officeDocument/2006/relationships/slideLayout" Target="../slideLayouts/slideLayout198.xml"/><Relationship Id="rId35" Type="http://schemas.openxmlformats.org/officeDocument/2006/relationships/slideLayout" Target="../slideLayouts/slideLayout20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13" Type="http://schemas.openxmlformats.org/officeDocument/2006/relationships/slideLayout" Target="../slideLayouts/slideLayout216.xml"/><Relationship Id="rId18" Type="http://schemas.openxmlformats.org/officeDocument/2006/relationships/slideLayout" Target="../slideLayouts/slideLayout221.xml"/><Relationship Id="rId26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06.xml"/><Relationship Id="rId21" Type="http://schemas.openxmlformats.org/officeDocument/2006/relationships/slideLayout" Target="../slideLayouts/slideLayout224.xml"/><Relationship Id="rId34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10.xml"/><Relationship Id="rId12" Type="http://schemas.openxmlformats.org/officeDocument/2006/relationships/slideLayout" Target="../slideLayouts/slideLayout215.xml"/><Relationship Id="rId17" Type="http://schemas.openxmlformats.org/officeDocument/2006/relationships/slideLayout" Target="../slideLayouts/slideLayout220.xml"/><Relationship Id="rId25" Type="http://schemas.openxmlformats.org/officeDocument/2006/relationships/slideLayout" Target="../slideLayouts/slideLayout228.xml"/><Relationship Id="rId33" Type="http://schemas.openxmlformats.org/officeDocument/2006/relationships/slideLayout" Target="../slideLayouts/slideLayout236.xml"/><Relationship Id="rId38" Type="http://schemas.openxmlformats.org/officeDocument/2006/relationships/image" Target="../media/image3.png"/><Relationship Id="rId2" Type="http://schemas.openxmlformats.org/officeDocument/2006/relationships/slideLayout" Target="../slideLayouts/slideLayout205.xml"/><Relationship Id="rId16" Type="http://schemas.openxmlformats.org/officeDocument/2006/relationships/slideLayout" Target="../slideLayouts/slideLayout219.xml"/><Relationship Id="rId20" Type="http://schemas.openxmlformats.org/officeDocument/2006/relationships/slideLayout" Target="../slideLayouts/slideLayout223.xml"/><Relationship Id="rId29" Type="http://schemas.openxmlformats.org/officeDocument/2006/relationships/slideLayout" Target="../slideLayouts/slideLayout232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24" Type="http://schemas.openxmlformats.org/officeDocument/2006/relationships/slideLayout" Target="../slideLayouts/slideLayout227.xml"/><Relationship Id="rId32" Type="http://schemas.openxmlformats.org/officeDocument/2006/relationships/slideLayout" Target="../slideLayouts/slideLayout235.xml"/><Relationship Id="rId37" Type="http://schemas.openxmlformats.org/officeDocument/2006/relationships/theme" Target="../theme/theme4.xml"/><Relationship Id="rId5" Type="http://schemas.openxmlformats.org/officeDocument/2006/relationships/slideLayout" Target="../slideLayouts/slideLayout208.xml"/><Relationship Id="rId15" Type="http://schemas.openxmlformats.org/officeDocument/2006/relationships/slideLayout" Target="../slideLayouts/slideLayout218.xml"/><Relationship Id="rId23" Type="http://schemas.openxmlformats.org/officeDocument/2006/relationships/slideLayout" Target="../slideLayouts/slideLayout226.xml"/><Relationship Id="rId28" Type="http://schemas.openxmlformats.org/officeDocument/2006/relationships/slideLayout" Target="../slideLayouts/slideLayout231.xml"/><Relationship Id="rId36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13.xml"/><Relationship Id="rId19" Type="http://schemas.openxmlformats.org/officeDocument/2006/relationships/slideLayout" Target="../slideLayouts/slideLayout222.xml"/><Relationship Id="rId31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Relationship Id="rId14" Type="http://schemas.openxmlformats.org/officeDocument/2006/relationships/slideLayout" Target="../slideLayouts/slideLayout217.xml"/><Relationship Id="rId22" Type="http://schemas.openxmlformats.org/officeDocument/2006/relationships/slideLayout" Target="../slideLayouts/slideLayout225.xml"/><Relationship Id="rId27" Type="http://schemas.openxmlformats.org/officeDocument/2006/relationships/slideLayout" Target="../slideLayouts/slideLayout230.xml"/><Relationship Id="rId30" Type="http://schemas.openxmlformats.org/officeDocument/2006/relationships/slideLayout" Target="../slideLayouts/slideLayout233.xml"/><Relationship Id="rId35" Type="http://schemas.openxmlformats.org/officeDocument/2006/relationships/slideLayout" Target="../slideLayouts/slideLayout2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7.xml"/><Relationship Id="rId13" Type="http://schemas.openxmlformats.org/officeDocument/2006/relationships/slideLayout" Target="../slideLayouts/slideLayout252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242.xml"/><Relationship Id="rId7" Type="http://schemas.openxmlformats.org/officeDocument/2006/relationships/slideLayout" Target="../slideLayouts/slideLayout246.xml"/><Relationship Id="rId12" Type="http://schemas.openxmlformats.org/officeDocument/2006/relationships/slideLayout" Target="../slideLayouts/slideLayout25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241.xml"/><Relationship Id="rId16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40.xml"/><Relationship Id="rId6" Type="http://schemas.openxmlformats.org/officeDocument/2006/relationships/slideLayout" Target="../slideLayouts/slideLayout245.xml"/><Relationship Id="rId11" Type="http://schemas.openxmlformats.org/officeDocument/2006/relationships/slideLayout" Target="../slideLayouts/slideLayout250.xml"/><Relationship Id="rId5" Type="http://schemas.openxmlformats.org/officeDocument/2006/relationships/slideLayout" Target="../slideLayouts/slideLayout244.xml"/><Relationship Id="rId15" Type="http://schemas.openxmlformats.org/officeDocument/2006/relationships/slideLayout" Target="../slideLayouts/slideLayout254.xml"/><Relationship Id="rId10" Type="http://schemas.openxmlformats.org/officeDocument/2006/relationships/slideLayout" Target="../slideLayouts/slideLayout249.xml"/><Relationship Id="rId4" Type="http://schemas.openxmlformats.org/officeDocument/2006/relationships/slideLayout" Target="../slideLayouts/slideLayout243.xml"/><Relationship Id="rId9" Type="http://schemas.openxmlformats.org/officeDocument/2006/relationships/slideLayout" Target="../slideLayouts/slideLayout248.xml"/><Relationship Id="rId14" Type="http://schemas.openxmlformats.org/officeDocument/2006/relationships/slideLayout" Target="../slideLayouts/slideLayout2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792FC89A-A85A-498F-84C6-E6883349C1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907" r:id="rId1"/>
    <p:sldLayoutId id="2147499858" r:id="rId2"/>
    <p:sldLayoutId id="2147499859" r:id="rId3"/>
    <p:sldLayoutId id="2147499860" r:id="rId4"/>
    <p:sldLayoutId id="2147499861" r:id="rId5"/>
    <p:sldLayoutId id="2147499862" r:id="rId6"/>
    <p:sldLayoutId id="2147499863" r:id="rId7"/>
    <p:sldLayoutId id="2147499864" r:id="rId8"/>
    <p:sldLayoutId id="2147499865" r:id="rId9"/>
    <p:sldLayoutId id="2147499866" r:id="rId10"/>
    <p:sldLayoutId id="2147499867" r:id="rId11"/>
    <p:sldLayoutId id="2147499908" r:id="rId12"/>
    <p:sldLayoutId id="2147499909" r:id="rId13"/>
    <p:sldLayoutId id="2147499910" r:id="rId14"/>
    <p:sldLayoutId id="2147499911" r:id="rId15"/>
    <p:sldLayoutId id="2147499912" r:id="rId16"/>
    <p:sldLayoutId id="2147499913" r:id="rId17"/>
    <p:sldLayoutId id="2147499914" r:id="rId18"/>
    <p:sldLayoutId id="2147499915" r:id="rId19"/>
    <p:sldLayoutId id="2147499916" r:id="rId20"/>
    <p:sldLayoutId id="2147499917" r:id="rId21"/>
    <p:sldLayoutId id="2147499918" r:id="rId22"/>
    <p:sldLayoutId id="2147499919" r:id="rId23"/>
    <p:sldLayoutId id="2147499920" r:id="rId24"/>
    <p:sldLayoutId id="2147499921" r:id="rId25"/>
    <p:sldLayoutId id="2147499922" r:id="rId26"/>
    <p:sldLayoutId id="2147499923" r:id="rId27"/>
    <p:sldLayoutId id="2147499924" r:id="rId28"/>
    <p:sldLayoutId id="2147499925" r:id="rId29"/>
    <p:sldLayoutId id="2147499926" r:id="rId30"/>
    <p:sldLayoutId id="2147499927" r:id="rId31"/>
    <p:sldLayoutId id="2147499928" r:id="rId32"/>
    <p:sldLayoutId id="2147499929" r:id="rId33"/>
    <p:sldLayoutId id="2147499930" r:id="rId34"/>
    <p:sldLayoutId id="2147499931" r:id="rId35"/>
    <p:sldLayoutId id="2147499932" r:id="rId36"/>
    <p:sldLayoutId id="2147499933" r:id="rId37"/>
    <p:sldLayoutId id="2147499934" r:id="rId38"/>
    <p:sldLayoutId id="2147499935" r:id="rId39"/>
    <p:sldLayoutId id="2147499936" r:id="rId40"/>
    <p:sldLayoutId id="2147499937" r:id="rId41"/>
    <p:sldLayoutId id="2147499938" r:id="rId42"/>
    <p:sldLayoutId id="2147499939" r:id="rId43"/>
    <p:sldLayoutId id="2147499940" r:id="rId44"/>
    <p:sldLayoutId id="2147499941" r:id="rId45"/>
    <p:sldLayoutId id="2147499942" r:id="rId46"/>
    <p:sldLayoutId id="2147499943" r:id="rId47"/>
    <p:sldLayoutId id="2147499944" r:id="rId48"/>
    <p:sldLayoutId id="2147499945" r:id="rId49"/>
    <p:sldLayoutId id="2147499946" r:id="rId50"/>
    <p:sldLayoutId id="2147499947" r:id="rId51"/>
    <p:sldLayoutId id="2147499948" r:id="rId52"/>
    <p:sldLayoutId id="2147499949" r:id="rId53"/>
    <p:sldLayoutId id="2147499950" r:id="rId54"/>
    <p:sldLayoutId id="2147499951" r:id="rId55"/>
    <p:sldLayoutId id="2147499952" r:id="rId56"/>
    <p:sldLayoutId id="2147499953" r:id="rId57"/>
    <p:sldLayoutId id="2147499954" r:id="rId58"/>
    <p:sldLayoutId id="2147499955" r:id="rId59"/>
    <p:sldLayoutId id="2147499956" r:id="rId60"/>
    <p:sldLayoutId id="2147499957" r:id="rId61"/>
    <p:sldLayoutId id="2147499958" r:id="rId62"/>
    <p:sldLayoutId id="2147499959" r:id="rId63"/>
    <p:sldLayoutId id="2147499960" r:id="rId64"/>
    <p:sldLayoutId id="2147499961" r:id="rId65"/>
    <p:sldLayoutId id="2147499962" r:id="rId66"/>
    <p:sldLayoutId id="2147499963" r:id="rId67"/>
    <p:sldLayoutId id="2147499964" r:id="rId68"/>
    <p:sldLayoutId id="2147499965" r:id="rId69"/>
    <p:sldLayoutId id="2147499966" r:id="rId70"/>
    <p:sldLayoutId id="2147499967" r:id="rId71"/>
    <p:sldLayoutId id="2147499968" r:id="rId72"/>
    <p:sldLayoutId id="2147499969" r:id="rId73"/>
    <p:sldLayoutId id="2147499970" r:id="rId74"/>
    <p:sldLayoutId id="2147499971" r:id="rId75"/>
    <p:sldLayoutId id="2147499972" r:id="rId76"/>
    <p:sldLayoutId id="2147499973" r:id="rId77"/>
    <p:sldLayoutId id="2147499974" r:id="rId78"/>
    <p:sldLayoutId id="2147499975" r:id="rId79"/>
    <p:sldLayoutId id="2147499976" r:id="rId80"/>
    <p:sldLayoutId id="2147499977" r:id="rId81"/>
    <p:sldLayoutId id="2147499978" r:id="rId82"/>
    <p:sldLayoutId id="2147499979" r:id="rId83"/>
    <p:sldLayoutId id="2147499980" r:id="rId84"/>
    <p:sldLayoutId id="2147499981" r:id="rId8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03BCEC5E-B53D-4890-97FF-E0A85265BE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982" r:id="rId1"/>
    <p:sldLayoutId id="2147499868" r:id="rId2"/>
    <p:sldLayoutId id="2147499869" r:id="rId3"/>
    <p:sldLayoutId id="2147499870" r:id="rId4"/>
    <p:sldLayoutId id="2147499871" r:id="rId5"/>
    <p:sldLayoutId id="2147499872" r:id="rId6"/>
    <p:sldLayoutId id="2147499873" r:id="rId7"/>
    <p:sldLayoutId id="2147499874" r:id="rId8"/>
    <p:sldLayoutId id="2147499875" r:id="rId9"/>
    <p:sldLayoutId id="2147499876" r:id="rId10"/>
    <p:sldLayoutId id="2147499877" r:id="rId11"/>
    <p:sldLayoutId id="2147499983" r:id="rId12"/>
    <p:sldLayoutId id="2147499984" r:id="rId13"/>
    <p:sldLayoutId id="2147499985" r:id="rId14"/>
    <p:sldLayoutId id="2147499986" r:id="rId15"/>
    <p:sldLayoutId id="2147499987" r:id="rId16"/>
    <p:sldLayoutId id="2147499988" r:id="rId17"/>
    <p:sldLayoutId id="2147499989" r:id="rId18"/>
    <p:sldLayoutId id="2147499990" r:id="rId19"/>
    <p:sldLayoutId id="2147499991" r:id="rId20"/>
    <p:sldLayoutId id="2147499992" r:id="rId21"/>
    <p:sldLayoutId id="2147499993" r:id="rId22"/>
    <p:sldLayoutId id="2147499994" r:id="rId23"/>
    <p:sldLayoutId id="2147499995" r:id="rId24"/>
    <p:sldLayoutId id="2147499996" r:id="rId25"/>
    <p:sldLayoutId id="2147499997" r:id="rId26"/>
    <p:sldLayoutId id="2147499998" r:id="rId27"/>
    <p:sldLayoutId id="2147499999" r:id="rId28"/>
    <p:sldLayoutId id="2147500000" r:id="rId29"/>
    <p:sldLayoutId id="2147500001" r:id="rId30"/>
    <p:sldLayoutId id="2147500002" r:id="rId31"/>
    <p:sldLayoutId id="2147500003" r:id="rId32"/>
    <p:sldLayoutId id="2147500004" r:id="rId33"/>
    <p:sldLayoutId id="2147500005" r:id="rId34"/>
    <p:sldLayoutId id="2147500006" r:id="rId35"/>
    <p:sldLayoutId id="2147500007" r:id="rId36"/>
    <p:sldLayoutId id="2147500008" r:id="rId37"/>
    <p:sldLayoutId id="2147500009" r:id="rId38"/>
    <p:sldLayoutId id="2147500010" r:id="rId39"/>
    <p:sldLayoutId id="2147500011" r:id="rId40"/>
    <p:sldLayoutId id="2147500012" r:id="rId41"/>
    <p:sldLayoutId id="2147500013" r:id="rId42"/>
    <p:sldLayoutId id="2147500014" r:id="rId43"/>
    <p:sldLayoutId id="2147500015" r:id="rId44"/>
    <p:sldLayoutId id="2147500016" r:id="rId45"/>
    <p:sldLayoutId id="2147500017" r:id="rId46"/>
    <p:sldLayoutId id="2147500018" r:id="rId47"/>
    <p:sldLayoutId id="2147500019" r:id="rId48"/>
    <p:sldLayoutId id="2147500020" r:id="rId49"/>
    <p:sldLayoutId id="2147500021" r:id="rId50"/>
    <p:sldLayoutId id="2147500022" r:id="rId51"/>
    <p:sldLayoutId id="2147500023" r:id="rId52"/>
    <p:sldLayoutId id="2147500024" r:id="rId53"/>
    <p:sldLayoutId id="2147500025" r:id="rId54"/>
    <p:sldLayoutId id="2147500026" r:id="rId55"/>
    <p:sldLayoutId id="2147500027" r:id="rId56"/>
    <p:sldLayoutId id="2147500028" r:id="rId57"/>
    <p:sldLayoutId id="2147500029" r:id="rId58"/>
    <p:sldLayoutId id="2147500030" r:id="rId59"/>
    <p:sldLayoutId id="2147500031" r:id="rId60"/>
    <p:sldLayoutId id="2147500032" r:id="rId61"/>
    <p:sldLayoutId id="2147500033" r:id="rId62"/>
    <p:sldLayoutId id="2147500034" r:id="rId63"/>
    <p:sldLayoutId id="2147500035" r:id="rId64"/>
    <p:sldLayoutId id="2147500036" r:id="rId65"/>
    <p:sldLayoutId id="2147500037" r:id="rId66"/>
    <p:sldLayoutId id="2147500038" r:id="rId67"/>
    <p:sldLayoutId id="2147500039" r:id="rId68"/>
    <p:sldLayoutId id="2147500040" r:id="rId69"/>
    <p:sldLayoutId id="2147500041" r:id="rId70"/>
    <p:sldLayoutId id="2147500042" r:id="rId71"/>
    <p:sldLayoutId id="2147500043" r:id="rId72"/>
    <p:sldLayoutId id="2147500044" r:id="rId73"/>
    <p:sldLayoutId id="2147500045" r:id="rId74"/>
    <p:sldLayoutId id="2147500046" r:id="rId75"/>
    <p:sldLayoutId id="2147500047" r:id="rId76"/>
    <p:sldLayoutId id="2147500048" r:id="rId77"/>
    <p:sldLayoutId id="2147500049" r:id="rId78"/>
    <p:sldLayoutId id="2147500050" r:id="rId79"/>
    <p:sldLayoutId id="2147500051" r:id="rId80"/>
    <p:sldLayoutId id="2147500052" r:id="rId81"/>
    <p:sldLayoutId id="2147500053" r:id="rId82"/>
    <p:sldLayoutId id="2147500054" r:id="rId8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719DE751-5A79-4E4E-881E-03F7D131F7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0055" r:id="rId1"/>
    <p:sldLayoutId id="2147499878" r:id="rId2"/>
    <p:sldLayoutId id="2147499879" r:id="rId3"/>
    <p:sldLayoutId id="2147499880" r:id="rId4"/>
    <p:sldLayoutId id="2147499881" r:id="rId5"/>
    <p:sldLayoutId id="2147499882" r:id="rId6"/>
    <p:sldLayoutId id="2147499883" r:id="rId7"/>
    <p:sldLayoutId id="2147499884" r:id="rId8"/>
    <p:sldLayoutId id="2147499885" r:id="rId9"/>
    <p:sldLayoutId id="2147499886" r:id="rId10"/>
    <p:sldLayoutId id="2147499887" r:id="rId11"/>
    <p:sldLayoutId id="2147500056" r:id="rId12"/>
    <p:sldLayoutId id="2147500057" r:id="rId13"/>
    <p:sldLayoutId id="2147500058" r:id="rId14"/>
    <p:sldLayoutId id="2147500059" r:id="rId15"/>
    <p:sldLayoutId id="2147500060" r:id="rId16"/>
    <p:sldLayoutId id="2147500061" r:id="rId17"/>
    <p:sldLayoutId id="2147500062" r:id="rId18"/>
    <p:sldLayoutId id="2147500063" r:id="rId19"/>
    <p:sldLayoutId id="2147500064" r:id="rId20"/>
    <p:sldLayoutId id="2147500065" r:id="rId21"/>
    <p:sldLayoutId id="2147500066" r:id="rId22"/>
    <p:sldLayoutId id="2147500067" r:id="rId23"/>
    <p:sldLayoutId id="2147500068" r:id="rId24"/>
    <p:sldLayoutId id="2147500069" r:id="rId25"/>
    <p:sldLayoutId id="2147500070" r:id="rId26"/>
    <p:sldLayoutId id="2147500071" r:id="rId27"/>
    <p:sldLayoutId id="2147500072" r:id="rId28"/>
    <p:sldLayoutId id="2147500073" r:id="rId29"/>
    <p:sldLayoutId id="2147500074" r:id="rId30"/>
    <p:sldLayoutId id="2147500075" r:id="rId31"/>
    <p:sldLayoutId id="2147500076" r:id="rId32"/>
    <p:sldLayoutId id="2147500077" r:id="rId33"/>
    <p:sldLayoutId id="2147500078" r:id="rId34"/>
    <p:sldLayoutId id="2147500079" r:id="rId3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79551B"/>
                </a:solidFill>
                <a:latin typeface="Palatino Linotype" panose="02040502050505030304" pitchFamily="18" charset="0"/>
              </a:defRPr>
            </a:lvl1pPr>
          </a:lstStyle>
          <a:p>
            <a:pPr>
              <a:defRPr/>
            </a:pPr>
            <a:fld id="{43349D2E-1CB3-4F6A-9F3F-5DE3EA932C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0080" r:id="rId1"/>
    <p:sldLayoutId id="2147499888" r:id="rId2"/>
    <p:sldLayoutId id="2147499889" r:id="rId3"/>
    <p:sldLayoutId id="2147499890" r:id="rId4"/>
    <p:sldLayoutId id="2147499891" r:id="rId5"/>
    <p:sldLayoutId id="2147499892" r:id="rId6"/>
    <p:sldLayoutId id="2147499893" r:id="rId7"/>
    <p:sldLayoutId id="2147499894" r:id="rId8"/>
    <p:sldLayoutId id="2147499895" r:id="rId9"/>
    <p:sldLayoutId id="2147499896" r:id="rId10"/>
    <p:sldLayoutId id="2147499897" r:id="rId11"/>
    <p:sldLayoutId id="2147500081" r:id="rId12"/>
    <p:sldLayoutId id="2147500082" r:id="rId13"/>
    <p:sldLayoutId id="2147500083" r:id="rId14"/>
    <p:sldLayoutId id="2147500084" r:id="rId15"/>
    <p:sldLayoutId id="2147500085" r:id="rId16"/>
    <p:sldLayoutId id="2147500086" r:id="rId17"/>
    <p:sldLayoutId id="2147500087" r:id="rId18"/>
    <p:sldLayoutId id="2147500088" r:id="rId19"/>
    <p:sldLayoutId id="2147500089" r:id="rId20"/>
    <p:sldLayoutId id="2147500090" r:id="rId21"/>
    <p:sldLayoutId id="2147500091" r:id="rId22"/>
    <p:sldLayoutId id="2147500092" r:id="rId23"/>
    <p:sldLayoutId id="2147500093" r:id="rId24"/>
    <p:sldLayoutId id="2147500094" r:id="rId25"/>
    <p:sldLayoutId id="2147500095" r:id="rId26"/>
    <p:sldLayoutId id="2147500096" r:id="rId27"/>
    <p:sldLayoutId id="2147500097" r:id="rId28"/>
    <p:sldLayoutId id="2147500098" r:id="rId29"/>
    <p:sldLayoutId id="2147500099" r:id="rId30"/>
    <p:sldLayoutId id="2147500100" r:id="rId31"/>
    <p:sldLayoutId id="2147500101" r:id="rId32"/>
    <p:sldLayoutId id="2147500102" r:id="rId33"/>
    <p:sldLayoutId id="2147500103" r:id="rId34"/>
    <p:sldLayoutId id="2147500104" r:id="rId35"/>
    <p:sldLayoutId id="2147500105" r:id="rId3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eaLnBrk="1" hangingPunct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D1B3DA1F-86D2-47DD-91F8-CC69AFE8C7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0106" r:id="rId1"/>
    <p:sldLayoutId id="2147499898" r:id="rId2"/>
    <p:sldLayoutId id="2147500107" r:id="rId3"/>
    <p:sldLayoutId id="2147499899" r:id="rId4"/>
    <p:sldLayoutId id="2147499900" r:id="rId5"/>
    <p:sldLayoutId id="2147499901" r:id="rId6"/>
    <p:sldLayoutId id="2147499902" r:id="rId7"/>
    <p:sldLayoutId id="2147499903" r:id="rId8"/>
    <p:sldLayoutId id="2147499904" r:id="rId9"/>
    <p:sldLayoutId id="2147499905" r:id="rId10"/>
    <p:sldLayoutId id="2147499906" r:id="rId11"/>
    <p:sldLayoutId id="2147500108" r:id="rId12"/>
    <p:sldLayoutId id="2147500110" r:id="rId13"/>
    <p:sldLayoutId id="2147500111" r:id="rId14"/>
    <p:sldLayoutId id="2147500112" r:id="rId15"/>
    <p:sldLayoutId id="2147500113" r:id="rId16"/>
  </p:sldLayoutIdLst>
  <p:hf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4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4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5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4267200"/>
          </a:xfrm>
        </p:spPr>
        <p:txBody>
          <a:bodyPr/>
          <a:lstStyle/>
          <a:p>
            <a:pPr>
              <a:defRPr/>
            </a:pPr>
            <a:r>
              <a:rPr lang="ru-RU" dirty="0">
                <a:effectLst/>
              </a:rPr>
              <a:t>Основы </a:t>
            </a:r>
            <a:r>
              <a:rPr lang="ru-RU" dirty="0" smtClean="0">
                <a:effectLst/>
              </a:rPr>
              <a:t>алгебры логики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0164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2C0959-A381-4B7C-8561-E68AC4DDFC4B}" type="slidenum">
              <a:rPr lang="ru-RU" altLang="ru-RU" sz="12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ru-RU" altLang="ru-RU" sz="1200" smtClean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6"/>
          <p:cNvSpPr txBox="1">
            <a:spLocks noChangeArrowheads="1"/>
          </p:cNvSpPr>
          <p:nvPr/>
        </p:nvSpPr>
        <p:spPr bwMode="auto">
          <a:xfrm>
            <a:off x="265113" y="314325"/>
            <a:ext cx="85994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4508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b="1">
                <a:solidFill>
                  <a:srgbClr val="C00000"/>
                </a:solidFill>
                <a:latin typeface="Arial" panose="020B0604020202020204" pitchFamily="34" charset="0"/>
              </a:rPr>
              <a:t>Таблица истинности логического </a:t>
            </a:r>
            <a:r>
              <a:rPr lang="ru-RU" altLang="ru-RU" b="1">
                <a:solidFill>
                  <a:schemeClr val="tx1"/>
                </a:solidFill>
                <a:latin typeface="Arial" panose="020B0604020202020204" pitchFamily="34" charset="0"/>
              </a:rPr>
              <a:t>выражения  </a:t>
            </a: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</a:rPr>
              <a:t>– это таблица, показывающая, какие значения принимает составное высказывание при всех сочетаниях значений входящих в него простых высказываний. </a:t>
            </a:r>
          </a:p>
        </p:txBody>
      </p:sp>
      <p:sp>
        <p:nvSpPr>
          <p:cNvPr id="282627" name="Прямоугольник 4"/>
          <p:cNvSpPr>
            <a:spLocks noChangeArrowheads="1"/>
          </p:cNvSpPr>
          <p:nvPr/>
        </p:nvSpPr>
        <p:spPr bwMode="auto">
          <a:xfrm>
            <a:off x="457200" y="2116138"/>
            <a:ext cx="8259763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C00000"/>
                </a:solidFill>
                <a:latin typeface="Arial" panose="020B0604020202020204" pitchFamily="34" charset="0"/>
              </a:rPr>
              <a:t>Алгоритм  построения таблицы истинности:</a:t>
            </a:r>
            <a:endParaRPr lang="ru-RU" altLang="ru-RU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tx1"/>
                </a:solidFill>
                <a:latin typeface="Arial" panose="020B0604020202020204" pitchFamily="34" charset="0"/>
              </a:rPr>
              <a:t>1. </a:t>
            </a:r>
            <a:r>
              <a:rPr lang="ru-RU" altLang="ru-RU" sz="1800">
                <a:solidFill>
                  <a:schemeClr val="tx1"/>
                </a:solidFill>
                <a:latin typeface="Arial" panose="020B0604020202020204" pitchFamily="34" charset="0"/>
              </a:rPr>
              <a:t>Подсчитать количество переменных  </a:t>
            </a:r>
            <a:r>
              <a:rPr lang="ru-RU" altLang="ru-RU" sz="1800" b="1" i="1">
                <a:solidFill>
                  <a:srgbClr val="C00000"/>
                </a:solidFill>
                <a:latin typeface="Arial" panose="020B0604020202020204" pitchFamily="34" charset="0"/>
              </a:rPr>
              <a:t>n</a:t>
            </a:r>
            <a:r>
              <a:rPr lang="ru-RU" altLang="ru-RU" sz="1800">
                <a:solidFill>
                  <a:srgbClr val="FDB141"/>
                </a:solidFill>
                <a:latin typeface="Arial" panose="020B0604020202020204" pitchFamily="34" charset="0"/>
              </a:rPr>
              <a:t> </a:t>
            </a:r>
            <a:r>
              <a:rPr lang="ru-RU" altLang="ru-RU" sz="1800">
                <a:solidFill>
                  <a:schemeClr val="tx1"/>
                </a:solidFill>
                <a:latin typeface="Arial" panose="020B0604020202020204" pitchFamily="34" charset="0"/>
              </a:rPr>
              <a:t> в логическом выражении;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tx1"/>
                </a:solidFill>
                <a:latin typeface="Arial" panose="020B0604020202020204" pitchFamily="34" charset="0"/>
              </a:rPr>
              <a:t>2. О</a:t>
            </a:r>
            <a:r>
              <a:rPr lang="ru-RU" altLang="ru-RU" sz="1800">
                <a:solidFill>
                  <a:schemeClr val="tx1"/>
                </a:solidFill>
                <a:latin typeface="Arial" panose="020B0604020202020204" pitchFamily="34" charset="0"/>
              </a:rPr>
              <a:t>пределить число строк - </a:t>
            </a:r>
            <a:r>
              <a:rPr lang="ru-RU" altLang="ru-RU" sz="1800" b="1" i="1">
                <a:solidFill>
                  <a:srgbClr val="C00000"/>
                </a:solidFill>
                <a:latin typeface="Arial" panose="020B0604020202020204" pitchFamily="34" charset="0"/>
              </a:rPr>
              <a:t>m = 2</a:t>
            </a:r>
            <a:r>
              <a:rPr lang="ru-RU" altLang="ru-RU" sz="1800" b="1" i="1" baseline="30000">
                <a:solidFill>
                  <a:srgbClr val="C00000"/>
                </a:solidFill>
                <a:latin typeface="Arial" panose="020B0604020202020204" pitchFamily="34" charset="0"/>
              </a:rPr>
              <a:t>n</a:t>
            </a:r>
            <a:r>
              <a:rPr lang="ru-RU" altLang="ru-RU" sz="1800">
                <a:solidFill>
                  <a:srgbClr val="FFFFFF"/>
                </a:solidFill>
                <a:latin typeface="Arial" panose="020B0604020202020204" pitchFamily="34" charset="0"/>
              </a:rPr>
              <a:t>;</a:t>
            </a: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tx1"/>
                </a:solidFill>
                <a:latin typeface="Arial" panose="020B0604020202020204" pitchFamily="34" charset="0"/>
              </a:rPr>
              <a:t>3. О</a:t>
            </a:r>
            <a:r>
              <a:rPr lang="ru-RU" altLang="ru-RU" sz="1800">
                <a:solidFill>
                  <a:schemeClr val="tx1"/>
                </a:solidFill>
                <a:latin typeface="Arial" panose="020B0604020202020204" pitchFamily="34" charset="0"/>
              </a:rPr>
              <a:t>пределить количество столбцов в таблице, которое равно количеству переменных плюс количество операций;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tx1"/>
                </a:solidFill>
                <a:latin typeface="Arial" panose="020B0604020202020204" pitchFamily="34" charset="0"/>
              </a:rPr>
              <a:t>4. В</a:t>
            </a:r>
            <a:r>
              <a:rPr lang="ru-RU" altLang="ru-RU" sz="1800">
                <a:solidFill>
                  <a:schemeClr val="tx1"/>
                </a:solidFill>
                <a:latin typeface="Arial" panose="020B0604020202020204" pitchFamily="34" charset="0"/>
              </a:rPr>
              <a:t>вести   названия   столбцов   таблицы   в   соответствии   с последовательностью выполнения логических операций </a:t>
            </a:r>
            <a:r>
              <a:rPr lang="ru-RU" altLang="ru-RU" sz="1800">
                <a:solidFill>
                  <a:srgbClr val="FFFFFF"/>
                </a:solidFill>
                <a:latin typeface="Arial" panose="020B0604020202020204" pitchFamily="34" charset="0"/>
              </a:rPr>
              <a:t>(</a:t>
            </a:r>
            <a:r>
              <a:rPr lang="ru-RU" altLang="ru-RU" sz="1600" b="1" i="1">
                <a:solidFill>
                  <a:srgbClr val="C00000"/>
                </a:solidFill>
                <a:latin typeface="Arial" panose="020B0604020202020204" pitchFamily="34" charset="0"/>
              </a:rPr>
              <a:t>инверсия, конъюнкция, дизъюнкция</a:t>
            </a:r>
            <a:r>
              <a:rPr lang="ru-RU" altLang="ru-RU" sz="1800" b="1">
                <a:solidFill>
                  <a:srgbClr val="FFFFFF"/>
                </a:solidFill>
                <a:latin typeface="Arial" panose="020B0604020202020204" pitchFamily="34" charset="0"/>
              </a:rPr>
              <a:t>)</a:t>
            </a:r>
            <a:r>
              <a:rPr lang="ru-RU" altLang="ru-RU" sz="1800">
                <a:solidFill>
                  <a:schemeClr val="tx1"/>
                </a:solidFill>
                <a:latin typeface="Arial" panose="020B0604020202020204" pitchFamily="34" charset="0"/>
              </a:rPr>
              <a:t> с учетом скобок и приоритетов;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tx1"/>
                </a:solidFill>
                <a:latin typeface="Arial" panose="020B0604020202020204" pitchFamily="34" charset="0"/>
              </a:rPr>
              <a:t>5. З</a:t>
            </a:r>
            <a:r>
              <a:rPr lang="ru-RU" altLang="ru-RU" sz="1800">
                <a:solidFill>
                  <a:schemeClr val="tx1"/>
                </a:solidFill>
                <a:latin typeface="Arial" panose="020B0604020202020204" pitchFamily="34" charset="0"/>
              </a:rPr>
              <a:t>аполнить столбцы входных переменных наборами значений;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tx1"/>
                </a:solidFill>
                <a:latin typeface="Arial" panose="020B0604020202020204" pitchFamily="34" charset="0"/>
              </a:rPr>
              <a:t>6. П</a:t>
            </a:r>
            <a:r>
              <a:rPr lang="ru-RU" altLang="ru-RU" sz="1800">
                <a:solidFill>
                  <a:schemeClr val="tx1"/>
                </a:solidFill>
                <a:latin typeface="Arial" panose="020B0604020202020204" pitchFamily="34" charset="0"/>
              </a:rPr>
              <a:t>ровести заполнение таблицы истинности по столбцам</a:t>
            </a:r>
            <a:r>
              <a:rPr lang="ru-RU" altLang="ru-RU" sz="1800">
                <a:solidFill>
                  <a:srgbClr val="FFFFFF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2826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ChangeArrowheads="1"/>
          </p:cNvSpPr>
          <p:nvPr/>
        </p:nvSpPr>
        <p:spPr bwMode="auto">
          <a:xfrm>
            <a:off x="276225" y="544513"/>
            <a:ext cx="87106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C00000"/>
                </a:solidFill>
                <a:latin typeface="Arial" panose="020B0604020202020204" pitchFamily="34" charset="0"/>
              </a:rPr>
              <a:t>Задача 1. </a:t>
            </a: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</a:rPr>
              <a:t>Постройте по логическому выражению  таблицу истинности.</a:t>
            </a:r>
          </a:p>
        </p:txBody>
      </p:sp>
      <p:sp>
        <p:nvSpPr>
          <p:cNvPr id="240643" name="AutoShape 87"/>
          <p:cNvSpPr>
            <a:spLocks noChangeArrowheads="1"/>
          </p:cNvSpPr>
          <p:nvPr/>
        </p:nvSpPr>
        <p:spPr bwMode="auto">
          <a:xfrm>
            <a:off x="3171825" y="1362075"/>
            <a:ext cx="2730500" cy="779463"/>
          </a:xfrm>
          <a:prstGeom prst="roundRect">
            <a:avLst>
              <a:gd name="adj" fmla="val 16667"/>
            </a:avLst>
          </a:prstGeom>
          <a:solidFill>
            <a:srgbClr val="FFFFC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4064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40645" name="Объект 3"/>
          <p:cNvGraphicFramePr>
            <a:graphicFrameLocks noChangeAspect="1"/>
          </p:cNvGraphicFramePr>
          <p:nvPr/>
        </p:nvGraphicFramePr>
        <p:xfrm>
          <a:off x="4017963" y="1462088"/>
          <a:ext cx="103822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83" name="Уравнение" r:id="rId4" imgW="609336" imgH="291973" progId="Equation.3">
                  <p:embed/>
                </p:oleObj>
              </mc:Choice>
              <mc:Fallback>
                <p:oleObj name="Уравнение" r:id="rId4" imgW="609336" imgH="291973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7963" y="1462088"/>
                        <a:ext cx="1038225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0646" name="Rectangle 3"/>
          <p:cNvSpPr>
            <a:spLocks noChangeArrowheads="1"/>
          </p:cNvSpPr>
          <p:nvPr/>
        </p:nvSpPr>
        <p:spPr bwMode="auto">
          <a:xfrm>
            <a:off x="0" y="285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Заголовок 45"/>
          <p:cNvSpPr txBox="1">
            <a:spLocks/>
          </p:cNvSpPr>
          <p:nvPr/>
        </p:nvSpPr>
        <p:spPr>
          <a:xfrm>
            <a:off x="4460875" y="168275"/>
            <a:ext cx="4683125" cy="366713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lnSpc>
                <a:spcPts val="1000"/>
              </a:lnSpc>
              <a:spcAft>
                <a:spcPts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Составление таблиц истинности</a:t>
            </a:r>
          </a:p>
        </p:txBody>
      </p:sp>
      <p:sp>
        <p:nvSpPr>
          <p:cNvPr id="240648" name="Line 2"/>
          <p:cNvSpPr>
            <a:spLocks noChangeShapeType="1"/>
          </p:cNvSpPr>
          <p:nvPr/>
        </p:nvSpPr>
        <p:spPr bwMode="auto">
          <a:xfrm>
            <a:off x="304800" y="53498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671638" y="2598738"/>
          <a:ext cx="5330825" cy="2678393"/>
        </p:xfrm>
        <a:graphic>
          <a:graphicData uri="http://schemas.openxmlformats.org/drawingml/2006/table">
            <a:tbl>
              <a:tblPr/>
              <a:tblGrid>
                <a:gridCol w="1331913">
                  <a:extLst>
                    <a:ext uri="{9D8B030D-6E8A-4147-A177-3AD203B41FA5}"/>
                  </a:extLst>
                </a:gridCol>
                <a:gridCol w="1331912">
                  <a:extLst>
                    <a:ext uri="{9D8B030D-6E8A-4147-A177-3AD203B41FA5}"/>
                  </a:extLst>
                </a:gridCol>
                <a:gridCol w="1335088">
                  <a:extLst>
                    <a:ext uri="{9D8B030D-6E8A-4147-A177-3AD203B41FA5}"/>
                  </a:extLst>
                </a:gridCol>
                <a:gridCol w="1331912">
                  <a:extLst>
                    <a:ext uri="{9D8B030D-6E8A-4147-A177-3AD203B41FA5}"/>
                  </a:extLst>
                </a:gridCol>
              </a:tblGrid>
              <a:tr h="46021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T="21160" marB="45704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T="21160" marB="45704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1160" marB="45704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21160" marB="45704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5447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1160" marB="45704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1160" marB="45704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1160" marB="45704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21160" marB="45704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5447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1160" marB="45704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1160" marB="45704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1160" marB="45704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21160" marB="45704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5447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1160" marB="45704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1160" marB="45704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1160" marB="45704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21160" marB="45704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5447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1160" marB="45704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1160" marB="45704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1160" marB="45704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21160" marB="45704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240681" name="Объект 3"/>
          <p:cNvGraphicFramePr>
            <a:graphicFrameLocks noChangeAspect="1"/>
          </p:cNvGraphicFramePr>
          <p:nvPr/>
        </p:nvGraphicFramePr>
        <p:xfrm>
          <a:off x="5764213" y="2547938"/>
          <a:ext cx="103822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84" name="Уравнение" r:id="rId6" imgW="609336" imgH="291973" progId="Equation.3">
                  <p:embed/>
                </p:oleObj>
              </mc:Choice>
              <mc:Fallback>
                <p:oleObj name="Уравнение" r:id="rId6" imgW="609336" imgH="291973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4213" y="2547938"/>
                        <a:ext cx="1038225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82" name="Объект 3"/>
          <p:cNvGraphicFramePr>
            <a:graphicFrameLocks noChangeAspect="1"/>
          </p:cNvGraphicFramePr>
          <p:nvPr/>
        </p:nvGraphicFramePr>
        <p:xfrm>
          <a:off x="4805363" y="2557463"/>
          <a:ext cx="3683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85" name="Уравнение" r:id="rId8" imgW="215806" imgH="279279" progId="Equation.3">
                  <p:embed/>
                </p:oleObj>
              </mc:Choice>
              <mc:Fallback>
                <p:oleObj name="Уравнение" r:id="rId8" imgW="215806" imgH="279279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5363" y="2557463"/>
                        <a:ext cx="3683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ChangeArrowheads="1"/>
          </p:cNvSpPr>
          <p:nvPr/>
        </p:nvSpPr>
        <p:spPr bwMode="auto">
          <a:xfrm>
            <a:off x="276225" y="544513"/>
            <a:ext cx="87106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C00000"/>
                </a:solidFill>
                <a:latin typeface="Arial" panose="020B0604020202020204" pitchFamily="34" charset="0"/>
              </a:rPr>
              <a:t>Задача 1. </a:t>
            </a: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</a:rPr>
              <a:t>Постройте по логическому выражению  таблицу истинности.</a:t>
            </a:r>
          </a:p>
        </p:txBody>
      </p:sp>
      <p:sp>
        <p:nvSpPr>
          <p:cNvPr id="242691" name="AutoShape 87"/>
          <p:cNvSpPr>
            <a:spLocks noChangeArrowheads="1"/>
          </p:cNvSpPr>
          <p:nvPr/>
        </p:nvSpPr>
        <p:spPr bwMode="auto">
          <a:xfrm>
            <a:off x="3171825" y="1362075"/>
            <a:ext cx="2730500" cy="779463"/>
          </a:xfrm>
          <a:prstGeom prst="roundRect">
            <a:avLst>
              <a:gd name="adj" fmla="val 16667"/>
            </a:avLst>
          </a:prstGeom>
          <a:solidFill>
            <a:srgbClr val="FFFFC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4269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42693" name="Объект 3"/>
          <p:cNvGraphicFramePr>
            <a:graphicFrameLocks noChangeAspect="1"/>
          </p:cNvGraphicFramePr>
          <p:nvPr/>
        </p:nvGraphicFramePr>
        <p:xfrm>
          <a:off x="4017963" y="1462088"/>
          <a:ext cx="103822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37" name="Уравнение" r:id="rId4" imgW="609336" imgH="291973" progId="Equation.3">
                  <p:embed/>
                </p:oleObj>
              </mc:Choice>
              <mc:Fallback>
                <p:oleObj name="Уравнение" r:id="rId4" imgW="609336" imgH="291973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7963" y="1462088"/>
                        <a:ext cx="1038225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4" name="Rectangle 3"/>
          <p:cNvSpPr>
            <a:spLocks noChangeArrowheads="1"/>
          </p:cNvSpPr>
          <p:nvPr/>
        </p:nvSpPr>
        <p:spPr bwMode="auto">
          <a:xfrm>
            <a:off x="0" y="285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Заголовок 45"/>
          <p:cNvSpPr txBox="1">
            <a:spLocks/>
          </p:cNvSpPr>
          <p:nvPr/>
        </p:nvSpPr>
        <p:spPr>
          <a:xfrm>
            <a:off x="4460875" y="168275"/>
            <a:ext cx="4683125" cy="366713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lnSpc>
                <a:spcPts val="1000"/>
              </a:lnSpc>
              <a:spcAft>
                <a:spcPts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Составление таблиц истинности</a:t>
            </a:r>
          </a:p>
        </p:txBody>
      </p:sp>
      <p:sp>
        <p:nvSpPr>
          <p:cNvPr id="242696" name="Line 2"/>
          <p:cNvSpPr>
            <a:spLocks noChangeShapeType="1"/>
          </p:cNvSpPr>
          <p:nvPr/>
        </p:nvSpPr>
        <p:spPr bwMode="auto">
          <a:xfrm>
            <a:off x="304800" y="53498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671638" y="2598738"/>
          <a:ext cx="5330825" cy="2678112"/>
        </p:xfrm>
        <a:graphic>
          <a:graphicData uri="http://schemas.openxmlformats.org/drawingml/2006/table">
            <a:tbl>
              <a:tblPr/>
              <a:tblGrid>
                <a:gridCol w="1331913">
                  <a:extLst>
                    <a:ext uri="{9D8B030D-6E8A-4147-A177-3AD203B41FA5}"/>
                  </a:extLst>
                </a:gridCol>
                <a:gridCol w="1331912">
                  <a:extLst>
                    <a:ext uri="{9D8B030D-6E8A-4147-A177-3AD203B41FA5}"/>
                  </a:extLst>
                </a:gridCol>
                <a:gridCol w="1335088">
                  <a:extLst>
                    <a:ext uri="{9D8B030D-6E8A-4147-A177-3AD203B41FA5}"/>
                  </a:extLst>
                </a:gridCol>
                <a:gridCol w="1331912">
                  <a:extLst>
                    <a:ext uri="{9D8B030D-6E8A-4147-A177-3AD203B41FA5}"/>
                  </a:extLst>
                </a:gridCol>
              </a:tblGrid>
              <a:tr h="46021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T="21160" marB="45704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T="21160" marB="45704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1160" marB="45704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21160" marB="45704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5447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1160" marB="45704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1160" marB="45704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1160" marB="45704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21160" marB="45704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5447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1160" marB="45704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1160" marB="45704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1160" marB="45704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1160" marB="45704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5447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1160" marB="45704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1160" marB="45704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1160" marB="45704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1160" marB="45704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5447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1160" marB="45704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1160" marB="45704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1160" marB="45704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1160" marB="45704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242729" name="Объект 3"/>
          <p:cNvGraphicFramePr>
            <a:graphicFrameLocks noChangeAspect="1"/>
          </p:cNvGraphicFramePr>
          <p:nvPr/>
        </p:nvGraphicFramePr>
        <p:xfrm>
          <a:off x="5764213" y="2547938"/>
          <a:ext cx="103822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38" name="Уравнение" r:id="rId6" imgW="609336" imgH="291973" progId="Equation.3">
                  <p:embed/>
                </p:oleObj>
              </mc:Choice>
              <mc:Fallback>
                <p:oleObj name="Уравнение" r:id="rId6" imgW="609336" imgH="291973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4213" y="2547938"/>
                        <a:ext cx="1038225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30" name="Объект 3"/>
          <p:cNvGraphicFramePr>
            <a:graphicFrameLocks noChangeAspect="1"/>
          </p:cNvGraphicFramePr>
          <p:nvPr/>
        </p:nvGraphicFramePr>
        <p:xfrm>
          <a:off x="4805363" y="2557463"/>
          <a:ext cx="3683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39" name="Уравнение" r:id="rId8" imgW="215806" imgH="279279" progId="Equation.3">
                  <p:embed/>
                </p:oleObj>
              </mc:Choice>
              <mc:Fallback>
                <p:oleObj name="Уравнение" r:id="rId8" imgW="215806" imgH="279279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5363" y="2557463"/>
                        <a:ext cx="3683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7"/>
          <p:cNvSpPr>
            <a:spLocks noChangeArrowheads="1"/>
          </p:cNvSpPr>
          <p:nvPr/>
        </p:nvSpPr>
        <p:spPr bwMode="auto">
          <a:xfrm>
            <a:off x="231775" y="5727700"/>
            <a:ext cx="1382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chemeClr val="tx1"/>
                </a:solidFill>
                <a:latin typeface="Arial" panose="020B0604020202020204" pitchFamily="34" charset="0"/>
              </a:rPr>
              <a:t>001</a:t>
            </a:r>
            <a:r>
              <a:rPr lang="en-US" altLang="ru-RU" sz="3600" b="1">
                <a:solidFill>
                  <a:schemeClr val="tx1"/>
                </a:solidFill>
                <a:latin typeface="Arial" panose="020B0604020202020204" pitchFamily="34" charset="0"/>
              </a:rPr>
              <a:t>0</a:t>
            </a:r>
            <a:r>
              <a:rPr lang="ru-RU" altLang="ru-RU" sz="3600" b="1" baseline="-2500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4" name="Rectangle 68"/>
          <p:cNvSpPr>
            <a:spLocks noChangeArrowheads="1"/>
          </p:cNvSpPr>
          <p:nvPr/>
        </p:nvSpPr>
        <p:spPr bwMode="auto">
          <a:xfrm>
            <a:off x="304800" y="5440363"/>
            <a:ext cx="1125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</a:rPr>
              <a:t>3 2 1 0</a:t>
            </a:r>
            <a:endParaRPr lang="ru-RU" altLang="ru-RU" baseline="-25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70"/>
          <p:cNvSpPr>
            <a:spLocks noChangeArrowheads="1"/>
          </p:cNvSpPr>
          <p:nvPr/>
        </p:nvSpPr>
        <p:spPr bwMode="auto">
          <a:xfrm>
            <a:off x="1889125" y="5727700"/>
            <a:ext cx="7097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chemeClr val="tx1"/>
                </a:solidFill>
                <a:latin typeface="Arial" panose="020B0604020202020204" pitchFamily="34" charset="0"/>
              </a:rPr>
              <a:t>=</a:t>
            </a:r>
            <a:r>
              <a:rPr lang="ru-RU" altLang="ru-RU" sz="18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ru-RU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altLang="ru-RU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3600" b="1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18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altLang="ru-RU" sz="18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ru-RU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altLang="ru-RU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3600" b="1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18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altLang="ru-RU" sz="18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3600" b="1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r>
              <a:rPr lang="en-US" altLang="ru-RU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altLang="ru-RU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3600" b="1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altLang="ru-RU" sz="18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altLang="ru-RU" sz="18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ru-RU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altLang="ru-RU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3600" b="1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ru-RU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 </a:t>
            </a:r>
            <a:endParaRPr lang="en-US" altLang="ru-RU" sz="36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ine 71"/>
          <p:cNvSpPr>
            <a:spLocks noChangeShapeType="1"/>
          </p:cNvSpPr>
          <p:nvPr/>
        </p:nvSpPr>
        <p:spPr bwMode="auto">
          <a:xfrm flipH="1" flipV="1">
            <a:off x="2351088" y="5799138"/>
            <a:ext cx="576262" cy="5032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72"/>
          <p:cNvSpPr>
            <a:spLocks noChangeShapeType="1"/>
          </p:cNvSpPr>
          <p:nvPr/>
        </p:nvSpPr>
        <p:spPr bwMode="auto">
          <a:xfrm flipH="1" flipV="1">
            <a:off x="3595688" y="5799138"/>
            <a:ext cx="576262" cy="5032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Line 72"/>
          <p:cNvSpPr>
            <a:spLocks noChangeShapeType="1"/>
          </p:cNvSpPr>
          <p:nvPr/>
        </p:nvSpPr>
        <p:spPr bwMode="auto">
          <a:xfrm flipH="1" flipV="1">
            <a:off x="6003925" y="5799138"/>
            <a:ext cx="576263" cy="5032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 build="p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4" descr="http://skrinshoter.ru/i/300118/pwBYSpj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220663"/>
            <a:ext cx="5126038" cy="641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D20F9E-046F-4298-89EE-943DD6378226}" type="slidenum">
              <a:rPr lang="ru-RU" altLang="ru-RU" sz="12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200" smtClean="0">
              <a:solidFill>
                <a:srgbClr val="595959"/>
              </a:solidFill>
            </a:endParaRPr>
          </a:p>
        </p:txBody>
      </p:sp>
      <p:pic>
        <p:nvPicPr>
          <p:cNvPr id="249859" name="Picture 2" descr="http://fxtreder.ru/images/binarnyiko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141413"/>
            <a:ext cx="8181975" cy="478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4356" y="2967335"/>
            <a:ext cx="787529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DA6ADA-7238-46FE-B8A1-42394038EF78}" type="slidenum">
              <a:rPr lang="ru-RU" altLang="ru-RU" sz="12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200" smtClean="0">
              <a:solidFill>
                <a:srgbClr val="595959"/>
              </a:solidFill>
            </a:endParaRPr>
          </a:p>
        </p:txBody>
      </p:sp>
      <p:pic>
        <p:nvPicPr>
          <p:cNvPr id="221187" name="Picture 2" descr="Картинки по запросу звери в самолете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6025"/>
            <a:ext cx="4846638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9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Подумаем логически!?</a:t>
            </a:r>
          </a:p>
        </p:txBody>
      </p:sp>
      <p:sp>
        <p:nvSpPr>
          <p:cNvPr id="221189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81150" y="5402263"/>
            <a:ext cx="71056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7463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chemeClr val="tx1"/>
                </a:solidFill>
                <a:latin typeface="Arial" panose="020B0604020202020204" pitchFamily="34" charset="0"/>
              </a:rPr>
              <a:t>Вы сидите в вертолете, перед вами конь, сзади верблюд. Где Вы находитесь?</a:t>
            </a:r>
            <a:endParaRPr lang="ru-RU" altLang="ru-RU" sz="2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3A361B-3B9C-426A-BEED-88FF878ACD47}" type="slidenum">
              <a:rPr lang="ru-RU" altLang="ru-RU" sz="12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200" smtClean="0">
              <a:solidFill>
                <a:srgbClr val="595959"/>
              </a:solidFill>
            </a:endParaRPr>
          </a:p>
        </p:txBody>
      </p:sp>
      <p:sp>
        <p:nvSpPr>
          <p:cNvPr id="8" name="Заголовок 9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Подумаем логически!?</a:t>
            </a:r>
          </a:p>
        </p:txBody>
      </p:sp>
      <p:sp>
        <p:nvSpPr>
          <p:cNvPr id="222212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586038" y="5402263"/>
            <a:ext cx="63896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7463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chemeClr val="tx1"/>
                </a:solidFill>
                <a:latin typeface="Arial" panose="020B0604020202020204" pitchFamily="34" charset="0"/>
              </a:rPr>
              <a:t>Под каким кустом сидит заяц во время дождя?</a:t>
            </a:r>
            <a:endParaRPr lang="ru-RU" altLang="ru-RU" sz="2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22214" name="Picture 8" descr="http://illustrators.ru/uploads/illustration/image/494345/main_494345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117600"/>
            <a:ext cx="66675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Заголовок 2"/>
          <p:cNvSpPr>
            <a:spLocks noGrp="1"/>
          </p:cNvSpPr>
          <p:nvPr>
            <p:ph type="title"/>
          </p:nvPr>
        </p:nvSpPr>
        <p:spPr>
          <a:xfrm>
            <a:off x="311150" y="115888"/>
            <a:ext cx="8375650" cy="6334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Логика, высказывания</a:t>
            </a:r>
          </a:p>
        </p:txBody>
      </p:sp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6954838" y="1141413"/>
            <a:ext cx="1971675" cy="2597150"/>
            <a:chOff x="7024687" y="1557866"/>
            <a:chExt cx="1722438" cy="2734686"/>
          </a:xfrm>
        </p:grpSpPr>
        <p:pic>
          <p:nvPicPr>
            <p:cNvPr id="224266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3213" y="1557866"/>
              <a:ext cx="1463812" cy="2101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</p:pic>
        <p:sp>
          <p:nvSpPr>
            <p:cNvPr id="224267" name="Rectangle 3"/>
            <p:cNvSpPr>
              <a:spLocks noChangeArrowheads="1"/>
            </p:cNvSpPr>
            <p:nvPr/>
          </p:nvSpPr>
          <p:spPr bwMode="auto">
            <a:xfrm>
              <a:off x="7024687" y="3659398"/>
              <a:ext cx="1722438" cy="633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solidFill>
                    <a:srgbClr val="C00000"/>
                  </a:solidFill>
                  <a:latin typeface="Calibri" panose="020F0502020204030204" pitchFamily="34" charset="0"/>
                </a:rPr>
                <a:t>Аристотель</a:t>
              </a:r>
              <a:endParaRPr lang="ru-RU" altLang="ru-RU" sz="180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solidFill>
                    <a:srgbClr val="C00000"/>
                  </a:solidFill>
                  <a:latin typeface="Calibri" panose="020F0502020204030204" pitchFamily="34" charset="0"/>
                </a:rPr>
                <a:t>(384-322 до н.э.)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57188" y="668338"/>
            <a:ext cx="8369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4638" indent="-27463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600" b="1">
                <a:solidFill>
                  <a:srgbClr val="C00000"/>
                </a:solidFill>
                <a:latin typeface="Arial" panose="020B0604020202020204" pitchFamily="34" charset="0"/>
              </a:rPr>
              <a:t>Логика</a:t>
            </a:r>
            <a:r>
              <a:rPr lang="ru-RU" altLang="ru-RU" sz="2600">
                <a:solidFill>
                  <a:schemeClr val="tx1"/>
                </a:solidFill>
                <a:latin typeface="Arial" panose="020B0604020202020204" pitchFamily="34" charset="0"/>
              </a:rPr>
              <a:t>– это наука о формах и способах мышления. 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7963" y="3132138"/>
            <a:ext cx="6859587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4638" indent="-27463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600" b="1">
                <a:solidFill>
                  <a:srgbClr val="C00000"/>
                </a:solidFill>
                <a:latin typeface="Arial" panose="020B0604020202020204" pitchFamily="34" charset="0"/>
              </a:rPr>
              <a:t>Формальная логика </a:t>
            </a:r>
            <a:r>
              <a:rPr lang="ru-RU" altLang="ru-RU" sz="2600">
                <a:solidFill>
                  <a:schemeClr val="tx1"/>
                </a:solidFill>
                <a:latin typeface="Arial" panose="020B0604020202020204" pitchFamily="34" charset="0"/>
              </a:rPr>
              <a:t>отвлекается от конкретного содержания, изучает только истинность и ложность высказываний. 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73050" y="1160463"/>
            <a:ext cx="6143625" cy="13223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274638" indent="-274638" algn="just" eaLnBrk="1" hangingPunct="1">
              <a:defRPr/>
            </a:pPr>
            <a:r>
              <a:rPr lang="ru-RU" sz="2000" dirty="0">
                <a:latin typeface="Arial" charset="0"/>
              </a:rPr>
              <a:t>	</a:t>
            </a:r>
            <a:r>
              <a:rPr lang="ru-RU" sz="2000" i="1" dirty="0">
                <a:latin typeface="Arial" charset="0"/>
              </a:rPr>
              <a:t>Основы формальной логики заложил </a:t>
            </a:r>
            <a:r>
              <a:rPr lang="ru-RU" sz="2000" b="1" i="1" dirty="0">
                <a:solidFill>
                  <a:srgbClr val="C00000"/>
                </a:solidFill>
                <a:latin typeface="Arial" charset="0"/>
              </a:rPr>
              <a:t>Аристотель,</a:t>
            </a:r>
            <a:r>
              <a:rPr lang="ru-RU" sz="2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>  </a:t>
            </a:r>
            <a:r>
              <a:rPr lang="ru-RU" sz="2000" i="1" dirty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который впервые отделил  логические формы мышления от его содержания.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57188" y="2424113"/>
            <a:ext cx="6162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4638" indent="-27463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i="1">
                <a:solidFill>
                  <a:schemeClr val="tx1"/>
                </a:solidFill>
                <a:latin typeface="Arial" panose="020B0604020202020204" pitchFamily="34" charset="0"/>
              </a:rPr>
              <a:t>Общие правила получения умозаключений называют законами формальной логики. 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989388"/>
            <a:ext cx="17287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42888" y="4679950"/>
            <a:ext cx="6654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0850" indent="-4508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b="1">
                <a:solidFill>
                  <a:srgbClr val="C00000"/>
                </a:solidFill>
                <a:latin typeface="Arial" panose="020B0604020202020204" pitchFamily="34" charset="0"/>
              </a:rPr>
              <a:t>Алгебра логики </a:t>
            </a: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</a:rPr>
              <a:t>– это раздел математики, изучающий высказывания или объекты, принимающие только два значения – «ИСТИНА» или «ЛОЖЬ».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13"/>
          <p:cNvSpPr>
            <a:spLocks noGrp="1"/>
          </p:cNvSpPr>
          <p:nvPr>
            <p:ph type="title"/>
          </p:nvPr>
        </p:nvSpPr>
        <p:spPr>
          <a:xfrm>
            <a:off x="130175" y="1717675"/>
            <a:ext cx="8770938" cy="24526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  <a:t>Логические    операции </a:t>
            </a:r>
          </a:p>
        </p:txBody>
      </p:sp>
      <p:sp>
        <p:nvSpPr>
          <p:cNvPr id="4" name="Заголовок 6"/>
          <p:cNvSpPr txBox="1">
            <a:spLocks/>
          </p:cNvSpPr>
          <p:nvPr/>
        </p:nvSpPr>
        <p:spPr>
          <a:xfrm>
            <a:off x="2338388" y="4581525"/>
            <a:ext cx="4354512" cy="987425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algn="ctr">
              <a:defRPr/>
            </a:pPr>
            <a:r>
              <a:rPr lang="ru-RU" dirty="0">
                <a:effectLst/>
              </a:rPr>
              <a:t>Базовые </a:t>
            </a:r>
            <a:r>
              <a:rPr lang="ru-RU" dirty="0" smtClean="0">
                <a:effectLst/>
              </a:rPr>
              <a:t>операции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Заголовок 16"/>
          <p:cNvSpPr>
            <a:spLocks noGrp="1"/>
          </p:cNvSpPr>
          <p:nvPr>
            <p:ph type="title"/>
          </p:nvPr>
        </p:nvSpPr>
        <p:spPr>
          <a:xfrm>
            <a:off x="311150" y="65088"/>
            <a:ext cx="8674100" cy="1120775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Инверсия 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– </a:t>
            </a:r>
            <a:r>
              <a:rPr lang="ru-RU" sz="3600" dirty="0">
                <a:solidFill>
                  <a:schemeClr val="tx1"/>
                </a:solidFill>
                <a:cs typeface="Arial" pitchFamily="34" charset="0"/>
              </a:rPr>
              <a:t>отрицание, </a:t>
            </a:r>
            <a:r>
              <a:rPr lang="ru-RU" sz="3600" dirty="0" smtClean="0">
                <a:solidFill>
                  <a:schemeClr val="tx1"/>
                </a:solidFill>
                <a:cs typeface="Arial" pitchFamily="34" charset="0"/>
              </a:rPr>
              <a:t> операция   </a:t>
            </a:r>
            <a:r>
              <a:rPr lang="ru-RU" sz="3600" dirty="0" smtClean="0">
                <a:solidFill>
                  <a:srgbClr val="C00000"/>
                </a:solidFill>
                <a:cs typeface="Arial" pitchFamily="34" charset="0"/>
              </a:rPr>
              <a:t>НЕ</a:t>
            </a:r>
            <a:r>
              <a:rPr lang="ru-RU" sz="3600" dirty="0" smtClean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ru-RU" sz="2800" i="1" dirty="0" smtClean="0">
                <a:solidFill>
                  <a:schemeClr val="tx1"/>
                </a:solidFill>
                <a:cs typeface="Arial" pitchFamily="34" charset="0"/>
              </a:rPr>
              <a:t>(</a:t>
            </a:r>
            <a:r>
              <a:rPr lang="ru-RU" sz="2700" i="1" dirty="0" smtClean="0">
                <a:solidFill>
                  <a:schemeClr val="tx1"/>
                </a:solidFill>
                <a:cs typeface="Arial" pitchFamily="34" charset="0"/>
              </a:rPr>
              <a:t>от лат. </a:t>
            </a:r>
            <a:r>
              <a:rPr sz="2700" i="1" dirty="0" smtClean="0">
                <a:solidFill>
                  <a:schemeClr val="tx1"/>
                </a:solidFill>
                <a:cs typeface="Arial" pitchFamily="34" charset="0"/>
              </a:rPr>
              <a:t>Inversion– </a:t>
            </a:r>
            <a:r>
              <a:rPr lang="ru-RU" sz="2700" i="1" dirty="0" smtClean="0">
                <a:solidFill>
                  <a:schemeClr val="tx1"/>
                </a:solidFill>
                <a:cs typeface="Arial" pitchFamily="34" charset="0"/>
              </a:rPr>
              <a:t>переворачиваю</a:t>
            </a:r>
            <a:r>
              <a:rPr lang="ru-RU" sz="2800" i="1" dirty="0" smtClean="0">
                <a:solidFill>
                  <a:schemeClr val="tx1"/>
                </a:solidFill>
                <a:cs typeface="Arial" pitchFamily="34" charset="0"/>
              </a:rPr>
              <a:t>)</a:t>
            </a:r>
            <a:endParaRPr lang="ru-RU" i="1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265113" y="1339850"/>
            <a:ext cx="83661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sz="2600" dirty="0">
                <a:latin typeface="+mn-lt"/>
              </a:rPr>
              <a:t>Если высказывание </a:t>
            </a:r>
            <a:r>
              <a:rPr lang="en-US" sz="2600" b="1" dirty="0">
                <a:solidFill>
                  <a:srgbClr val="C00000"/>
                </a:solidFill>
                <a:latin typeface="+mn-lt"/>
              </a:rPr>
              <a:t>A</a:t>
            </a:r>
            <a:r>
              <a:rPr lang="en-US" sz="2600" dirty="0">
                <a:latin typeface="+mn-lt"/>
              </a:rPr>
              <a:t> </a:t>
            </a:r>
            <a:r>
              <a:rPr lang="ru-RU" sz="2600" dirty="0">
                <a:latin typeface="+mn-lt"/>
              </a:rPr>
              <a:t>истинно, то </a:t>
            </a:r>
            <a:r>
              <a:rPr lang="ru-RU" sz="2600" dirty="0">
                <a:solidFill>
                  <a:srgbClr val="C00000"/>
                </a:solidFill>
                <a:latin typeface="+mn-lt"/>
              </a:rPr>
              <a:t>«</a:t>
            </a:r>
            <a:r>
              <a:rPr lang="ru-RU" sz="2600" b="1" dirty="0">
                <a:solidFill>
                  <a:srgbClr val="C00000"/>
                </a:solidFill>
                <a:latin typeface="+mn-lt"/>
              </a:rPr>
              <a:t>не А»</a:t>
            </a:r>
            <a:r>
              <a:rPr lang="ru-RU" sz="26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600" dirty="0">
                <a:latin typeface="+mn-lt"/>
              </a:rPr>
              <a:t>ложно, и наоборот.</a:t>
            </a:r>
          </a:p>
        </p:txBody>
      </p:sp>
      <p:graphicFrame>
        <p:nvGraphicFramePr>
          <p:cNvPr id="120870" name="Group 38"/>
          <p:cNvGraphicFramePr>
            <a:graphicFrameLocks noGrp="1"/>
          </p:cNvGraphicFramePr>
          <p:nvPr/>
        </p:nvGraphicFramePr>
        <p:xfrm>
          <a:off x="601663" y="3860800"/>
          <a:ext cx="2933700" cy="2362200"/>
        </p:xfrm>
        <a:graphic>
          <a:graphicData uri="http://schemas.openxmlformats.org/drawingml/2006/table">
            <a:tbl>
              <a:tblPr/>
              <a:tblGrid>
                <a:gridCol w="1466850">
                  <a:extLst>
                    <a:ext uri="{9D8B030D-6E8A-4147-A177-3AD203B41FA5}"/>
                  </a:extLst>
                </a:gridCol>
                <a:gridCol w="1466850">
                  <a:extLst>
                    <a:ext uri="{9D8B030D-6E8A-4147-A177-3AD203B41FA5}"/>
                  </a:extLst>
                </a:gridCol>
              </a:tblGrid>
              <a:tr h="7863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marT="45751" marB="4575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не А</a:t>
                      </a:r>
                    </a:p>
                  </a:txBody>
                  <a:tcPr marT="45751" marB="4575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/>
                </a:extLst>
              </a:tr>
              <a:tr h="789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1" marB="4575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1" marB="4575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7863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1" marB="4575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1" marB="4575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20862" name="Rectangle 30"/>
          <p:cNvSpPr>
            <a:spLocks noChangeArrowheads="1"/>
          </p:cNvSpPr>
          <p:nvPr/>
        </p:nvSpPr>
        <p:spPr bwMode="auto">
          <a:xfrm>
            <a:off x="1049338" y="5554663"/>
            <a:ext cx="563562" cy="5651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3800" dirty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1</a:t>
            </a:r>
          </a:p>
        </p:txBody>
      </p:sp>
      <p:sp>
        <p:nvSpPr>
          <p:cNvPr id="120863" name="Rectangle 31"/>
          <p:cNvSpPr>
            <a:spLocks noChangeArrowheads="1"/>
          </p:cNvSpPr>
          <p:nvPr/>
        </p:nvSpPr>
        <p:spPr bwMode="auto">
          <a:xfrm>
            <a:off x="1092200" y="4703763"/>
            <a:ext cx="563563" cy="5651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3800" dirty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0</a:t>
            </a:r>
          </a:p>
        </p:txBody>
      </p:sp>
      <p:sp>
        <p:nvSpPr>
          <p:cNvPr id="120864" name="Rectangle 32"/>
          <p:cNvSpPr>
            <a:spLocks noChangeArrowheads="1"/>
          </p:cNvSpPr>
          <p:nvPr/>
        </p:nvSpPr>
        <p:spPr bwMode="auto">
          <a:xfrm>
            <a:off x="2586038" y="5554663"/>
            <a:ext cx="563562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80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20865" name="Rectangle 33"/>
          <p:cNvSpPr>
            <a:spLocks noChangeArrowheads="1"/>
          </p:cNvSpPr>
          <p:nvPr/>
        </p:nvSpPr>
        <p:spPr bwMode="auto">
          <a:xfrm>
            <a:off x="2628900" y="4694238"/>
            <a:ext cx="5635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800">
                <a:solidFill>
                  <a:srgbClr val="C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20867" name="AutoShape 35"/>
          <p:cNvSpPr>
            <a:spLocks noChangeArrowheads="1"/>
          </p:cNvSpPr>
          <p:nvPr/>
        </p:nvSpPr>
        <p:spPr bwMode="auto">
          <a:xfrm>
            <a:off x="4648200" y="2638425"/>
            <a:ext cx="4260850" cy="1300163"/>
          </a:xfrm>
          <a:prstGeom prst="wedgeRoundRectCallout">
            <a:avLst>
              <a:gd name="adj1" fmla="val -22725"/>
              <a:gd name="adj2" fmla="val 8040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noFill/>
            <a:miter lim="800000"/>
            <a:headEnd/>
            <a:tailEnd type="non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/>
          <a:lstStyle/>
          <a:p>
            <a:pPr algn="ctr" eaLnBrk="1" hangingPunct="1">
              <a:defRPr/>
            </a:pPr>
            <a:r>
              <a:rPr lang="ru-RU" sz="2400" u="sng" dirty="0">
                <a:solidFill>
                  <a:schemeClr val="tx2">
                    <a:lumMod val="10000"/>
                  </a:schemeClr>
                </a:solidFill>
                <a:latin typeface="Arial" charset="0"/>
                <a:cs typeface="Arial" charset="0"/>
              </a:rPr>
              <a:t>Обозначается: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Arial" charset="0"/>
                <a:cs typeface="Arial" charset="0"/>
              </a:rPr>
              <a:t>   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Arial" charset="0"/>
                <a:cs typeface="Arial" charset="0"/>
              </a:rPr>
              <a:t>  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charset="0"/>
                <a:cs typeface="Arial" charset="0"/>
              </a:rPr>
              <a:t>,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latin typeface="Arial" charset="0"/>
                <a:cs typeface="Arial" charset="0"/>
              </a:rPr>
              <a:t>  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Arial" charset="0"/>
                <a:cs typeface="Arial" charset="0"/>
              </a:rPr>
              <a:t> 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charset="0"/>
                <a:cs typeface="Arial" charset="0"/>
              </a:rPr>
              <a:t>    , </a:t>
            </a:r>
            <a:b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charset="0"/>
                <a:cs typeface="Arial" charset="0"/>
              </a:rPr>
            </a:b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Arial" charset="0"/>
                <a:cs typeface="Arial" charset="0"/>
              </a:rPr>
              <a:t/>
            </a:r>
            <a:br>
              <a:rPr lang="ru-RU" sz="2400" dirty="0">
                <a:solidFill>
                  <a:schemeClr val="tx2">
                    <a:lumMod val="10000"/>
                  </a:schemeClr>
                </a:solidFill>
                <a:latin typeface="Arial" charset="0"/>
                <a:cs typeface="Arial" charset="0"/>
              </a:rPr>
            </a:b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not 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Arial" charset="0"/>
                <a:cs typeface="Arial" charset="0"/>
              </a:rPr>
              <a:t>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charset="0"/>
                <a:cs typeface="Arial" charset="0"/>
              </a:rPr>
              <a:t> (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Arial" charset="0"/>
                <a:cs typeface="Arial" charset="0"/>
              </a:rPr>
              <a:t>Паскаль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charset="0"/>
                <a:cs typeface="Arial" charset="0"/>
              </a:rPr>
              <a:t>)</a:t>
            </a:r>
          </a:p>
        </p:txBody>
      </p:sp>
      <p:graphicFrame>
        <p:nvGraphicFramePr>
          <p:cNvPr id="120871" name="Object 39"/>
          <p:cNvGraphicFramePr>
            <a:graphicFrameLocks noChangeAspect="1"/>
          </p:cNvGraphicFramePr>
          <p:nvPr/>
        </p:nvGraphicFramePr>
        <p:xfrm>
          <a:off x="7170738" y="2722563"/>
          <a:ext cx="3810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02" name="Формула" r:id="rId4" imgW="164957" imgH="190335" progId="Equation.3">
                  <p:embed/>
                </p:oleObj>
              </mc:Choice>
              <mc:Fallback>
                <p:oleObj name="Формула" r:id="rId4" imgW="164957" imgH="190335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0738" y="2722563"/>
                        <a:ext cx="381000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7908925" y="2747963"/>
          <a:ext cx="6159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03" name="Формула" r:id="rId6" imgW="266353" imgH="164885" progId="Equation.3">
                  <p:embed/>
                </p:oleObj>
              </mc:Choice>
              <mc:Fallback>
                <p:oleObj name="Формула" r:id="rId6" imgW="266353" imgH="16488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8925" y="2747963"/>
                        <a:ext cx="6159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нутый угол 3"/>
          <p:cNvSpPr/>
          <p:nvPr/>
        </p:nvSpPr>
        <p:spPr>
          <a:xfrm>
            <a:off x="304800" y="2716213"/>
            <a:ext cx="3986213" cy="908050"/>
          </a:xfrm>
          <a:prstGeom prst="foldedCorner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0">
            <a:noFill/>
          </a:ln>
          <a:effectLst>
            <a:outerShdw blurRad="25400" dist="101600" dir="3600000" algn="ctr" rotWithShape="0">
              <a:srgbClr val="68694B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Таблица истинности 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операции 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0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0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0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0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0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0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9" grpId="0" autoUpdateAnimBg="0"/>
      <p:bldP spid="120862" grpId="0" autoUpdateAnimBg="0"/>
      <p:bldP spid="120863" grpId="0" autoUpdateAnimBg="0"/>
      <p:bldP spid="120864" grpId="0" autoUpdateAnimBg="0"/>
      <p:bldP spid="120865" grpId="0" autoUpdateAnimBg="0"/>
      <p:bldP spid="120867" grpId="0" animBg="1" autoUpdateAnimBg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15" name="Text Box 235"/>
          <p:cNvSpPr txBox="1">
            <a:spLocks noChangeArrowheads="1"/>
          </p:cNvSpPr>
          <p:nvPr/>
        </p:nvSpPr>
        <p:spPr bwMode="auto">
          <a:xfrm>
            <a:off x="177800" y="1014413"/>
            <a:ext cx="86280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</a:rPr>
              <a:t>Высказывание </a:t>
            </a:r>
            <a:r>
              <a:rPr lang="ru-RU" altLang="ru-RU">
                <a:solidFill>
                  <a:srgbClr val="FF0000"/>
                </a:solidFill>
                <a:latin typeface="Arial" panose="020B0604020202020204" pitchFamily="34" charset="0"/>
              </a:rPr>
              <a:t>«</a:t>
            </a:r>
            <a:r>
              <a:rPr lang="en-US" altLang="ru-RU" b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en-US" altLang="ru-RU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>
                <a:solidFill>
                  <a:srgbClr val="FF0000"/>
                </a:solidFill>
                <a:latin typeface="Arial" panose="020B0604020202020204" pitchFamily="34" charset="0"/>
              </a:rPr>
              <a:t>и </a:t>
            </a:r>
            <a:r>
              <a:rPr lang="en-US" altLang="ru-RU" b="1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r>
              <a:rPr lang="ru-RU" altLang="ru-RU" b="1">
                <a:solidFill>
                  <a:srgbClr val="FF0000"/>
                </a:solidFill>
                <a:latin typeface="Arial" panose="020B0604020202020204" pitchFamily="34" charset="0"/>
              </a:rPr>
              <a:t>»</a:t>
            </a:r>
            <a:r>
              <a:rPr lang="en-US" altLang="ru-RU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</a:rPr>
              <a:t>истинно</a:t>
            </a:r>
            <a:r>
              <a:rPr lang="en-US" altLang="ru-RU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</a:rPr>
              <a:t>тогда и только тогда, когда </a:t>
            </a:r>
            <a:r>
              <a:rPr lang="ru-RU" altLang="ru-RU" b="1">
                <a:solidFill>
                  <a:srgbClr val="FF0000"/>
                </a:solidFill>
                <a:latin typeface="Arial" panose="020B0604020202020204" pitchFamily="34" charset="0"/>
              </a:rPr>
              <a:t>А</a:t>
            </a:r>
            <a:r>
              <a:rPr lang="ru-RU" altLang="ru-RU" b="1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</a:rPr>
              <a:t>и </a:t>
            </a:r>
            <a:r>
              <a:rPr lang="en-US" altLang="ru-RU" b="1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</a:rPr>
              <a:t> истинны одновременно.</a:t>
            </a:r>
          </a:p>
        </p:txBody>
      </p:sp>
      <p:sp>
        <p:nvSpPr>
          <p:cNvPr id="23" name="Заголовок 16"/>
          <p:cNvSpPr txBox="1">
            <a:spLocks/>
          </p:cNvSpPr>
          <p:nvPr/>
        </p:nvSpPr>
        <p:spPr>
          <a:xfrm>
            <a:off x="206655" y="0"/>
            <a:ext cx="8674662" cy="701939"/>
          </a:xfrm>
          <a:prstGeom prst="rect">
            <a:avLst/>
          </a:prstGeom>
          <a:ln w="6350" cap="rnd">
            <a:noFill/>
          </a:ln>
        </p:spPr>
        <p:txBody>
          <a:bodyPr anchor="b"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3000" b="1" kern="1200" spc="-100" baseline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7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Конъюнкция  –</a:t>
            </a:r>
            <a:r>
              <a:rPr lang="ru-RU" sz="41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ru-RU" sz="41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логическое  умножение,  операция   </a:t>
            </a:r>
            <a:r>
              <a:rPr lang="ru-RU" sz="4700" dirty="0">
                <a:solidFill>
                  <a:srgbClr val="FF0000"/>
                </a:solidFill>
                <a:latin typeface="+mn-lt"/>
                <a:cs typeface="Arial" pitchFamily="34" charset="0"/>
              </a:rPr>
              <a:t>И</a:t>
            </a:r>
            <a:r>
              <a:rPr lang="ru-RU" sz="47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ru-RU" sz="47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ru-RU" sz="47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ru-RU" sz="3300" i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(</a:t>
            </a:r>
            <a:r>
              <a:rPr lang="ru-RU" sz="3300" i="1" dirty="0">
                <a:solidFill>
                  <a:schemeClr val="tx1"/>
                </a:solidFill>
                <a:latin typeface="+mn-lt"/>
                <a:cs typeface="Arial" pitchFamily="34" charset="0"/>
              </a:rPr>
              <a:t>от лат. </a:t>
            </a:r>
            <a:r>
              <a:rPr sz="3300" i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conjunction </a:t>
            </a:r>
            <a:r>
              <a:rPr sz="3300" i="1" dirty="0">
                <a:solidFill>
                  <a:schemeClr val="tx1"/>
                </a:solidFill>
                <a:latin typeface="+mn-lt"/>
                <a:cs typeface="Arial" pitchFamily="34" charset="0"/>
              </a:rPr>
              <a:t>— </a:t>
            </a:r>
            <a:r>
              <a:rPr lang="ru-RU" sz="3300" i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связываю)</a:t>
            </a:r>
          </a:p>
        </p:txBody>
      </p:sp>
      <p:graphicFrame>
        <p:nvGraphicFramePr>
          <p:cNvPr id="25" name="Group 236"/>
          <p:cNvGraphicFramePr>
            <a:graphicFrameLocks noGrp="1"/>
          </p:cNvGraphicFramePr>
          <p:nvPr/>
        </p:nvGraphicFramePr>
        <p:xfrm>
          <a:off x="469900" y="3497263"/>
          <a:ext cx="3465513" cy="3078162"/>
        </p:xfrm>
        <a:graphic>
          <a:graphicData uri="http://schemas.openxmlformats.org/drawingml/2006/table">
            <a:tbl>
              <a:tblPr/>
              <a:tblGrid>
                <a:gridCol w="1155594">
                  <a:extLst>
                    <a:ext uri="{9D8B030D-6E8A-4147-A177-3AD203B41FA5}"/>
                  </a:extLst>
                </a:gridCol>
                <a:gridCol w="1154324">
                  <a:extLst>
                    <a:ext uri="{9D8B030D-6E8A-4147-A177-3AD203B41FA5}"/>
                  </a:extLst>
                </a:gridCol>
                <a:gridCol w="1155594">
                  <a:extLst>
                    <a:ext uri="{9D8B030D-6E8A-4147-A177-3AD203B41FA5}"/>
                  </a:extLst>
                </a:gridCol>
              </a:tblGrid>
              <a:tr h="5180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1" marR="91451" marT="45691" marB="4569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1" marR="91451" marT="45691" marB="4569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 и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1" marR="91451" marT="45691" marB="4569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/>
                </a:extLst>
              </a:tr>
              <a:tr h="640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1" marR="91451" marT="45691" marB="4569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51" marR="91451" marT="45691" marB="4569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1" marR="91451" marT="45691" marB="4569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40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1" marR="91451" marT="45691" marB="4569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1" marR="91451" marT="45691" marB="4569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1" marR="91451" marT="45691" marB="4569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40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1" marR="91451" marT="45691" marB="4569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1" marR="91451" marT="45691" marB="4569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1" marR="91451" marT="45691" marB="4569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40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1" marR="91451" marT="45691" marB="4569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1" marR="91451" marT="45691" marB="4569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1" marR="91451" marT="45691" marB="4569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3371850" y="5962650"/>
            <a:ext cx="5635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8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3371850" y="4016375"/>
            <a:ext cx="5635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80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8" name="AutoShape 24"/>
          <p:cNvSpPr>
            <a:spLocks noChangeArrowheads="1"/>
          </p:cNvSpPr>
          <p:nvPr/>
        </p:nvSpPr>
        <p:spPr bwMode="auto">
          <a:xfrm>
            <a:off x="4491038" y="2447925"/>
            <a:ext cx="4587875" cy="1322388"/>
          </a:xfrm>
          <a:prstGeom prst="wedgeRoundRectCallout">
            <a:avLst>
              <a:gd name="adj1" fmla="val -35982"/>
              <a:gd name="adj2" fmla="val 7005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noFill/>
            <a:miter lim="800000"/>
            <a:headEnd/>
            <a:tailEnd type="non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sz="2200" u="sng" dirty="0">
                <a:latin typeface="Arial" charset="0"/>
                <a:cs typeface="Arial" charset="0"/>
              </a:rPr>
              <a:t>Обозначается:</a:t>
            </a:r>
            <a:r>
              <a:rPr lang="ru-RU" sz="2200" b="1" u="sng" dirty="0">
                <a:latin typeface="Arial" charset="0"/>
                <a:cs typeface="Arial" charset="0"/>
              </a:rPr>
              <a:t> </a:t>
            </a:r>
            <a:r>
              <a:rPr lang="en-US" sz="2200" b="1" dirty="0">
                <a:latin typeface="Arial" charset="0"/>
                <a:cs typeface="Arial" charset="0"/>
              </a:rPr>
              <a:t>A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  <a:cs typeface="Arial" charset="0"/>
              </a:rPr>
              <a:t>·</a:t>
            </a:r>
            <a:r>
              <a:rPr lang="en-US" sz="2200" b="1" dirty="0">
                <a:latin typeface="Arial" charset="0"/>
                <a:cs typeface="Arial" charset="0"/>
              </a:rPr>
              <a:t>B</a:t>
            </a:r>
            <a:r>
              <a:rPr lang="en-US" sz="2200" dirty="0">
                <a:latin typeface="Arial" charset="0"/>
                <a:cs typeface="Arial" charset="0"/>
              </a:rPr>
              <a:t>, </a:t>
            </a:r>
            <a:r>
              <a:rPr lang="en-US" sz="2200" b="1" dirty="0">
                <a:latin typeface="Arial" charset="0"/>
                <a:cs typeface="Arial" charset="0"/>
              </a:rPr>
              <a:t>A 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</a:t>
            </a:r>
            <a:r>
              <a:rPr lang="en-US" sz="2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b="1" dirty="0">
                <a:latin typeface="Arial" charset="0"/>
                <a:cs typeface="Arial" charset="0"/>
              </a:rPr>
              <a:t>B</a:t>
            </a:r>
            <a:r>
              <a:rPr lang="en-US" sz="2200" dirty="0">
                <a:latin typeface="Arial" charset="0"/>
                <a:cs typeface="Arial" charset="0"/>
              </a:rPr>
              <a:t>,</a:t>
            </a:r>
            <a:r>
              <a:rPr lang="ru-RU" sz="2200" dirty="0">
                <a:latin typeface="Arial" charset="0"/>
                <a:cs typeface="Arial" charset="0"/>
              </a:rPr>
              <a:t> </a:t>
            </a:r>
            <a:r>
              <a:rPr lang="en-US" sz="2000" b="1" dirty="0">
                <a:latin typeface="Arial" charset="0"/>
                <a:cs typeface="Arial" charset="0"/>
              </a:rPr>
              <a:t>A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&amp;</a:t>
            </a:r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>
                <a:latin typeface="Arial" charset="0"/>
                <a:cs typeface="Arial" charset="0"/>
              </a:rPr>
              <a:t>B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/>
            </a:r>
            <a:b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</a:br>
            <a:r>
              <a:rPr lang="en-US" sz="2200" b="1" dirty="0">
                <a:latin typeface="Arial" charset="0"/>
                <a:cs typeface="Arial" charset="0"/>
              </a:rPr>
              <a:t>A</a:t>
            </a:r>
            <a:r>
              <a:rPr lang="en-US" sz="2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  <a:cs typeface="Arial" charset="0"/>
              </a:rPr>
              <a:t>and</a:t>
            </a:r>
            <a:r>
              <a:rPr lang="en-US" sz="2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b="1" dirty="0">
                <a:latin typeface="Arial" charset="0"/>
                <a:cs typeface="Arial" charset="0"/>
              </a:rPr>
              <a:t>B</a:t>
            </a:r>
            <a:r>
              <a:rPr lang="en-US" sz="2200" dirty="0">
                <a:latin typeface="Arial" charset="0"/>
                <a:cs typeface="Arial" charset="0"/>
              </a:rPr>
              <a:t> (</a:t>
            </a:r>
            <a:r>
              <a:rPr lang="ru-RU" sz="2200" dirty="0">
                <a:latin typeface="Arial" charset="0"/>
                <a:cs typeface="Arial" charset="0"/>
              </a:rPr>
              <a:t>Паскаль</a:t>
            </a:r>
            <a:r>
              <a:rPr lang="en-US" sz="2200" dirty="0">
                <a:latin typeface="Arial" charset="0"/>
                <a:cs typeface="Arial" charset="0"/>
              </a:rPr>
              <a:t>)</a:t>
            </a:r>
            <a:r>
              <a:rPr lang="ru-RU" sz="2200" dirty="0">
                <a:latin typeface="Arial" charset="0"/>
                <a:cs typeface="Arial" charset="0"/>
              </a:rPr>
              <a:t> </a:t>
            </a:r>
            <a:endParaRPr lang="en-US" sz="2200" dirty="0">
              <a:latin typeface="Arial" charset="0"/>
              <a:cs typeface="Arial" charset="0"/>
            </a:endParaRPr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955675" y="4016375"/>
            <a:ext cx="1963738" cy="565150"/>
            <a:chOff x="789" y="1935"/>
            <a:chExt cx="1237" cy="356"/>
          </a:xfrm>
        </p:grpSpPr>
        <p:sp>
          <p:nvSpPr>
            <p:cNvPr id="231470" name="Rectangle 46"/>
            <p:cNvSpPr>
              <a:spLocks noChangeArrowheads="1"/>
            </p:cNvSpPr>
            <p:nvPr/>
          </p:nvSpPr>
          <p:spPr bwMode="auto">
            <a:xfrm>
              <a:off x="789" y="1935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3800">
                  <a:solidFill>
                    <a:schemeClr val="tx1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31471" name="Rectangle 47"/>
            <p:cNvSpPr>
              <a:spLocks noChangeArrowheads="1"/>
            </p:cNvSpPr>
            <p:nvPr/>
          </p:nvSpPr>
          <p:spPr bwMode="auto">
            <a:xfrm>
              <a:off x="1671" y="1935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3800">
                  <a:solidFill>
                    <a:schemeClr val="tx1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955675" y="4665663"/>
            <a:ext cx="1963738" cy="565150"/>
            <a:chOff x="789" y="1935"/>
            <a:chExt cx="1237" cy="356"/>
          </a:xfrm>
        </p:grpSpPr>
        <p:sp>
          <p:nvSpPr>
            <p:cNvPr id="231468" name="Rectangle 52"/>
            <p:cNvSpPr>
              <a:spLocks noChangeArrowheads="1"/>
            </p:cNvSpPr>
            <p:nvPr/>
          </p:nvSpPr>
          <p:spPr bwMode="auto">
            <a:xfrm>
              <a:off x="789" y="1935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3800">
                  <a:solidFill>
                    <a:schemeClr val="tx1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31469" name="Rectangle 53"/>
            <p:cNvSpPr>
              <a:spLocks noChangeArrowheads="1"/>
            </p:cNvSpPr>
            <p:nvPr/>
          </p:nvSpPr>
          <p:spPr bwMode="auto">
            <a:xfrm>
              <a:off x="1671" y="1935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380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endParaRPr lang="ru-RU" altLang="ru-RU" sz="3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969963" y="5319713"/>
            <a:ext cx="1963737" cy="565150"/>
            <a:chOff x="789" y="1935"/>
            <a:chExt cx="1237" cy="356"/>
          </a:xfrm>
        </p:grpSpPr>
        <p:sp>
          <p:nvSpPr>
            <p:cNvPr id="231466" name="Rectangle 55"/>
            <p:cNvSpPr>
              <a:spLocks noChangeArrowheads="1"/>
            </p:cNvSpPr>
            <p:nvPr/>
          </p:nvSpPr>
          <p:spPr bwMode="auto">
            <a:xfrm>
              <a:off x="789" y="1935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380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endParaRPr lang="ru-RU" altLang="ru-RU" sz="3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1467" name="Rectangle 56"/>
            <p:cNvSpPr>
              <a:spLocks noChangeArrowheads="1"/>
            </p:cNvSpPr>
            <p:nvPr/>
          </p:nvSpPr>
          <p:spPr bwMode="auto">
            <a:xfrm>
              <a:off x="1671" y="1935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3800">
                  <a:solidFill>
                    <a:schemeClr val="tx1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8" name="Group 57"/>
          <p:cNvGrpSpPr>
            <a:grpSpLocks/>
          </p:cNvGrpSpPr>
          <p:nvPr/>
        </p:nvGrpSpPr>
        <p:grpSpPr bwMode="auto">
          <a:xfrm>
            <a:off x="955675" y="5964238"/>
            <a:ext cx="1963738" cy="565150"/>
            <a:chOff x="789" y="1935"/>
            <a:chExt cx="1237" cy="356"/>
          </a:xfrm>
        </p:grpSpPr>
        <p:sp>
          <p:nvSpPr>
            <p:cNvPr id="231464" name="Rectangle 58"/>
            <p:cNvSpPr>
              <a:spLocks noChangeArrowheads="1"/>
            </p:cNvSpPr>
            <p:nvPr/>
          </p:nvSpPr>
          <p:spPr bwMode="auto">
            <a:xfrm>
              <a:off x="789" y="1935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380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endParaRPr lang="ru-RU" altLang="ru-RU" sz="3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1465" name="Rectangle 59"/>
            <p:cNvSpPr>
              <a:spLocks noChangeArrowheads="1"/>
            </p:cNvSpPr>
            <p:nvPr/>
          </p:nvSpPr>
          <p:spPr bwMode="auto">
            <a:xfrm>
              <a:off x="1671" y="1935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380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endParaRPr lang="ru-RU" altLang="ru-RU" sz="3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2" name="Rectangle 94"/>
          <p:cNvSpPr>
            <a:spLocks noChangeArrowheads="1"/>
          </p:cNvSpPr>
          <p:nvPr/>
        </p:nvSpPr>
        <p:spPr bwMode="auto">
          <a:xfrm>
            <a:off x="3371850" y="4676775"/>
            <a:ext cx="5635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80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3" name="Rectangle 95"/>
          <p:cNvSpPr>
            <a:spLocks noChangeArrowheads="1"/>
          </p:cNvSpPr>
          <p:nvPr/>
        </p:nvSpPr>
        <p:spPr bwMode="auto">
          <a:xfrm>
            <a:off x="3371850" y="5289550"/>
            <a:ext cx="5635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80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2" name="Загнутый угол 21"/>
          <p:cNvSpPr/>
          <p:nvPr/>
        </p:nvSpPr>
        <p:spPr>
          <a:xfrm>
            <a:off x="361950" y="2447925"/>
            <a:ext cx="3986213" cy="908050"/>
          </a:xfrm>
          <a:prstGeom prst="foldedCorner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0">
            <a:noFill/>
          </a:ln>
          <a:effectLst>
            <a:outerShdw blurRad="25400" dist="101600" dir="3600000" algn="ctr" rotWithShape="0">
              <a:srgbClr val="68694B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Таблица истинности 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операции 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15" grpId="0" autoUpdateAnimBg="0"/>
      <p:bldP spid="26" grpId="0" autoUpdateAnimBg="0"/>
      <p:bldP spid="27" grpId="0" autoUpdateAnimBg="0"/>
      <p:bldP spid="28" grpId="0" animBg="1" autoUpdateAnimBg="0"/>
      <p:bldP spid="42" grpId="0" autoUpdateAnimBg="0"/>
      <p:bldP spid="43" grpId="0" autoUpdateAnimBg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30" name="Text Box 202"/>
          <p:cNvSpPr txBox="1">
            <a:spLocks noChangeArrowheads="1"/>
          </p:cNvSpPr>
          <p:nvPr/>
        </p:nvSpPr>
        <p:spPr bwMode="auto">
          <a:xfrm>
            <a:off x="287338" y="1165225"/>
            <a:ext cx="8569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</a:rPr>
              <a:t>Высказывание </a:t>
            </a:r>
            <a:r>
              <a:rPr lang="ru-RU" altLang="ru-RU">
                <a:solidFill>
                  <a:srgbClr val="FF0000"/>
                </a:solidFill>
                <a:latin typeface="Arial" panose="020B0604020202020204" pitchFamily="34" charset="0"/>
              </a:rPr>
              <a:t>«</a:t>
            </a:r>
            <a:r>
              <a:rPr lang="en-US" altLang="ru-RU" b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en-US" altLang="ru-RU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>
                <a:solidFill>
                  <a:srgbClr val="FF0000"/>
                </a:solidFill>
                <a:latin typeface="Arial" panose="020B0604020202020204" pitchFamily="34" charset="0"/>
              </a:rPr>
              <a:t>или </a:t>
            </a:r>
            <a:r>
              <a:rPr lang="en-US" altLang="ru-RU" b="1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r>
              <a:rPr lang="ru-RU" altLang="ru-RU" b="1">
                <a:solidFill>
                  <a:srgbClr val="FF0000"/>
                </a:solidFill>
                <a:latin typeface="Arial" panose="020B0604020202020204" pitchFamily="34" charset="0"/>
              </a:rPr>
              <a:t>»</a:t>
            </a:r>
            <a:r>
              <a:rPr lang="en-US" altLang="ru-RU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</a:rPr>
              <a:t>истинно</a:t>
            </a:r>
            <a:r>
              <a:rPr lang="en-US" altLang="ru-RU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</a:rPr>
              <a:t>тогда, когда истинно </a:t>
            </a:r>
            <a:r>
              <a:rPr lang="ru-RU" altLang="ru-RU" b="1">
                <a:solidFill>
                  <a:srgbClr val="FF0000"/>
                </a:solidFill>
                <a:latin typeface="Arial" panose="020B0604020202020204" pitchFamily="34" charset="0"/>
              </a:rPr>
              <a:t>А</a:t>
            </a:r>
            <a:r>
              <a:rPr lang="ru-RU" altLang="ru-RU" b="1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</a:rPr>
              <a:t>или </a:t>
            </a:r>
            <a:r>
              <a:rPr lang="en-US" altLang="ru-RU" b="1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</a:rPr>
              <a:t>, или </a:t>
            </a:r>
            <a:r>
              <a:rPr lang="ru-RU" altLang="ru-RU" b="1">
                <a:solidFill>
                  <a:srgbClr val="FF0000"/>
                </a:solidFill>
                <a:latin typeface="Arial" panose="020B0604020202020204" pitchFamily="34" charset="0"/>
              </a:rPr>
              <a:t>оба</a:t>
            </a: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</a:rPr>
              <a:t> вместе.</a:t>
            </a:r>
          </a:p>
        </p:txBody>
      </p:sp>
      <p:sp>
        <p:nvSpPr>
          <p:cNvPr id="23" name="Заголовок 16"/>
          <p:cNvSpPr txBox="1">
            <a:spLocks/>
          </p:cNvSpPr>
          <p:nvPr/>
        </p:nvSpPr>
        <p:spPr>
          <a:xfrm>
            <a:off x="234668" y="51547"/>
            <a:ext cx="8909331" cy="883959"/>
          </a:xfrm>
          <a:prstGeom prst="rect">
            <a:avLst/>
          </a:prstGeom>
          <a:ln w="6350" cap="rnd">
            <a:noFill/>
          </a:ln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lang="en-US" sz="3000" b="1" kern="1200" spc="-100" baseline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Дизъюнкция  – </a:t>
            </a:r>
            <a:r>
              <a:rPr lang="ru-RU" sz="26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логическое  сложение,  операция   </a:t>
            </a:r>
            <a:r>
              <a:rPr lang="ru-RU" sz="26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ИЛИ</a:t>
            </a:r>
            <a:r>
              <a:rPr lang="ru-RU" sz="26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( </a:t>
            </a:r>
            <a:r>
              <a:rPr lang="ru-RU" sz="2400" i="1" dirty="0">
                <a:solidFill>
                  <a:schemeClr val="tx1"/>
                </a:solidFill>
                <a:latin typeface="+mn-lt"/>
                <a:cs typeface="Arial" pitchFamily="34" charset="0"/>
              </a:rPr>
              <a:t>лат. </a:t>
            </a:r>
            <a:r>
              <a:rPr lang="ru-RU" sz="2400" i="1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disjunctio</a:t>
            </a:r>
            <a:r>
              <a:rPr sz="2400" i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n</a:t>
            </a:r>
            <a:r>
              <a:rPr lang="ru-RU" sz="2400" i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ru-RU" sz="2400" i="1" dirty="0">
                <a:solidFill>
                  <a:schemeClr val="tx1"/>
                </a:solidFill>
                <a:latin typeface="+mn-lt"/>
                <a:cs typeface="Arial" pitchFamily="34" charset="0"/>
              </a:rPr>
              <a:t>— </a:t>
            </a:r>
            <a:r>
              <a:rPr lang="ru-RU" sz="2400" i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различаю) </a:t>
            </a:r>
            <a:endParaRPr lang="ru-RU" sz="2400" i="1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graphicFrame>
        <p:nvGraphicFramePr>
          <p:cNvPr id="27" name="Group 203"/>
          <p:cNvGraphicFramePr>
            <a:graphicFrameLocks noGrp="1"/>
          </p:cNvGraphicFramePr>
          <p:nvPr/>
        </p:nvGraphicFramePr>
        <p:xfrm>
          <a:off x="390525" y="3470275"/>
          <a:ext cx="4181475" cy="3140075"/>
        </p:xfrm>
        <a:graphic>
          <a:graphicData uri="http://schemas.openxmlformats.org/drawingml/2006/table">
            <a:tbl>
              <a:tblPr/>
              <a:tblGrid>
                <a:gridCol w="1138237">
                  <a:extLst>
                    <a:ext uri="{9D8B030D-6E8A-4147-A177-3AD203B41FA5}"/>
                  </a:extLst>
                </a:gridCol>
                <a:gridCol w="1174750">
                  <a:extLst>
                    <a:ext uri="{9D8B030D-6E8A-4147-A177-3AD203B41FA5}"/>
                  </a:extLst>
                </a:gridCol>
                <a:gridCol w="1868488">
                  <a:extLst>
                    <a:ext uri="{9D8B030D-6E8A-4147-A177-3AD203B41FA5}"/>
                  </a:extLst>
                </a:gridCol>
              </a:tblGrid>
              <a:tr h="579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 или 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/>
                </a:extLst>
              </a:tr>
              <a:tr h="6402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402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402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402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8" name="Rectangle 31"/>
          <p:cNvSpPr>
            <a:spLocks noChangeArrowheads="1"/>
          </p:cNvSpPr>
          <p:nvPr/>
        </p:nvSpPr>
        <p:spPr bwMode="auto">
          <a:xfrm>
            <a:off x="3455988" y="6100763"/>
            <a:ext cx="563562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auto">
          <a:xfrm>
            <a:off x="3411538" y="4179888"/>
            <a:ext cx="563562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360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endParaRPr lang="ru-RU" altLang="ru-RU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" name="AutoShape 33"/>
          <p:cNvSpPr>
            <a:spLocks noChangeArrowheads="1"/>
          </p:cNvSpPr>
          <p:nvPr/>
        </p:nvSpPr>
        <p:spPr bwMode="auto">
          <a:xfrm>
            <a:off x="4689475" y="2419350"/>
            <a:ext cx="4283075" cy="1474788"/>
          </a:xfrm>
          <a:prstGeom prst="wedgeRoundRectCallout">
            <a:avLst>
              <a:gd name="adj1" fmla="val 31236"/>
              <a:gd name="adj2" fmla="val 8410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90000" tIns="46800" rIns="90000" bIns="46800"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sz="2000" u="sng" dirty="0">
                <a:latin typeface="Arial" charset="0"/>
                <a:cs typeface="Arial" charset="0"/>
              </a:rPr>
              <a:t>Обозначение:</a:t>
            </a:r>
            <a:r>
              <a:rPr lang="ru-RU" sz="2000" b="1" u="sng" dirty="0">
                <a:latin typeface="Arial" charset="0"/>
                <a:cs typeface="Arial" charset="0"/>
              </a:rPr>
              <a:t> </a:t>
            </a:r>
            <a:r>
              <a:rPr lang="en-US" sz="2200" b="1" dirty="0">
                <a:latin typeface="Arial" charset="0"/>
                <a:cs typeface="Arial" charset="0"/>
              </a:rPr>
              <a:t>A</a:t>
            </a:r>
            <a:r>
              <a:rPr lang="ru-RU" sz="2200" b="1" dirty="0">
                <a:solidFill>
                  <a:srgbClr val="FF0000"/>
                </a:solidFill>
                <a:latin typeface="Arial" charset="0"/>
                <a:cs typeface="Arial" charset="0"/>
              </a:rPr>
              <a:t>+</a:t>
            </a:r>
            <a:r>
              <a:rPr lang="en-US" sz="2200" b="1" dirty="0">
                <a:latin typeface="Arial" charset="0"/>
                <a:cs typeface="Arial" charset="0"/>
              </a:rPr>
              <a:t>B</a:t>
            </a:r>
            <a:r>
              <a:rPr lang="en-US" sz="2200" dirty="0">
                <a:latin typeface="Arial" charset="0"/>
                <a:cs typeface="Arial" charset="0"/>
              </a:rPr>
              <a:t>, </a:t>
            </a:r>
            <a:r>
              <a:rPr lang="en-US" sz="2200" b="1" dirty="0">
                <a:latin typeface="Arial" charset="0"/>
                <a:cs typeface="Arial" charset="0"/>
              </a:rPr>
              <a:t>A 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</a:t>
            </a:r>
            <a:r>
              <a:rPr lang="en-US" sz="2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en-US" sz="2200" b="1" dirty="0">
                <a:latin typeface="Arial" charset="0"/>
                <a:cs typeface="Arial" charset="0"/>
              </a:rPr>
              <a:t>B</a:t>
            </a:r>
            <a:r>
              <a:rPr lang="en-US" sz="2200" dirty="0">
                <a:latin typeface="Arial" charset="0"/>
                <a:cs typeface="Arial" charset="0"/>
              </a:rPr>
              <a:t>,</a:t>
            </a:r>
            <a:r>
              <a:rPr lang="ru-RU" sz="2200" dirty="0">
                <a:latin typeface="Arial" charset="0"/>
                <a:cs typeface="Arial" charset="0"/>
              </a:rPr>
              <a:t> </a:t>
            </a:r>
            <a:r>
              <a:rPr lang="en-US" sz="2200" b="1" dirty="0">
                <a:latin typeface="Arial" charset="0"/>
                <a:cs typeface="Arial" charset="0"/>
              </a:rPr>
              <a:t>A 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  <a:cs typeface="Arial" charset="0"/>
              </a:rPr>
              <a:t>|</a:t>
            </a:r>
            <a:r>
              <a:rPr lang="ru-RU" sz="2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b="1" dirty="0">
                <a:latin typeface="Arial" charset="0"/>
                <a:cs typeface="Arial" charset="0"/>
              </a:rPr>
              <a:t>B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br>
              <a:rPr lang="en-US" sz="2200" dirty="0">
                <a:latin typeface="Arial" charset="0"/>
                <a:cs typeface="Arial" charset="0"/>
              </a:rPr>
            </a:br>
            <a:r>
              <a:rPr lang="en-US" sz="2400" b="1" dirty="0">
                <a:latin typeface="Arial" charset="0"/>
                <a:cs typeface="Arial" charset="0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or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>
                <a:latin typeface="Arial" charset="0"/>
                <a:cs typeface="Arial" charset="0"/>
              </a:rPr>
              <a:t>B</a:t>
            </a:r>
            <a:r>
              <a:rPr lang="en-US" sz="2400" dirty="0">
                <a:latin typeface="Arial" charset="0"/>
                <a:cs typeface="Arial" charset="0"/>
              </a:rPr>
              <a:t> (</a:t>
            </a:r>
            <a:r>
              <a:rPr lang="ru-RU" sz="2400" dirty="0">
                <a:latin typeface="Arial" charset="0"/>
                <a:cs typeface="Arial" charset="0"/>
              </a:rPr>
              <a:t>Паскаль</a:t>
            </a:r>
            <a:r>
              <a:rPr lang="en-US" sz="2400" dirty="0">
                <a:latin typeface="Arial" charset="0"/>
                <a:cs typeface="Arial" charset="0"/>
              </a:rPr>
              <a:t>)</a:t>
            </a: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793750" y="4179888"/>
            <a:ext cx="1566863" cy="565150"/>
            <a:chOff x="789" y="1935"/>
            <a:chExt cx="1237" cy="356"/>
          </a:xfrm>
        </p:grpSpPr>
        <p:sp>
          <p:nvSpPr>
            <p:cNvPr id="233518" name="Rectangle 35"/>
            <p:cNvSpPr>
              <a:spLocks noChangeArrowheads="1"/>
            </p:cNvSpPr>
            <p:nvPr/>
          </p:nvSpPr>
          <p:spPr bwMode="auto">
            <a:xfrm>
              <a:off x="789" y="1935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3600">
                  <a:solidFill>
                    <a:schemeClr val="tx1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33519" name="Rectangle 36"/>
            <p:cNvSpPr>
              <a:spLocks noChangeArrowheads="1"/>
            </p:cNvSpPr>
            <p:nvPr/>
          </p:nvSpPr>
          <p:spPr bwMode="auto">
            <a:xfrm>
              <a:off x="1671" y="1935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3600">
                  <a:solidFill>
                    <a:schemeClr val="tx1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793750" y="4824413"/>
            <a:ext cx="1566863" cy="565150"/>
            <a:chOff x="789" y="1935"/>
            <a:chExt cx="1237" cy="356"/>
          </a:xfrm>
        </p:grpSpPr>
        <p:sp>
          <p:nvSpPr>
            <p:cNvPr id="233516" name="Rectangle 38"/>
            <p:cNvSpPr>
              <a:spLocks noChangeArrowheads="1"/>
            </p:cNvSpPr>
            <p:nvPr/>
          </p:nvSpPr>
          <p:spPr bwMode="auto">
            <a:xfrm>
              <a:off x="789" y="1935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3600">
                  <a:solidFill>
                    <a:schemeClr val="tx1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33517" name="Rectangle 39"/>
            <p:cNvSpPr>
              <a:spLocks noChangeArrowheads="1"/>
            </p:cNvSpPr>
            <p:nvPr/>
          </p:nvSpPr>
          <p:spPr bwMode="auto">
            <a:xfrm>
              <a:off x="1671" y="1935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360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endParaRPr lang="ru-RU" altLang="ru-RU" sz="3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95338" y="5454650"/>
            <a:ext cx="1566862" cy="565150"/>
            <a:chOff x="789" y="1935"/>
            <a:chExt cx="1237" cy="356"/>
          </a:xfrm>
        </p:grpSpPr>
        <p:sp>
          <p:nvSpPr>
            <p:cNvPr id="233514" name="Rectangle 41"/>
            <p:cNvSpPr>
              <a:spLocks noChangeArrowheads="1"/>
            </p:cNvSpPr>
            <p:nvPr/>
          </p:nvSpPr>
          <p:spPr bwMode="auto">
            <a:xfrm>
              <a:off x="789" y="1935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360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endParaRPr lang="ru-RU" altLang="ru-RU" sz="3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3515" name="Rectangle 42"/>
            <p:cNvSpPr>
              <a:spLocks noChangeArrowheads="1"/>
            </p:cNvSpPr>
            <p:nvPr/>
          </p:nvSpPr>
          <p:spPr bwMode="auto">
            <a:xfrm>
              <a:off x="1671" y="1935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3600">
                  <a:solidFill>
                    <a:schemeClr val="tx1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795338" y="6089650"/>
            <a:ext cx="1566862" cy="565150"/>
            <a:chOff x="789" y="1935"/>
            <a:chExt cx="1237" cy="356"/>
          </a:xfrm>
        </p:grpSpPr>
        <p:sp>
          <p:nvSpPr>
            <p:cNvPr id="233512" name="Rectangle 44"/>
            <p:cNvSpPr>
              <a:spLocks noChangeArrowheads="1"/>
            </p:cNvSpPr>
            <p:nvPr/>
          </p:nvSpPr>
          <p:spPr bwMode="auto">
            <a:xfrm>
              <a:off x="789" y="1935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380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endParaRPr lang="ru-RU" altLang="ru-RU" sz="3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3513" name="Rectangle 45"/>
            <p:cNvSpPr>
              <a:spLocks noChangeArrowheads="1"/>
            </p:cNvSpPr>
            <p:nvPr/>
          </p:nvSpPr>
          <p:spPr bwMode="auto">
            <a:xfrm>
              <a:off x="1671" y="1935"/>
              <a:ext cx="35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360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endParaRPr lang="ru-RU" altLang="ru-RU" sz="3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6" name="Rectangle 61"/>
          <p:cNvSpPr>
            <a:spLocks noChangeArrowheads="1"/>
          </p:cNvSpPr>
          <p:nvPr/>
        </p:nvSpPr>
        <p:spPr bwMode="auto">
          <a:xfrm>
            <a:off x="3421063" y="4821238"/>
            <a:ext cx="563562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36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ru-RU" altLang="ru-RU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7" name="Rectangle 62"/>
          <p:cNvSpPr>
            <a:spLocks noChangeArrowheads="1"/>
          </p:cNvSpPr>
          <p:nvPr/>
        </p:nvSpPr>
        <p:spPr bwMode="auto">
          <a:xfrm>
            <a:off x="3446463" y="5441950"/>
            <a:ext cx="563562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36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ru-RU" altLang="ru-RU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Загнутый угол 21"/>
          <p:cNvSpPr/>
          <p:nvPr/>
        </p:nvSpPr>
        <p:spPr>
          <a:xfrm>
            <a:off x="390525" y="2419350"/>
            <a:ext cx="3986213" cy="908050"/>
          </a:xfrm>
          <a:prstGeom prst="foldedCorner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0">
            <a:noFill/>
          </a:ln>
          <a:effectLst>
            <a:outerShdw blurRad="25400" dist="101600" dir="3600000" algn="ctr" rotWithShape="0">
              <a:srgbClr val="68694B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Таблица истинности 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операции 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130" grpId="0" autoUpdateAnimBg="0"/>
      <p:bldP spid="28" grpId="0" autoUpdateAnimBg="0"/>
      <p:bldP spid="29" grpId="0" autoUpdateAnimBg="0"/>
      <p:bldP spid="30" grpId="0" animBg="1" autoUpdateAnimBg="0"/>
      <p:bldP spid="46" grpId="0" autoUpdateAnimBg="0"/>
      <p:bldP spid="47" grpId="0" autoUpdateAnimBg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E310EC-D086-4E4C-94D4-EA2241833D9D}" type="slidenum">
              <a:rPr lang="ru-RU" altLang="ru-RU" sz="12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200" smtClean="0">
              <a:solidFill>
                <a:srgbClr val="595959"/>
              </a:solidFill>
            </a:endParaRPr>
          </a:p>
        </p:txBody>
      </p:sp>
      <p:sp>
        <p:nvSpPr>
          <p:cNvPr id="3" name="Заголовок 13"/>
          <p:cNvSpPr txBox="1">
            <a:spLocks/>
          </p:cNvSpPr>
          <p:nvPr/>
        </p:nvSpPr>
        <p:spPr>
          <a:xfrm>
            <a:off x="130175" y="2751138"/>
            <a:ext cx="8770938" cy="14906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5700" dirty="0" smtClean="0">
                <a:solidFill>
                  <a:schemeClr val="accent2">
                    <a:lumMod val="75000"/>
                  </a:schemeClr>
                </a:solidFill>
              </a:rPr>
              <a:t>Составление  таблиц истинности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889162b4e1198f2a6161167379463894ed68c"/>
</p:tagLst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Stack of books design templat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oo many files design templat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ack of books design templat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rinthian columns design template">
  <a:themeElements>
    <a:clrScheme name="Тема Office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Тема Offic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Исполните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Stack of books design template</Template>
  <TotalTime>10928</TotalTime>
  <Words>385</Words>
  <Application>Microsoft Office PowerPoint</Application>
  <PresentationFormat>Экран (4:3)</PresentationFormat>
  <Paragraphs>125</Paragraphs>
  <Slides>14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31" baseType="lpstr">
      <vt:lpstr>Arial</vt:lpstr>
      <vt:lpstr>Century Gothic</vt:lpstr>
      <vt:lpstr>Trebuchet MS</vt:lpstr>
      <vt:lpstr>Palatino Linotype</vt:lpstr>
      <vt:lpstr>Courier New</vt:lpstr>
      <vt:lpstr>Symbol</vt:lpstr>
      <vt:lpstr>Calibri</vt:lpstr>
      <vt:lpstr>Times New Roman</vt:lpstr>
      <vt:lpstr>Wingdings</vt:lpstr>
      <vt:lpstr>Verdana</vt:lpstr>
      <vt:lpstr>Stack of books design template</vt:lpstr>
      <vt:lpstr>Too many files design template</vt:lpstr>
      <vt:lpstr>1_Stack of books design template</vt:lpstr>
      <vt:lpstr>Corinthian columns design template</vt:lpstr>
      <vt:lpstr>Исполнительная</vt:lpstr>
      <vt:lpstr>Формула</vt:lpstr>
      <vt:lpstr>Microsoft Equation 3.0</vt:lpstr>
      <vt:lpstr>Основы алгебры логики</vt:lpstr>
      <vt:lpstr>Подумаем логически!?</vt:lpstr>
      <vt:lpstr>Подумаем логически!?</vt:lpstr>
      <vt:lpstr>Логика, высказывания</vt:lpstr>
      <vt:lpstr>Логические    операции </vt:lpstr>
      <vt:lpstr>Инверсия  – отрицание,  операция   НЕ (от лат. Inversion– переворачиваю)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163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Программное обеспечение (ПО)</dc:title>
  <dc:creator>kp</dc:creator>
  <cp:lastModifiedBy>Слушатель</cp:lastModifiedBy>
  <cp:revision>724</cp:revision>
  <dcterms:created xsi:type="dcterms:W3CDTF">2007-01-31T19:13:48Z</dcterms:created>
  <dcterms:modified xsi:type="dcterms:W3CDTF">2018-01-31T06:05:25Z</dcterms:modified>
</cp:coreProperties>
</file>