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61" r:id="rId2"/>
    <p:sldId id="275" r:id="rId3"/>
    <p:sldId id="276" r:id="rId4"/>
    <p:sldId id="277" r:id="rId5"/>
    <p:sldId id="278" r:id="rId6"/>
    <p:sldId id="265" r:id="rId7"/>
    <p:sldId id="267" r:id="rId8"/>
    <p:sldId id="269" r:id="rId9"/>
    <p:sldId id="271" r:id="rId10"/>
    <p:sldId id="279" r:id="rId11"/>
    <p:sldId id="273" r:id="rId12"/>
    <p:sldId id="274" r:id="rId13"/>
    <p:sldId id="281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9744" autoAdjust="0"/>
  </p:normalViewPr>
  <p:slideViewPr>
    <p:cSldViewPr>
      <p:cViewPr>
        <p:scale>
          <a:sx n="100" d="100"/>
          <a:sy n="100" d="100"/>
        </p:scale>
        <p:origin x="-106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2BAA8-44CB-4D9E-BDCC-E37334A35051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110B-62EF-486F-89E9-D6D4BF1336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esktop\&#1053;&#1072;%20&#1089;&#1072;&#1081;&#1090;%20&#1082;&#1086;&#1085;&#1082;&#1091;&#1088;&#1089;&#1072;%20&#1044;&#1077;&#1085;&#1080;&#1089;&#1086;&#1074;&#1086;&#1081;%202017\&#1074;&#1080;&#1076;&#1077;&#1086;&#1084;&#1072;&#1090;&#1077;&#1088;&#1080;&#1072;&#1083;&#1099;%20&#1042;&#1080;&#1079;&#1080;&#1090;&#1085;&#1072;&#1103;%20&#1082;&#1072;&#1088;&#1090;&#1086;&#1095;&#1082;&#1072;\&#1060;&#1072;&#1081;&#1083;%20&#1074;&#1080;&#1076;&#1077;&#1086;%202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esktop\&#1053;&#1072;%20&#1089;&#1072;&#1081;&#1090;%20&#1082;&#1086;&#1085;&#1082;&#1091;&#1088;&#1089;&#1072;%20&#1044;&#1077;&#1085;&#1080;&#1089;&#1086;&#1074;&#1086;&#1081;%202017\&#1074;&#1080;&#1076;&#1077;&#1086;&#1084;&#1072;&#1090;&#1077;&#1088;&#1080;&#1072;&#1083;&#1099;%20&#1042;&#1080;&#1079;&#1080;&#1090;&#1085;&#1072;&#1103;%20&#1082;&#1072;&#1088;&#1090;&#1086;&#1095;&#1082;&#1072;\&#1060;&#1072;&#1081;&#1083;%20&#1074;&#1080;&#1076;&#1077;&#1086;%203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7158" y="5286388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бюджетного учреждения дополнительного образования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ворчества</a:t>
            </a:r>
            <a:r>
              <a:rPr lang="ru-RU" sz="1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</a:t>
            </a:r>
            <a:r>
              <a:rPr lang="ru-RU" sz="1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город-курорт Анапа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9" name="Picture 3" descr="D:\Работа\Методические материалы\Денисова\IMG_1993.JPG"/>
          <p:cNvPicPr>
            <a:picLocks noChangeAspect="1" noChangeArrowheads="1"/>
          </p:cNvPicPr>
          <p:nvPr/>
        </p:nvPicPr>
        <p:blipFill>
          <a:blip r:embed="rId2" cstate="print"/>
          <a:srcRect t="8485" b="3834"/>
          <a:stretch>
            <a:fillRect/>
          </a:stretch>
        </p:blipFill>
        <p:spPr bwMode="auto">
          <a:xfrm>
            <a:off x="3250397" y="2857496"/>
            <a:ext cx="2643206" cy="243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esktop\Работа\Эмбле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785794"/>
            <a:ext cx="3571900" cy="9013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1650196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Денисова Татьяна Александровна, педагог дополнительного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творческого объединения детской хореографии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071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айл видео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357298"/>
            <a:ext cx="7067599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42876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Игра – одно из средств мотивации ребёнка к познанию, а затем и к творчеству</a:t>
            </a:r>
            <a:endParaRPr lang="ru-RU" sz="2800" dirty="0"/>
          </a:p>
        </p:txBody>
      </p:sp>
      <p:pic>
        <p:nvPicPr>
          <p:cNvPr id="50178" name="Picture 2" descr="D:\круглый стол\для круглого стола\P3260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496" r="25002"/>
          <a:stretch>
            <a:fillRect/>
          </a:stretch>
        </p:blipFill>
        <p:spPr bwMode="auto">
          <a:xfrm>
            <a:off x="642910" y="2071678"/>
            <a:ext cx="371477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 descr="D:\круглый стол\для круглого стола\IMG_2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14554"/>
            <a:ext cx="435771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Я люблю свою работу, люблю своих детей и я хочу быть уверена, что в месте мы отправимся в путешествие, наполненное радостью, творчеством и вдохновением</a:t>
            </a:r>
            <a:endParaRPr lang="ru-RU" sz="2800" dirty="0"/>
          </a:p>
        </p:txBody>
      </p:sp>
      <p:pic>
        <p:nvPicPr>
          <p:cNvPr id="51202" name="Picture 2" descr="D:\круглый стол\для круглого стола\IMG_1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967"/>
          <a:stretch>
            <a:fillRect/>
          </a:stretch>
        </p:blipFill>
        <p:spPr bwMode="auto">
          <a:xfrm>
            <a:off x="1714480" y="714356"/>
            <a:ext cx="542928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ru-RU" dirty="0" smtClean="0"/>
              <a:t>НУ ЧТО, В ДОБРЫЙ </a:t>
            </a:r>
            <a:r>
              <a:rPr lang="ru-RU" dirty="0" smtClean="0"/>
              <a:t>ПУТЬ!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айл видео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1142984"/>
            <a:ext cx="4429156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Дошкольное детство - большой отрезок </a:t>
            </a:r>
            <a:br>
              <a:rPr lang="ru-RU" sz="2800" b="1" dirty="0" smtClean="0"/>
            </a:br>
            <a:r>
              <a:rPr lang="ru-RU" sz="2800" b="1" dirty="0" smtClean="0"/>
              <a:t>жизни ребёнка </a:t>
            </a:r>
            <a:endParaRPr lang="ru-RU" sz="2800" dirty="0"/>
          </a:p>
        </p:txBody>
      </p:sp>
      <p:pic>
        <p:nvPicPr>
          <p:cNvPr id="52226" name="Picture 2" descr="D:\круглый стол\для круглого стола\P3260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8264"/>
          <a:stretch>
            <a:fillRect/>
          </a:stretch>
        </p:blipFill>
        <p:spPr bwMode="auto">
          <a:xfrm rot="21054713">
            <a:off x="189071" y="2093895"/>
            <a:ext cx="3134964" cy="264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3" descr="D:\круглый стол\для круглого стола\P326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2168">
            <a:off x="5227216" y="2212599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D:\круглый стол\для круглого стола\P3260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2053">
            <a:off x="481634" y="4121968"/>
            <a:ext cx="3705841" cy="251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9" name="Picture 5" descr="D:\круглый стол\для круглого стола\P3260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2606">
            <a:off x="4998118" y="3841245"/>
            <a:ext cx="3734699" cy="265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Дошкольное детство – период творчества </a:t>
            </a:r>
            <a:endParaRPr lang="ru-RU" sz="2800" dirty="0"/>
          </a:p>
        </p:txBody>
      </p:sp>
      <p:pic>
        <p:nvPicPr>
          <p:cNvPr id="6" name="Picture 3" descr="D:\круглый стол\для круглого стола\IMG_2055.JPG"/>
          <p:cNvPicPr>
            <a:picLocks noChangeAspect="1" noChangeArrowheads="1"/>
          </p:cNvPicPr>
          <p:nvPr/>
        </p:nvPicPr>
        <p:blipFill>
          <a:blip r:embed="rId2" cstate="print"/>
          <a:srcRect l="9610" t="4204" r="14714" b="6106"/>
          <a:stretch>
            <a:fillRect/>
          </a:stretch>
        </p:blipFill>
        <p:spPr bwMode="auto">
          <a:xfrm>
            <a:off x="4857752" y="1714488"/>
            <a:ext cx="2714643" cy="482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D:\круглый стол\для круглого стола\IMG_2052.JPG"/>
          <p:cNvPicPr>
            <a:picLocks noChangeAspect="1" noChangeArrowheads="1"/>
          </p:cNvPicPr>
          <p:nvPr/>
        </p:nvPicPr>
        <p:blipFill>
          <a:blip r:embed="rId3" cstate="print"/>
          <a:srcRect l="8408" t="7508" b="7007"/>
          <a:stretch>
            <a:fillRect/>
          </a:stretch>
        </p:blipFill>
        <p:spPr bwMode="auto">
          <a:xfrm>
            <a:off x="1142976" y="1714488"/>
            <a:ext cx="3500462" cy="490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8429684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54274" name="Picture 2" descr="D:\круглый стол\для круглого стола\IMG_1989.JPG"/>
          <p:cNvPicPr>
            <a:picLocks noChangeAspect="1" noChangeArrowheads="1"/>
          </p:cNvPicPr>
          <p:nvPr/>
        </p:nvPicPr>
        <p:blipFill>
          <a:blip r:embed="rId2" cstate="print"/>
          <a:srcRect l="13571" t="7265" r="3495"/>
          <a:stretch>
            <a:fillRect/>
          </a:stretch>
        </p:blipFill>
        <p:spPr bwMode="auto">
          <a:xfrm>
            <a:off x="2214546" y="1214422"/>
            <a:ext cx="4286280" cy="331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4500570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моей работе важно найти правильные пути, чтобы разглядеть в каждом малыше творческий потенциал, развить всё самое лучшее заложенное в нём с рождения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357694"/>
            <a:ext cx="4929254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На своих занятиях я стремлюсь: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5298" name="Picture 2" descr="D:\круглый стол\для круглого стола\IMG_2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9" name="Picture 3" descr="D:\круглый стол\для круглого стола\IMG_2066.JPG"/>
          <p:cNvPicPr>
            <a:picLocks noChangeAspect="1" noChangeArrowheads="1"/>
          </p:cNvPicPr>
          <p:nvPr/>
        </p:nvPicPr>
        <p:blipFill>
          <a:blip r:embed="rId3" cstate="print"/>
          <a:srcRect t="19142"/>
          <a:stretch>
            <a:fillRect/>
          </a:stretch>
        </p:blipFill>
        <p:spPr bwMode="auto">
          <a:xfrm>
            <a:off x="5214942" y="1285860"/>
            <a:ext cx="3214710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357694"/>
            <a:ext cx="828680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з</a:t>
            </a:r>
            <a:r>
              <a:rPr lang="ru-RU" sz="3100" b="1" dirty="0" smtClean="0"/>
              <a:t>ажечь </a:t>
            </a:r>
            <a:r>
              <a:rPr lang="ru-RU" sz="3100" b="1" dirty="0" smtClean="0"/>
              <a:t>в глазах каждого ребёнка огонёк радости достижений познания нового</a:t>
            </a:r>
            <a:endParaRPr lang="ru-RU" sz="3100" dirty="0"/>
          </a:p>
        </p:txBody>
      </p:sp>
      <p:pic>
        <p:nvPicPr>
          <p:cNvPr id="7" name="Picture 3" descr="D:\круглый стол\для круглого стола\IMG_2121.JP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5072066" y="1714488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круглый стол\для круглого стола\IMG_20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206"/>
          <a:stretch>
            <a:fillRect/>
          </a:stretch>
        </p:blipFill>
        <p:spPr bwMode="auto">
          <a:xfrm>
            <a:off x="857224" y="1285860"/>
            <a:ext cx="428628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4786346" cy="17859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 smtClean="0"/>
              <a:t>хочу показать им красоту мира танца</a:t>
            </a:r>
            <a:endParaRPr lang="ru-RU" sz="2800" dirty="0"/>
          </a:p>
        </p:txBody>
      </p:sp>
      <p:pic>
        <p:nvPicPr>
          <p:cNvPr id="47108" name="Picture 4" descr="D:\круглый стол\для круглого стола\IMG_2059.JPG"/>
          <p:cNvPicPr>
            <a:picLocks noChangeAspect="1" noChangeArrowheads="1"/>
          </p:cNvPicPr>
          <p:nvPr/>
        </p:nvPicPr>
        <p:blipFill>
          <a:blip r:embed="rId2" cstate="print"/>
          <a:srcRect l="15218" t="5797" r="8695" b="10145"/>
          <a:stretch>
            <a:fillRect/>
          </a:stretch>
        </p:blipFill>
        <p:spPr bwMode="auto">
          <a:xfrm>
            <a:off x="5500694" y="1062624"/>
            <a:ext cx="2643206" cy="412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круглый стол\для круглого стола\IMG_20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4609407" cy="307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64344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Чтобы занятия хореографией были интересны </a:t>
            </a:r>
            <a:r>
              <a:rPr lang="ru-RU" sz="2800" b="1" dirty="0" smtClean="0"/>
              <a:t>детям, </a:t>
            </a:r>
            <a:r>
              <a:rPr lang="ru-RU" sz="2800" b="1" dirty="0" smtClean="0"/>
              <a:t>я использую разнообразные методы и приёмы в обучении в соответствии с их возрастными особенностями.</a:t>
            </a:r>
            <a:endParaRPr lang="ru-RU" sz="2800" dirty="0"/>
          </a:p>
        </p:txBody>
      </p:sp>
      <p:pic>
        <p:nvPicPr>
          <p:cNvPr id="48130" name="Picture 2" descr="D:\круглый стол\для круглого стола\IMG_2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2640539" cy="381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Picture 3" descr="D:\круглый стол\для круглого стола\IMG_2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00108"/>
            <a:ext cx="4643470" cy="350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14884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Один из главных приёмов в моей работе </a:t>
            </a:r>
            <a:r>
              <a:rPr lang="ru-RU" sz="2800" b="1" dirty="0" smtClean="0"/>
              <a:t>-</a:t>
            </a:r>
            <a:r>
              <a:rPr lang="ru-RU" sz="2800" b="1" dirty="0" smtClean="0"/>
              <a:t> </a:t>
            </a:r>
            <a:r>
              <a:rPr lang="ru-RU" sz="2800" b="1" dirty="0" smtClean="0"/>
              <a:t>использование различных игровых технологий</a:t>
            </a:r>
            <a:endParaRPr lang="ru-RU" sz="2800" dirty="0"/>
          </a:p>
        </p:txBody>
      </p:sp>
      <p:pic>
        <p:nvPicPr>
          <p:cNvPr id="4" name="Picture 3" descr="D:\круглый стол\для круглого стола\P3260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857232"/>
            <a:ext cx="5143536" cy="414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157</Words>
  <Application>Microsoft Office PowerPoint</Application>
  <PresentationFormat>Экран (4:3)</PresentationFormat>
  <Paragraphs>15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</vt:lpstr>
      <vt:lpstr>Дошкольное детство - большой отрезок  жизни ребёнка </vt:lpstr>
      <vt:lpstr>Дошкольное детство – период творчества </vt:lpstr>
      <vt:lpstr> </vt:lpstr>
      <vt:lpstr>На своих занятиях я стремлюсь:  </vt:lpstr>
      <vt:lpstr> зажечь в глазах каждого ребёнка огонёк радости достижений познания нового</vt:lpstr>
      <vt:lpstr> хочу показать им красоту мира танца</vt:lpstr>
      <vt:lpstr>Чтобы занятия хореографией были интересны детям, я использую разнообразные методы и приёмы в обучении в соответствии с их возрастными особенностями.</vt:lpstr>
      <vt:lpstr>Один из главных приёмов в моей работе - использование различных игровых технологий</vt:lpstr>
      <vt:lpstr>Слайд 10</vt:lpstr>
      <vt:lpstr>Игра – одно из средств мотивации ребёнка к познанию, а затем и к творчеству</vt:lpstr>
      <vt:lpstr>Я люблю свою работу, люблю своих детей и я хочу быть уверена, что в месте мы отправимся в путешествие, наполненное радостью, творчеством и вдохновением</vt:lpstr>
      <vt:lpstr>НУ ЧТО, В ДОБРЫЙ ПУТЬ!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 женщин на войне</dc:title>
  <dc:creator>Владимир</dc:creator>
  <cp:lastModifiedBy>Пользователь</cp:lastModifiedBy>
  <cp:revision>112</cp:revision>
  <dcterms:created xsi:type="dcterms:W3CDTF">2015-02-27T11:02:09Z</dcterms:created>
  <dcterms:modified xsi:type="dcterms:W3CDTF">2017-03-23T14:38:08Z</dcterms:modified>
</cp:coreProperties>
</file>