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sldIdLst>
    <p:sldId id="259" r:id="rId3"/>
    <p:sldId id="262" r:id="rId4"/>
    <p:sldId id="263" r:id="rId5"/>
    <p:sldId id="260" r:id="rId6"/>
    <p:sldId id="272" r:id="rId7"/>
    <p:sldId id="265" r:id="rId8"/>
    <p:sldId id="274" r:id="rId9"/>
    <p:sldId id="273" r:id="rId10"/>
    <p:sldId id="266" r:id="rId11"/>
    <p:sldId id="267" r:id="rId12"/>
    <p:sldId id="275" r:id="rId13"/>
    <p:sldId id="268" r:id="rId14"/>
    <p:sldId id="278" r:id="rId15"/>
    <p:sldId id="276" r:id="rId16"/>
    <p:sldId id="277" r:id="rId17"/>
    <p:sldId id="279" r:id="rId18"/>
    <p:sldId id="269" r:id="rId19"/>
    <p:sldId id="27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4DDB-522C-4470-8902-48684CCE5F45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000FD-6058-4E92-BB5E-74CAC121C87B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7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FE117D-CFD9-487F-B555-36AD0E3118D0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AC420-98CF-4805-8F73-A265BB7892E2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6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01D133-E753-4883-AA31-0DC29BA8E842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8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726E6C3-56B8-4A9F-807E-CCDD2C25971C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12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BA13-5E01-46F5-BA55-61BEBB2C9695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0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FA89B-FD88-4EE7-9B36-2897EE3A95EB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5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524047-2BD9-4692-BB5A-7AF7035075C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9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06D97-73C0-4B56-A668-030E42A1E62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8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4DDB-522C-4470-8902-48684CCE5F45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1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A1F4B-D649-4B0C-9B3F-ADA4080CDBD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89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A1F4B-D649-4B0C-9B3F-ADA4080CDBD4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5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E072A-6518-4494-B602-CE4FE0BBF6CF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7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5D551-4EAA-4B90-A25B-2CF61395684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78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D20B-F189-4370-AAEC-19DCF1B932B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6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81A9-71EF-4705-BAB4-0F5444A0F07F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05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4860F-0C64-400A-A823-F6B0E3313920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0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8B2BE-6E5D-4101-B257-2131521DC47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0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4B2C3-A306-474A-B749-EC71B8349B22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09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000FD-6058-4E92-BB5E-74CAC121C87B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3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FE117D-CFD9-487F-B555-36AD0E3118D0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5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E072A-6518-4494-B602-CE4FE0BBF6CF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AC420-98CF-4805-8F73-A265BB7892E2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62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01D133-E753-4883-AA31-0DC29BA8E842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50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726E6C3-56B8-4A9F-807E-CCDD2C25971C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9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BA13-5E01-46F5-BA55-61BEBB2C9695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1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FA89B-FD88-4EE7-9B36-2897EE3A95EB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1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524047-2BD9-4692-BB5A-7AF7035075C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21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06D97-73C0-4B56-A668-030E42A1E62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1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5D551-4EAA-4B90-A25B-2CF61395684E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5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5D20B-F189-4370-AAEC-19DCF1B932B1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81A9-71EF-4705-BAB4-0F5444A0F07F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5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4860F-0C64-400A-A823-F6B0E3313920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8B2BE-6E5D-4101-B257-2131521DC479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6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4B2C3-A306-474A-B749-EC71B8349B22}" type="slidenum">
              <a:rPr lang="ru-RU" altLang="ru-RU">
                <a:solidFill>
                  <a:srgbClr val="90C226"/>
                </a:solidFill>
              </a:rPr>
              <a:pPr/>
              <a:t>‹#›</a:t>
            </a:fld>
            <a:endParaRPr lang="ru-RU" alt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A16C83-B896-4C22-B520-6E03846C2A0F}" type="slidenum">
              <a:rPr lang="ru-RU" altLang="ru-RU">
                <a:solidFill>
                  <a:srgbClr val="90C226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A16C83-B896-4C22-B520-6E03846C2A0F}" type="slidenum">
              <a:rPr lang="ru-RU" altLang="ru-RU">
                <a:solidFill>
                  <a:srgbClr val="90C226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3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25538"/>
            <a:ext cx="8497887" cy="3938587"/>
          </a:xfrm>
        </p:spPr>
        <p:txBody>
          <a:bodyPr/>
          <a:lstStyle/>
          <a:p>
            <a:pPr algn="ctr" eaLnBrk="1" hangingPunct="1"/>
            <a:r>
              <a:rPr lang="ru-RU" altLang="ru-RU" sz="4400" dirty="0" smtClean="0"/>
              <a:t>Муниципальное унитарное предприятие «Комбинат школьного питания №1» МО г. Краснодар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664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881063"/>
            <a:ext cx="5110336" cy="1611833"/>
          </a:xfrm>
        </p:spPr>
        <p:txBody>
          <a:bodyPr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0" y="967308"/>
            <a:ext cx="3444608" cy="482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744" y="874321"/>
            <a:ext cx="5398368" cy="478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5119" y="908720"/>
            <a:ext cx="6689328" cy="493570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81063"/>
            <a:ext cx="5256584" cy="2115890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.</a:t>
            </a:r>
            <a:endParaRPr lang="ru-RU" sz="1400" dirty="0" smtClean="0">
              <a:effectLst/>
            </a:endParaRPr>
          </a:p>
          <a:p>
            <a:endParaRPr lang="ru-RU" sz="14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526"/>
            <a:ext cx="6470051" cy="4852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09600"/>
            <a:ext cx="4905097" cy="58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5"/>
            <a:ext cx="5472608" cy="621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7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171" y="764704"/>
            <a:ext cx="724327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609600"/>
            <a:ext cx="3816424" cy="5267672"/>
          </a:xfrm>
          <a:effectLst>
            <a:softEdge rad="2032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639" y="609600"/>
            <a:ext cx="3946465" cy="526767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964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>
          <a:xfrm>
            <a:off x="385689" y="620688"/>
            <a:ext cx="8229600" cy="635000"/>
          </a:xfrm>
        </p:spPr>
        <p:txBody>
          <a:bodyPr/>
          <a:lstStyle/>
          <a:p>
            <a:pPr algn="ctr"/>
            <a:endParaRPr lang="ru-RU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1674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435328" cy="32543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Grp="1" noChangeAspect="1"/>
          </p:cNvPicPr>
          <p:nvPr>
            <p:ph type="chart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39533" cy="35050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3600"/>
          </a:xfrm>
        </p:spPr>
        <p:txBody>
          <a:bodyPr/>
          <a:lstStyle/>
          <a:p>
            <a:pPr algn="ctr"/>
            <a:endParaRPr lang="ru-RU" alt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2288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0" y="980728"/>
            <a:ext cx="3911162" cy="29617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Grp="1" noChangeAspect="1"/>
          </p:cNvPicPr>
          <p:nvPr>
            <p:ph type="chart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5" y="3880166"/>
            <a:ext cx="4025343" cy="30053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Диаграмм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071366" cy="32030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183763"/>
            <a:ext cx="2591805" cy="258684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3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\\Katya-texnolog\печать\DSC_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057661" cy="50405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052736"/>
            <a:ext cx="5040560" cy="960760"/>
          </a:xfrm>
        </p:spPr>
        <p:txBody>
          <a:bodyPr/>
          <a:lstStyle/>
          <a:p>
            <a:pPr lvl="0" indent="540385" defTabSz="914400" eaLnBrk="1" hangingPunct="1">
              <a:lnSpc>
                <a:spcPct val="150000"/>
              </a:lnSpc>
              <a:spcAft>
                <a:spcPts val="0"/>
              </a:spcAft>
            </a:pP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0768"/>
            <a:ext cx="6786259" cy="489654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2040" y="3210072"/>
            <a:ext cx="4572000" cy="3765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8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6037" y="1940333"/>
            <a:ext cx="5056939" cy="34257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14" y="1196752"/>
            <a:ext cx="3240359" cy="4984931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893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1610"/>
            <a:ext cx="6120680" cy="297964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25553"/>
            <a:ext cx="6192688" cy="35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81063"/>
            <a:ext cx="7772400" cy="1143000"/>
          </a:xfrm>
        </p:spPr>
        <p:txBody>
          <a:bodyPr/>
          <a:lstStyle/>
          <a:p>
            <a:pPr lvl="0" defTabSz="914400" eaLnBrk="1" hangingPunct="1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endParaRPr lang="ru-RU" dirty="0"/>
          </a:p>
        </p:txBody>
      </p:sp>
      <p:pic>
        <p:nvPicPr>
          <p:cNvPr id="2050" name="Picture 2" descr="\\Katya-texnolog\печать\DSC_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020781" cy="4680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1374" y="404664"/>
            <a:ext cx="6046890" cy="64088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" y="1181100"/>
            <a:ext cx="8151558" cy="43582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56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81062"/>
            <a:ext cx="7772400" cy="2475929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	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8760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1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15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Грань</vt:lpstr>
      <vt:lpstr>1_Грань</vt:lpstr>
      <vt:lpstr>Муниципальное унитарное предприятие «Комбинат школьного питания №1» МО г. Краснодар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унитарное предприятие «Комбинат школьного питания №1» МО г. Краснодар</dc:title>
  <dc:creator>Комбинат</dc:creator>
  <cp:lastModifiedBy>Кравченко Владислав</cp:lastModifiedBy>
  <cp:revision>20</cp:revision>
  <cp:lastPrinted>2018-08-16T05:34:43Z</cp:lastPrinted>
  <dcterms:created xsi:type="dcterms:W3CDTF">2018-05-08T05:57:07Z</dcterms:created>
  <dcterms:modified xsi:type="dcterms:W3CDTF">2018-08-17T10:12:19Z</dcterms:modified>
</cp:coreProperties>
</file>