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4E1A0-60E6-411E-B81F-BFF4211FC7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01941-9E43-4AF0-9AA5-2E42CF06B8A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ЗАДАЧИ</a:t>
          </a:r>
        </a:p>
      </dgm:t>
    </dgm:pt>
    <dgm:pt modelId="{842EBE16-48B1-4BB9-8EAA-186FAFEBC1A8}" type="parTrans" cxnId="{612A39C2-187E-4C14-8EF1-B2A262423D22}">
      <dgm:prSet/>
      <dgm:spPr/>
      <dgm:t>
        <a:bodyPr/>
        <a:lstStyle/>
        <a:p>
          <a:endParaRPr lang="ru-RU"/>
        </a:p>
      </dgm:t>
    </dgm:pt>
    <dgm:pt modelId="{3F251507-C239-49F3-90AB-FBDDA3FF459B}" type="sibTrans" cxnId="{612A39C2-187E-4C14-8EF1-B2A262423D22}">
      <dgm:prSet/>
      <dgm:spPr/>
      <dgm:t>
        <a:bodyPr/>
        <a:lstStyle/>
        <a:p>
          <a:endParaRPr lang="ru-RU"/>
        </a:p>
      </dgm:t>
    </dgm:pt>
    <dgm:pt modelId="{2FA594D9-86CB-4E7D-91EF-2A58BB559C2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социокультурного образовательного пространства обучающихся с нарушениями зрения.</a:t>
          </a:r>
        </a:p>
      </dgm:t>
    </dgm:pt>
    <dgm:pt modelId="{B6C9EFCE-62BE-43BF-B85B-184158A60ED2}" type="parTrans" cxnId="{52A075E1-06E2-46F9-B70E-6779A4F55868}">
      <dgm:prSet/>
      <dgm:spPr/>
      <dgm:t>
        <a:bodyPr/>
        <a:lstStyle/>
        <a:p>
          <a:endParaRPr lang="ru-RU"/>
        </a:p>
      </dgm:t>
    </dgm:pt>
    <dgm:pt modelId="{5C4F8799-1036-484C-8C39-DA6D0A3B3414}" type="sibTrans" cxnId="{52A075E1-06E2-46F9-B70E-6779A4F55868}">
      <dgm:prSet/>
      <dgm:spPr/>
      <dgm:t>
        <a:bodyPr/>
        <a:lstStyle/>
        <a:p>
          <a:endParaRPr lang="ru-RU"/>
        </a:p>
      </dgm:t>
    </dgm:pt>
    <dgm:pt modelId="{F4E585F6-D014-431F-8743-E4D0DE8D292E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Профессиональная ориентация учащихся с нарушениями зрения в контексте широких возможностей, представляемых социальной интеграцией. </a:t>
          </a:r>
        </a:p>
      </dgm:t>
    </dgm:pt>
    <dgm:pt modelId="{FDF165D5-97FC-4634-A41D-3D13570274F3}" type="parTrans" cxnId="{7FC352C4-07C0-4264-BE1D-4AA582A9B9AB}">
      <dgm:prSet/>
      <dgm:spPr/>
      <dgm:t>
        <a:bodyPr/>
        <a:lstStyle/>
        <a:p>
          <a:endParaRPr lang="ru-RU"/>
        </a:p>
      </dgm:t>
    </dgm:pt>
    <dgm:pt modelId="{678DA852-3092-4548-B30E-92EF0E9705B7}" type="sibTrans" cxnId="{7FC352C4-07C0-4264-BE1D-4AA582A9B9AB}">
      <dgm:prSet/>
      <dgm:spPr/>
      <dgm:t>
        <a:bodyPr/>
        <a:lstStyle/>
        <a:p>
          <a:endParaRPr lang="ru-RU"/>
        </a:p>
      </dgm:t>
    </dgm:pt>
    <dgm:pt modelId="{939D7E89-51E0-4845-85CE-F720FE23E0D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профессионального развития и самосовершенствования педагогов, обучающих детей с нарушениями зрения. </a:t>
          </a:r>
        </a:p>
      </dgm:t>
    </dgm:pt>
    <dgm:pt modelId="{664FF89E-6896-4778-BEF0-94576D844D17}" type="parTrans" cxnId="{68EE57A8-D2BB-458D-AA3F-0E92EBFCB880}">
      <dgm:prSet/>
      <dgm:spPr/>
      <dgm:t>
        <a:bodyPr/>
        <a:lstStyle/>
        <a:p>
          <a:endParaRPr lang="ru-RU"/>
        </a:p>
      </dgm:t>
    </dgm:pt>
    <dgm:pt modelId="{BE650F03-D7B8-44FA-9F3E-F79F9B6BEE0F}" type="sibTrans" cxnId="{68EE57A8-D2BB-458D-AA3F-0E92EBFCB880}">
      <dgm:prSet/>
      <dgm:spPr/>
      <dgm:t>
        <a:bodyPr/>
        <a:lstStyle/>
        <a:p>
          <a:endParaRPr lang="ru-RU"/>
        </a:p>
      </dgm:t>
    </dgm:pt>
    <dgm:pt modelId="{6477C83C-3F66-4395-B15B-95E26FACD70D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социально-психологических условий, позволяющих обеспечить полноценную интеграцию и личностную самореализацию обучающихся с особыми потребностями в образовательном учреждении.</a:t>
          </a:r>
        </a:p>
      </dgm:t>
    </dgm:pt>
    <dgm:pt modelId="{DBAA8808-2859-4379-9731-A6457C787E58}" type="parTrans" cxnId="{71B217B5-A3C0-407C-93A0-B7993F8FAF79}">
      <dgm:prSet/>
      <dgm:spPr/>
      <dgm:t>
        <a:bodyPr/>
        <a:lstStyle/>
        <a:p>
          <a:endParaRPr lang="ru-RU"/>
        </a:p>
      </dgm:t>
    </dgm:pt>
    <dgm:pt modelId="{D7DF36DE-4D6A-4069-B91A-2177827B15FA}" type="sibTrans" cxnId="{71B217B5-A3C0-407C-93A0-B7993F8FAF79}">
      <dgm:prSet/>
      <dgm:spPr/>
      <dgm:t>
        <a:bodyPr/>
        <a:lstStyle/>
        <a:p>
          <a:endParaRPr lang="ru-RU"/>
        </a:p>
      </dgm:t>
    </dgm:pt>
    <dgm:pt modelId="{302E72BB-9E2D-4637-997C-3F2C12FF7DA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 обучающихся в общую систему социальных отношений и взаимодействий.</a:t>
          </a:r>
        </a:p>
      </dgm:t>
    </dgm:pt>
    <dgm:pt modelId="{992B3265-9BB6-4229-8869-C167CBA17A65}" type="parTrans" cxnId="{AED4FDFC-6C7A-4EB3-912F-2D8106D678F7}">
      <dgm:prSet/>
      <dgm:spPr/>
      <dgm:t>
        <a:bodyPr/>
        <a:lstStyle/>
        <a:p>
          <a:endParaRPr lang="ru-RU"/>
        </a:p>
      </dgm:t>
    </dgm:pt>
    <dgm:pt modelId="{67BBDBC9-5C6D-401C-BFA1-6742A910418C}" type="sibTrans" cxnId="{AED4FDFC-6C7A-4EB3-912F-2D8106D678F7}">
      <dgm:prSet/>
      <dgm:spPr/>
      <dgm:t>
        <a:bodyPr/>
        <a:lstStyle/>
        <a:p>
          <a:endParaRPr lang="ru-RU"/>
        </a:p>
      </dgm:t>
    </dgm:pt>
    <dgm:pt modelId="{E4A51B1E-05DA-4FFA-AEB0-6605E440E3E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нормативно-правовых, кадровых, программно-методических, материально-технических условий, необходимых для реализации проекта.</a:t>
          </a:r>
        </a:p>
      </dgm:t>
    </dgm:pt>
    <dgm:pt modelId="{73D4AEC1-04D4-446C-91C6-F9502327FF66}" type="parTrans" cxnId="{FEB168A4-3438-4B8A-A671-E68D1DFD11C8}">
      <dgm:prSet/>
      <dgm:spPr/>
      <dgm:t>
        <a:bodyPr/>
        <a:lstStyle/>
        <a:p>
          <a:endParaRPr lang="ru-RU"/>
        </a:p>
      </dgm:t>
    </dgm:pt>
    <dgm:pt modelId="{AE9E93FB-CF5D-440B-A073-EBD88187DB0B}" type="sibTrans" cxnId="{FEB168A4-3438-4B8A-A671-E68D1DFD11C8}">
      <dgm:prSet/>
      <dgm:spPr/>
      <dgm:t>
        <a:bodyPr/>
        <a:lstStyle/>
        <a:p>
          <a:endParaRPr lang="ru-RU"/>
        </a:p>
      </dgm:t>
    </dgm:pt>
    <dgm:pt modelId="{A2ABBD71-A729-4E88-B6AE-463E24EA273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Трансляция успешного опыта социальной интеграции обучающихся с нарушениями зрения в образовательные организации Краснодарского края.</a:t>
          </a:r>
        </a:p>
      </dgm:t>
    </dgm:pt>
    <dgm:pt modelId="{F02CDEDE-1DDF-48C0-A38D-63AD84CE9B1B}" type="parTrans" cxnId="{5B0D4C7F-A037-4AA0-99DA-0C9D9FE0A408}">
      <dgm:prSet/>
      <dgm:spPr/>
      <dgm:t>
        <a:bodyPr/>
        <a:lstStyle/>
        <a:p>
          <a:endParaRPr lang="ru-RU"/>
        </a:p>
      </dgm:t>
    </dgm:pt>
    <dgm:pt modelId="{84ADAA1F-9E5F-4317-A976-5467EB46EFAC}" type="sibTrans" cxnId="{5B0D4C7F-A037-4AA0-99DA-0C9D9FE0A408}">
      <dgm:prSet/>
      <dgm:spPr/>
      <dgm:t>
        <a:bodyPr/>
        <a:lstStyle/>
        <a:p>
          <a:endParaRPr lang="ru-RU"/>
        </a:p>
      </dgm:t>
    </dgm:pt>
    <dgm:pt modelId="{AFD6D0B9-C9E5-4BD1-9CC6-A5B4B3F68F30}" type="pres">
      <dgm:prSet presAssocID="{0B04E1A0-60E6-411E-B81F-BFF4211FC7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8585C9-17B7-40AC-AA90-10189BC7C1AB}" type="pres">
      <dgm:prSet presAssocID="{91301941-9E43-4AF0-9AA5-2E42CF06B8A4}" presName="root" presStyleCnt="0"/>
      <dgm:spPr/>
    </dgm:pt>
    <dgm:pt modelId="{3699199A-5A63-4490-9200-B157B94754A7}" type="pres">
      <dgm:prSet presAssocID="{91301941-9E43-4AF0-9AA5-2E42CF06B8A4}" presName="rootComposite" presStyleCnt="0"/>
      <dgm:spPr/>
    </dgm:pt>
    <dgm:pt modelId="{8168EBD1-9888-4EDA-8E85-5DFD27D0FBFA}" type="pres">
      <dgm:prSet presAssocID="{91301941-9E43-4AF0-9AA5-2E42CF06B8A4}" presName="rootText" presStyleLbl="node1" presStyleIdx="0" presStyleCnt="1" custScaleX="104990" custScaleY="48815" custLinFactX="-89867" custLinFactNeighborX="-100000" custLinFactNeighborY="1400"/>
      <dgm:spPr/>
      <dgm:t>
        <a:bodyPr/>
        <a:lstStyle/>
        <a:p>
          <a:endParaRPr lang="ru-RU"/>
        </a:p>
      </dgm:t>
    </dgm:pt>
    <dgm:pt modelId="{844CC10E-E178-47B8-9A0E-6D94F1C8223A}" type="pres">
      <dgm:prSet presAssocID="{91301941-9E43-4AF0-9AA5-2E42CF06B8A4}" presName="rootConnector" presStyleLbl="node1" presStyleIdx="0" presStyleCnt="1"/>
      <dgm:spPr/>
      <dgm:t>
        <a:bodyPr/>
        <a:lstStyle/>
        <a:p>
          <a:endParaRPr lang="ru-RU"/>
        </a:p>
      </dgm:t>
    </dgm:pt>
    <dgm:pt modelId="{E742EBFC-B29A-4E9B-A1C5-2EE98C535617}" type="pres">
      <dgm:prSet presAssocID="{91301941-9E43-4AF0-9AA5-2E42CF06B8A4}" presName="childShape" presStyleCnt="0"/>
      <dgm:spPr/>
    </dgm:pt>
    <dgm:pt modelId="{E30708BF-BE8A-4164-9497-F9F29D336D48}" type="pres">
      <dgm:prSet presAssocID="{B6C9EFCE-62BE-43BF-B85B-184158A60ED2}" presName="Name13" presStyleLbl="parChTrans1D2" presStyleIdx="0" presStyleCnt="7"/>
      <dgm:spPr/>
      <dgm:t>
        <a:bodyPr/>
        <a:lstStyle/>
        <a:p>
          <a:endParaRPr lang="ru-RU"/>
        </a:p>
      </dgm:t>
    </dgm:pt>
    <dgm:pt modelId="{74FFC882-5E37-476A-8259-0FAC9BA60312}" type="pres">
      <dgm:prSet presAssocID="{2FA594D9-86CB-4E7D-91EF-2A58BB559C23}" presName="childText" presStyleLbl="bgAcc1" presStyleIdx="0" presStyleCnt="7" custScaleX="546729" custScaleY="46985" custLinFactNeighborX="-17388" custLinFactNeighborY="-8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6EE95-EF1C-41C4-A827-8B65B617D4BC}" type="pres">
      <dgm:prSet presAssocID="{FDF165D5-97FC-4634-A41D-3D13570274F3}" presName="Name13" presStyleLbl="parChTrans1D2" presStyleIdx="1" presStyleCnt="7"/>
      <dgm:spPr/>
      <dgm:t>
        <a:bodyPr/>
        <a:lstStyle/>
        <a:p>
          <a:endParaRPr lang="ru-RU"/>
        </a:p>
      </dgm:t>
    </dgm:pt>
    <dgm:pt modelId="{7BD377BD-E4F3-4962-9E8C-2281C30746A9}" type="pres">
      <dgm:prSet presAssocID="{F4E585F6-D014-431F-8743-E4D0DE8D292E}" presName="childText" presStyleLbl="bgAcc1" presStyleIdx="1" presStyleCnt="7" custScaleX="555496" custScaleY="63051" custLinFactNeighborX="-15219" custLinFactNeighborY="-1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5ED44-DBBE-4232-80FA-06BF98D07101}" type="pres">
      <dgm:prSet presAssocID="{664FF89E-6896-4778-BEF0-94576D844D17}" presName="Name13" presStyleLbl="parChTrans1D2" presStyleIdx="2" presStyleCnt="7"/>
      <dgm:spPr/>
      <dgm:t>
        <a:bodyPr/>
        <a:lstStyle/>
        <a:p>
          <a:endParaRPr lang="ru-RU"/>
        </a:p>
      </dgm:t>
    </dgm:pt>
    <dgm:pt modelId="{D884AE2E-5077-4320-B1BB-A117F96C2743}" type="pres">
      <dgm:prSet presAssocID="{939D7E89-51E0-4845-85CE-F720FE23E0D5}" presName="childText" presStyleLbl="bgAcc1" presStyleIdx="2" presStyleCnt="7" custScaleX="558811" custScaleY="58709" custLinFactNeighborX="-18191" custLinFactNeighborY="-23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2779-A880-44BB-BAFA-A048C0AE0DDC}" type="pres">
      <dgm:prSet presAssocID="{DBAA8808-2859-4379-9731-A6457C787E58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E2EBA92-70AE-44BF-850B-AD2595D5EE88}" type="pres">
      <dgm:prSet presAssocID="{6477C83C-3F66-4395-B15B-95E26FACD70D}" presName="childText" presStyleLbl="bgAcc1" presStyleIdx="3" presStyleCnt="7" custScaleX="561440" custScaleY="87161" custLinFactNeighborX="-18275" custLinFactNeighborY="-2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CD06D-AB0C-438C-8F1B-2BECA1F81314}" type="pres">
      <dgm:prSet presAssocID="{992B3265-9BB6-4229-8869-C167CBA17A65}" presName="Name13" presStyleLbl="parChTrans1D2" presStyleIdx="4" presStyleCnt="7"/>
      <dgm:spPr/>
      <dgm:t>
        <a:bodyPr/>
        <a:lstStyle/>
        <a:p>
          <a:endParaRPr lang="ru-RU"/>
        </a:p>
      </dgm:t>
    </dgm:pt>
    <dgm:pt modelId="{41072F75-CF40-4709-80DE-3926D054C435}" type="pres">
      <dgm:prSet presAssocID="{302E72BB-9E2D-4637-997C-3F2C12FF7DA2}" presName="childText" presStyleLbl="bgAcc1" presStyleIdx="4" presStyleCnt="7" custScaleX="566452" custScaleY="44849" custLinFactNeighborX="-20275" custLinFactNeighborY="-30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01D22-74A5-423A-902E-01214DD8378C}" type="pres">
      <dgm:prSet presAssocID="{73D4AEC1-04D4-446C-91C6-F9502327FF66}" presName="Name13" presStyleLbl="parChTrans1D2" presStyleIdx="5" presStyleCnt="7"/>
      <dgm:spPr/>
      <dgm:t>
        <a:bodyPr/>
        <a:lstStyle/>
        <a:p>
          <a:endParaRPr lang="ru-RU"/>
        </a:p>
      </dgm:t>
    </dgm:pt>
    <dgm:pt modelId="{A6C875D5-EE66-47AA-960B-0AFD2BEC7C94}" type="pres">
      <dgm:prSet presAssocID="{E4A51B1E-05DA-4FFA-AEB0-6605E440E3EA}" presName="childText" presStyleLbl="bgAcc1" presStyleIdx="5" presStyleCnt="7" custScaleX="564158" custScaleY="67238" custLinFactNeighborX="-19617" custLinFactNeighborY="-3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992BD-E4BB-4A61-8BD7-D1CA7613D467}" type="pres">
      <dgm:prSet presAssocID="{F02CDEDE-1DDF-48C0-A38D-63AD84CE9B1B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CBC640-9958-4147-B2F1-AF401C46D3CD}" type="pres">
      <dgm:prSet presAssocID="{A2ABBD71-A729-4E88-B6AE-463E24EA2737}" presName="childText" presStyleLbl="bgAcc1" presStyleIdx="6" presStyleCnt="7" custScaleX="567829" custScaleY="63393" custLinFactNeighborX="-20820" custLinFactNeighborY="-40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E57A8-D2BB-458D-AA3F-0E92EBFCB880}" srcId="{91301941-9E43-4AF0-9AA5-2E42CF06B8A4}" destId="{939D7E89-51E0-4845-85CE-F720FE23E0D5}" srcOrd="2" destOrd="0" parTransId="{664FF89E-6896-4778-BEF0-94576D844D17}" sibTransId="{BE650F03-D7B8-44FA-9F3E-F79F9B6BEE0F}"/>
    <dgm:cxn modelId="{6784A25B-7D43-4A9B-8107-30C0CCE1D2D2}" type="presOf" srcId="{91301941-9E43-4AF0-9AA5-2E42CF06B8A4}" destId="{8168EBD1-9888-4EDA-8E85-5DFD27D0FBFA}" srcOrd="0" destOrd="0" presId="urn:microsoft.com/office/officeart/2005/8/layout/hierarchy3"/>
    <dgm:cxn modelId="{A32148DC-4A90-44B2-8AB8-6B565AD414F2}" type="presOf" srcId="{B6C9EFCE-62BE-43BF-B85B-184158A60ED2}" destId="{E30708BF-BE8A-4164-9497-F9F29D336D48}" srcOrd="0" destOrd="0" presId="urn:microsoft.com/office/officeart/2005/8/layout/hierarchy3"/>
    <dgm:cxn modelId="{58B5B6F8-3C97-4425-94E4-77E3E3C90945}" type="presOf" srcId="{992B3265-9BB6-4229-8869-C167CBA17A65}" destId="{A61CD06D-AB0C-438C-8F1B-2BECA1F81314}" srcOrd="0" destOrd="0" presId="urn:microsoft.com/office/officeart/2005/8/layout/hierarchy3"/>
    <dgm:cxn modelId="{FEB168A4-3438-4B8A-A671-E68D1DFD11C8}" srcId="{91301941-9E43-4AF0-9AA5-2E42CF06B8A4}" destId="{E4A51B1E-05DA-4FFA-AEB0-6605E440E3EA}" srcOrd="5" destOrd="0" parTransId="{73D4AEC1-04D4-446C-91C6-F9502327FF66}" sibTransId="{AE9E93FB-CF5D-440B-A073-EBD88187DB0B}"/>
    <dgm:cxn modelId="{612A39C2-187E-4C14-8EF1-B2A262423D22}" srcId="{0B04E1A0-60E6-411E-B81F-BFF4211FC7FD}" destId="{91301941-9E43-4AF0-9AA5-2E42CF06B8A4}" srcOrd="0" destOrd="0" parTransId="{842EBE16-48B1-4BB9-8EAA-186FAFEBC1A8}" sibTransId="{3F251507-C239-49F3-90AB-FBDDA3FF459B}"/>
    <dgm:cxn modelId="{83B3A844-460B-4CCF-AD6A-F7CA960202D1}" type="presOf" srcId="{A2ABBD71-A729-4E88-B6AE-463E24EA2737}" destId="{78CBC640-9958-4147-B2F1-AF401C46D3CD}" srcOrd="0" destOrd="0" presId="urn:microsoft.com/office/officeart/2005/8/layout/hierarchy3"/>
    <dgm:cxn modelId="{71B217B5-A3C0-407C-93A0-B7993F8FAF79}" srcId="{91301941-9E43-4AF0-9AA5-2E42CF06B8A4}" destId="{6477C83C-3F66-4395-B15B-95E26FACD70D}" srcOrd="3" destOrd="0" parTransId="{DBAA8808-2859-4379-9731-A6457C787E58}" sibTransId="{D7DF36DE-4D6A-4069-B91A-2177827B15FA}"/>
    <dgm:cxn modelId="{34C3A530-96B8-4037-AAC7-AA08ECEA0B16}" type="presOf" srcId="{FDF165D5-97FC-4634-A41D-3D13570274F3}" destId="{73B6EE95-EF1C-41C4-A827-8B65B617D4BC}" srcOrd="0" destOrd="0" presId="urn:microsoft.com/office/officeart/2005/8/layout/hierarchy3"/>
    <dgm:cxn modelId="{AC0EC9B3-0D56-4A1D-A9BD-BE675AB1D8AC}" type="presOf" srcId="{DBAA8808-2859-4379-9731-A6457C787E58}" destId="{163E2779-A880-44BB-BAFA-A048C0AE0DDC}" srcOrd="0" destOrd="0" presId="urn:microsoft.com/office/officeart/2005/8/layout/hierarchy3"/>
    <dgm:cxn modelId="{7FC352C4-07C0-4264-BE1D-4AA582A9B9AB}" srcId="{91301941-9E43-4AF0-9AA5-2E42CF06B8A4}" destId="{F4E585F6-D014-431F-8743-E4D0DE8D292E}" srcOrd="1" destOrd="0" parTransId="{FDF165D5-97FC-4634-A41D-3D13570274F3}" sibTransId="{678DA852-3092-4548-B30E-92EF0E9705B7}"/>
    <dgm:cxn modelId="{EF067EBF-7293-4443-9EF2-F0A690C2C0A3}" type="presOf" srcId="{F02CDEDE-1DDF-48C0-A38D-63AD84CE9B1B}" destId="{44E992BD-E4BB-4A61-8BD7-D1CA7613D467}" srcOrd="0" destOrd="0" presId="urn:microsoft.com/office/officeart/2005/8/layout/hierarchy3"/>
    <dgm:cxn modelId="{6FD14486-AE12-4C23-81BD-08465995DE38}" type="presOf" srcId="{664FF89E-6896-4778-BEF0-94576D844D17}" destId="{E175ED44-DBBE-4232-80FA-06BF98D07101}" srcOrd="0" destOrd="0" presId="urn:microsoft.com/office/officeart/2005/8/layout/hierarchy3"/>
    <dgm:cxn modelId="{15644E46-45D4-42AA-A5A6-0F1EAB887F8F}" type="presOf" srcId="{73D4AEC1-04D4-446C-91C6-F9502327FF66}" destId="{42601D22-74A5-423A-902E-01214DD8378C}" srcOrd="0" destOrd="0" presId="urn:microsoft.com/office/officeart/2005/8/layout/hierarchy3"/>
    <dgm:cxn modelId="{CF17FADF-2D8F-4F8B-AED4-74B90082F3A1}" type="presOf" srcId="{91301941-9E43-4AF0-9AA5-2E42CF06B8A4}" destId="{844CC10E-E178-47B8-9A0E-6D94F1C8223A}" srcOrd="1" destOrd="0" presId="urn:microsoft.com/office/officeart/2005/8/layout/hierarchy3"/>
    <dgm:cxn modelId="{63614D8F-A57A-4EBD-9131-F729264301B7}" type="presOf" srcId="{0B04E1A0-60E6-411E-B81F-BFF4211FC7FD}" destId="{AFD6D0B9-C9E5-4BD1-9CC6-A5B4B3F68F30}" srcOrd="0" destOrd="0" presId="urn:microsoft.com/office/officeart/2005/8/layout/hierarchy3"/>
    <dgm:cxn modelId="{C205C458-BFC1-46B9-A9DA-80346BCF855A}" type="presOf" srcId="{F4E585F6-D014-431F-8743-E4D0DE8D292E}" destId="{7BD377BD-E4F3-4962-9E8C-2281C30746A9}" srcOrd="0" destOrd="0" presId="urn:microsoft.com/office/officeart/2005/8/layout/hierarchy3"/>
    <dgm:cxn modelId="{5B0D4C7F-A037-4AA0-99DA-0C9D9FE0A408}" srcId="{91301941-9E43-4AF0-9AA5-2E42CF06B8A4}" destId="{A2ABBD71-A729-4E88-B6AE-463E24EA2737}" srcOrd="6" destOrd="0" parTransId="{F02CDEDE-1DDF-48C0-A38D-63AD84CE9B1B}" sibTransId="{84ADAA1F-9E5F-4317-A976-5467EB46EFAC}"/>
    <dgm:cxn modelId="{52A075E1-06E2-46F9-B70E-6779A4F55868}" srcId="{91301941-9E43-4AF0-9AA5-2E42CF06B8A4}" destId="{2FA594D9-86CB-4E7D-91EF-2A58BB559C23}" srcOrd="0" destOrd="0" parTransId="{B6C9EFCE-62BE-43BF-B85B-184158A60ED2}" sibTransId="{5C4F8799-1036-484C-8C39-DA6D0A3B3414}"/>
    <dgm:cxn modelId="{67F9D815-47A2-46AA-865C-A4333B662F59}" type="presOf" srcId="{6477C83C-3F66-4395-B15B-95E26FACD70D}" destId="{2E2EBA92-70AE-44BF-850B-AD2595D5EE88}" srcOrd="0" destOrd="0" presId="urn:microsoft.com/office/officeart/2005/8/layout/hierarchy3"/>
    <dgm:cxn modelId="{AED4FDFC-6C7A-4EB3-912F-2D8106D678F7}" srcId="{91301941-9E43-4AF0-9AA5-2E42CF06B8A4}" destId="{302E72BB-9E2D-4637-997C-3F2C12FF7DA2}" srcOrd="4" destOrd="0" parTransId="{992B3265-9BB6-4229-8869-C167CBA17A65}" sibTransId="{67BBDBC9-5C6D-401C-BFA1-6742A910418C}"/>
    <dgm:cxn modelId="{22EDCFC1-24E7-46CB-B886-3FB9063B8A42}" type="presOf" srcId="{302E72BB-9E2D-4637-997C-3F2C12FF7DA2}" destId="{41072F75-CF40-4709-80DE-3926D054C435}" srcOrd="0" destOrd="0" presId="urn:microsoft.com/office/officeart/2005/8/layout/hierarchy3"/>
    <dgm:cxn modelId="{788405E8-23E5-4F02-B33F-A7B5F60BD93A}" type="presOf" srcId="{E4A51B1E-05DA-4FFA-AEB0-6605E440E3EA}" destId="{A6C875D5-EE66-47AA-960B-0AFD2BEC7C94}" srcOrd="0" destOrd="0" presId="urn:microsoft.com/office/officeart/2005/8/layout/hierarchy3"/>
    <dgm:cxn modelId="{B0844845-C576-479E-BE6C-A4224F1CEC2B}" type="presOf" srcId="{939D7E89-51E0-4845-85CE-F720FE23E0D5}" destId="{D884AE2E-5077-4320-B1BB-A117F96C2743}" srcOrd="0" destOrd="0" presId="urn:microsoft.com/office/officeart/2005/8/layout/hierarchy3"/>
    <dgm:cxn modelId="{82D7D52F-D810-49ED-BBA2-CEF5A73FBF36}" type="presOf" srcId="{2FA594D9-86CB-4E7D-91EF-2A58BB559C23}" destId="{74FFC882-5E37-476A-8259-0FAC9BA60312}" srcOrd="0" destOrd="0" presId="urn:microsoft.com/office/officeart/2005/8/layout/hierarchy3"/>
    <dgm:cxn modelId="{317A99D2-C474-4335-977B-E21B5FEF5B2D}" type="presParOf" srcId="{AFD6D0B9-C9E5-4BD1-9CC6-A5B4B3F68F30}" destId="{128585C9-17B7-40AC-AA90-10189BC7C1AB}" srcOrd="0" destOrd="0" presId="urn:microsoft.com/office/officeart/2005/8/layout/hierarchy3"/>
    <dgm:cxn modelId="{2EAE9FBD-88ED-409A-827B-0AEB134F4CA6}" type="presParOf" srcId="{128585C9-17B7-40AC-AA90-10189BC7C1AB}" destId="{3699199A-5A63-4490-9200-B157B94754A7}" srcOrd="0" destOrd="0" presId="urn:microsoft.com/office/officeart/2005/8/layout/hierarchy3"/>
    <dgm:cxn modelId="{FB6DB4FE-7673-4AFF-9930-04AC83496732}" type="presParOf" srcId="{3699199A-5A63-4490-9200-B157B94754A7}" destId="{8168EBD1-9888-4EDA-8E85-5DFD27D0FBFA}" srcOrd="0" destOrd="0" presId="urn:microsoft.com/office/officeart/2005/8/layout/hierarchy3"/>
    <dgm:cxn modelId="{F95EEBE5-A572-4B59-8B71-7684382FB677}" type="presParOf" srcId="{3699199A-5A63-4490-9200-B157B94754A7}" destId="{844CC10E-E178-47B8-9A0E-6D94F1C8223A}" srcOrd="1" destOrd="0" presId="urn:microsoft.com/office/officeart/2005/8/layout/hierarchy3"/>
    <dgm:cxn modelId="{3E96DFB3-BAE9-49AC-929A-D226713107F0}" type="presParOf" srcId="{128585C9-17B7-40AC-AA90-10189BC7C1AB}" destId="{E742EBFC-B29A-4E9B-A1C5-2EE98C535617}" srcOrd="1" destOrd="0" presId="urn:microsoft.com/office/officeart/2005/8/layout/hierarchy3"/>
    <dgm:cxn modelId="{0E4BF571-44CF-4DD7-ACF5-1B402AA9C7CF}" type="presParOf" srcId="{E742EBFC-B29A-4E9B-A1C5-2EE98C535617}" destId="{E30708BF-BE8A-4164-9497-F9F29D336D48}" srcOrd="0" destOrd="0" presId="urn:microsoft.com/office/officeart/2005/8/layout/hierarchy3"/>
    <dgm:cxn modelId="{6C32DA4C-F407-41FE-AA94-5408F9C04ECB}" type="presParOf" srcId="{E742EBFC-B29A-4E9B-A1C5-2EE98C535617}" destId="{74FFC882-5E37-476A-8259-0FAC9BA60312}" srcOrd="1" destOrd="0" presId="urn:microsoft.com/office/officeart/2005/8/layout/hierarchy3"/>
    <dgm:cxn modelId="{4FFE62A5-C723-45F8-8F14-322C698FBC69}" type="presParOf" srcId="{E742EBFC-B29A-4E9B-A1C5-2EE98C535617}" destId="{73B6EE95-EF1C-41C4-A827-8B65B617D4BC}" srcOrd="2" destOrd="0" presId="urn:microsoft.com/office/officeart/2005/8/layout/hierarchy3"/>
    <dgm:cxn modelId="{7177C57D-B111-4C69-9643-680354250B9F}" type="presParOf" srcId="{E742EBFC-B29A-4E9B-A1C5-2EE98C535617}" destId="{7BD377BD-E4F3-4962-9E8C-2281C30746A9}" srcOrd="3" destOrd="0" presId="urn:microsoft.com/office/officeart/2005/8/layout/hierarchy3"/>
    <dgm:cxn modelId="{0AD3D00F-5215-4547-949B-61520E0F53C5}" type="presParOf" srcId="{E742EBFC-B29A-4E9B-A1C5-2EE98C535617}" destId="{E175ED44-DBBE-4232-80FA-06BF98D07101}" srcOrd="4" destOrd="0" presId="urn:microsoft.com/office/officeart/2005/8/layout/hierarchy3"/>
    <dgm:cxn modelId="{ABBB8462-21C2-4FCC-8FA5-809CBDA0D0F2}" type="presParOf" srcId="{E742EBFC-B29A-4E9B-A1C5-2EE98C535617}" destId="{D884AE2E-5077-4320-B1BB-A117F96C2743}" srcOrd="5" destOrd="0" presId="urn:microsoft.com/office/officeart/2005/8/layout/hierarchy3"/>
    <dgm:cxn modelId="{60BEE9AC-F2BF-46CA-8D1B-736D980D88FB}" type="presParOf" srcId="{E742EBFC-B29A-4E9B-A1C5-2EE98C535617}" destId="{163E2779-A880-44BB-BAFA-A048C0AE0DDC}" srcOrd="6" destOrd="0" presId="urn:microsoft.com/office/officeart/2005/8/layout/hierarchy3"/>
    <dgm:cxn modelId="{9CA22666-C34C-4E1F-A4FC-65836AD38F5E}" type="presParOf" srcId="{E742EBFC-B29A-4E9B-A1C5-2EE98C535617}" destId="{2E2EBA92-70AE-44BF-850B-AD2595D5EE88}" srcOrd="7" destOrd="0" presId="urn:microsoft.com/office/officeart/2005/8/layout/hierarchy3"/>
    <dgm:cxn modelId="{E40C784D-1399-4B7E-9F0A-097318148420}" type="presParOf" srcId="{E742EBFC-B29A-4E9B-A1C5-2EE98C535617}" destId="{A61CD06D-AB0C-438C-8F1B-2BECA1F81314}" srcOrd="8" destOrd="0" presId="urn:microsoft.com/office/officeart/2005/8/layout/hierarchy3"/>
    <dgm:cxn modelId="{00547A69-ED45-43FE-9D02-8B849475ACDD}" type="presParOf" srcId="{E742EBFC-B29A-4E9B-A1C5-2EE98C535617}" destId="{41072F75-CF40-4709-80DE-3926D054C435}" srcOrd="9" destOrd="0" presId="urn:microsoft.com/office/officeart/2005/8/layout/hierarchy3"/>
    <dgm:cxn modelId="{2A0C0364-CC47-496A-A094-A517D9DF2213}" type="presParOf" srcId="{E742EBFC-B29A-4E9B-A1C5-2EE98C535617}" destId="{42601D22-74A5-423A-902E-01214DD8378C}" srcOrd="10" destOrd="0" presId="urn:microsoft.com/office/officeart/2005/8/layout/hierarchy3"/>
    <dgm:cxn modelId="{2F087EAB-534C-4AC1-B7AD-692C444828AE}" type="presParOf" srcId="{E742EBFC-B29A-4E9B-A1C5-2EE98C535617}" destId="{A6C875D5-EE66-47AA-960B-0AFD2BEC7C94}" srcOrd="11" destOrd="0" presId="urn:microsoft.com/office/officeart/2005/8/layout/hierarchy3"/>
    <dgm:cxn modelId="{15FBE1B5-67DC-4E51-90D8-0245495E63DB}" type="presParOf" srcId="{E742EBFC-B29A-4E9B-A1C5-2EE98C535617}" destId="{44E992BD-E4BB-4A61-8BD7-D1CA7613D467}" srcOrd="12" destOrd="0" presId="urn:microsoft.com/office/officeart/2005/8/layout/hierarchy3"/>
    <dgm:cxn modelId="{62FCBEA6-8313-44C6-B767-C4A3C1D6D0FE}" type="presParOf" srcId="{E742EBFC-B29A-4E9B-A1C5-2EE98C535617}" destId="{78CBC640-9958-4147-B2F1-AF401C46D3C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4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7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154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7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466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3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9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6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0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99739-C882-452D-B2F7-301DEF18720A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12E2C3-83B9-4D4D-A1A9-C7888EE6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4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4FF89-831B-493A-9376-F4E09EF6C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144" y="1729723"/>
            <a:ext cx="9358008" cy="18491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Инновационный проект: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«Спортивная деятельность обучающихся с нарушениями зрения как способ социальной интеграции»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62B0F6E-FE96-4637-A871-616DF2E2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680" y="237590"/>
            <a:ext cx="7766936" cy="1096899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Краснодарского края специальная (коррекционная) школа-интернат №3 г. Армавира</a:t>
            </a:r>
            <a:endParaRPr lang="ru-RU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0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A6FD21-08AB-488B-9391-82483690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52" y="421530"/>
            <a:ext cx="6582383" cy="6809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3251774-BA1B-45DF-9C04-DC57ADB5E4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836" y="1699099"/>
            <a:ext cx="6316494" cy="47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398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791989-AF35-4E4F-BCA4-0D66D5E9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F7561C2-6CCE-4A9C-BBCE-B484B294E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68080"/>
              </p:ext>
            </p:extLst>
          </p:nvPr>
        </p:nvGraphicFramePr>
        <p:xfrm>
          <a:off x="677334" y="1673279"/>
          <a:ext cx="8596312" cy="512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E5D8931-AEFA-4543-8AA5-BAAE287965AE}"/>
              </a:ext>
            </a:extLst>
          </p:cNvPr>
          <p:cNvSpPr txBox="1"/>
          <p:nvPr/>
        </p:nvSpPr>
        <p:spPr>
          <a:xfrm>
            <a:off x="677334" y="1026948"/>
            <a:ext cx="859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- 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оциальное становление и интеграция обучающихся с ограниченными возможностями здоровья через организацию спортивной деятельности.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960224C-FA99-4D91-8B26-EDA9E9CB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2142">
            <a:off x="8462761" y="2425429"/>
            <a:ext cx="2418498" cy="28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02BF31E-0147-4489-99B4-F8BDFC68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512" y="167632"/>
            <a:ext cx="8596668" cy="10645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СПОРТИВНЫЕ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</a:t>
            </a:r>
          </a:p>
        </p:txBody>
      </p:sp>
      <p:pic>
        <p:nvPicPr>
          <p:cNvPr id="8" name="image2.jpeg">
            <a:extLst>
              <a:ext uri="{FF2B5EF4-FFF2-40B4-BE49-F238E27FC236}">
                <a16:creationId xmlns:a16="http://schemas.microsoft.com/office/drawing/2014/main" xmlns="" id="{52EA3577-1ED4-4D01-947F-7794AA4E7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182" y="129921"/>
            <a:ext cx="2556612" cy="3590659"/>
          </a:xfrm>
          <a:prstGeom prst="rect">
            <a:avLst/>
          </a:prstGeom>
        </p:spPr>
      </p:pic>
      <p:pic>
        <p:nvPicPr>
          <p:cNvPr id="9" name="image1.jpeg">
            <a:extLst>
              <a:ext uri="{FF2B5EF4-FFF2-40B4-BE49-F238E27FC236}">
                <a16:creationId xmlns:a16="http://schemas.microsoft.com/office/drawing/2014/main" xmlns="" id="{C89E85AA-B44E-4382-9913-7F5075CFDF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206" y="86984"/>
            <a:ext cx="2480115" cy="3633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535D0B-B39F-4D6E-9A4A-5D6BA0BEB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84" y="3654307"/>
            <a:ext cx="3190819" cy="319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D1C104-3182-4F0D-A0E4-34B49967AE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297" y="3720580"/>
            <a:ext cx="3058274" cy="305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7878F10-72A4-4348-9AD0-6FCAABFD96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770" y="1462875"/>
            <a:ext cx="3898460" cy="487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72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B1EE535-EC64-4B5D-A67E-2A1E5BCC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86" y="115623"/>
            <a:ext cx="8596668" cy="660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СПОРТИВНЫЕ ПОБЕДЫ</a:t>
            </a:r>
          </a:p>
        </p:txBody>
      </p:sp>
      <p:pic>
        <p:nvPicPr>
          <p:cNvPr id="4" name="image5.jpeg">
            <a:extLst>
              <a:ext uri="{FF2B5EF4-FFF2-40B4-BE49-F238E27FC236}">
                <a16:creationId xmlns:a16="http://schemas.microsoft.com/office/drawing/2014/main" xmlns="" id="{4415E67D-448D-423D-8729-B9BE82A847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50746">
            <a:off x="280203" y="75502"/>
            <a:ext cx="2481973" cy="3503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6F53FF-6C15-4A68-80AD-B5BE61023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43" y="3612650"/>
            <a:ext cx="2259246" cy="322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4.jpeg">
            <a:extLst>
              <a:ext uri="{FF2B5EF4-FFF2-40B4-BE49-F238E27FC236}">
                <a16:creationId xmlns:a16="http://schemas.microsoft.com/office/drawing/2014/main" xmlns="" id="{3C33B48A-F055-4166-94AF-E9317043FE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67135" y="3429000"/>
            <a:ext cx="2369869" cy="3350476"/>
          </a:xfrm>
          <a:prstGeom prst="rect">
            <a:avLst/>
          </a:prstGeom>
        </p:spPr>
      </p:pic>
      <p:pic>
        <p:nvPicPr>
          <p:cNvPr id="9" name="image3.jpeg">
            <a:extLst>
              <a:ext uri="{FF2B5EF4-FFF2-40B4-BE49-F238E27FC236}">
                <a16:creationId xmlns:a16="http://schemas.microsoft.com/office/drawing/2014/main" xmlns="" id="{25822B49-A376-4CF7-B4E8-E1307F315A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801091" y="105774"/>
            <a:ext cx="2283119" cy="32232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BEB7F34-7163-453B-BC78-35939A6DF3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232" y="3568090"/>
            <a:ext cx="5709133" cy="321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AAB3E64-FC58-4EE1-8F10-4C978E5894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895" y="758780"/>
            <a:ext cx="5073547" cy="285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06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2F977E5-8162-40A2-979B-00ACB4F52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017" y="188067"/>
            <a:ext cx="7335041" cy="10246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СПОРТИВНЫЕ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64ABC8-E044-40CE-B19D-3DDD6EB3B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676" y="3843356"/>
            <a:ext cx="3560324" cy="2912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189D07-BE63-4BEF-B6A9-4CFB211D9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236" y="188068"/>
            <a:ext cx="2509351" cy="365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2BD4C5-A85F-4D1C-8A74-FE2E46E63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4" y="188068"/>
            <a:ext cx="2373458" cy="317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9B2B96A-E1AF-4D94-A923-C2EEFFCD1B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9363" y="1412132"/>
            <a:ext cx="5933872" cy="445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5FD7E27-2763-4639-B3DC-80F38DB503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2" y="3429000"/>
            <a:ext cx="2534866" cy="337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8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5C5C33-FF01-4361-BF22-00117D858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484681"/>
            <a:ext cx="4507149" cy="337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8D96DB-FB87-49DA-8AE1-22AD4C47ED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04319"/>
            <a:ext cx="4507149" cy="338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1BDA562-4CA4-4595-840B-42A5BC1E1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231" y="111362"/>
            <a:ext cx="4507149" cy="337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E16EC2-FB1E-49F7-A447-D718E21115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230" y="3481159"/>
            <a:ext cx="4507149" cy="338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01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0EC635C-9488-4306-A855-5DCDBB27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808" y="97274"/>
            <a:ext cx="6582383" cy="102464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ТАНЦЕВАЛЬНЫЕ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xmlns="" id="{FFDAC508-B5AB-4AD1-AD67-4C761A8717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5737" y="97274"/>
            <a:ext cx="2827507" cy="3991774"/>
          </a:xfrm>
          <a:prstGeom prst="rect">
            <a:avLst/>
          </a:prstGeom>
        </p:spPr>
      </p:pic>
      <p:pic>
        <p:nvPicPr>
          <p:cNvPr id="6" name="image2.jpeg">
            <a:extLst>
              <a:ext uri="{FF2B5EF4-FFF2-40B4-BE49-F238E27FC236}">
                <a16:creationId xmlns:a16="http://schemas.microsoft.com/office/drawing/2014/main" xmlns="" id="{36CC2229-CD78-4405-B66E-A09A6F3551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26043" y="2404354"/>
            <a:ext cx="3110316" cy="43563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8A8225-6BBF-44FD-A3FD-53C8095ABC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516" y="1652081"/>
            <a:ext cx="5538280" cy="415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57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0EC635C-9488-4306-A855-5DCDBB270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806" y="207522"/>
            <a:ext cx="6582383" cy="6809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ТАНЦЕВАЛЬНЫЕ ПОБЕДЫ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6883EF-BCC3-42A5-8075-ABEA3A3E8D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836" y="3018816"/>
            <a:ext cx="5118912" cy="383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4.jpeg">
            <a:extLst>
              <a:ext uri="{FF2B5EF4-FFF2-40B4-BE49-F238E27FC236}">
                <a16:creationId xmlns:a16="http://schemas.microsoft.com/office/drawing/2014/main" xmlns="" id="{112BCDCB-5C8F-48F7-B53A-513BD61BC4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9976" y="1102469"/>
            <a:ext cx="3216613" cy="45411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8444835-7031-4054-BDB1-314F26574A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040" y="974184"/>
            <a:ext cx="3482503" cy="195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3.jpeg">
            <a:extLst>
              <a:ext uri="{FF2B5EF4-FFF2-40B4-BE49-F238E27FC236}">
                <a16:creationId xmlns:a16="http://schemas.microsoft.com/office/drawing/2014/main" xmlns="" id="{13DE7615-2711-4917-9F51-88EEAA64D4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55403" y="1102471"/>
            <a:ext cx="3242207" cy="45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9">
            <a:extLst>
              <a:ext uri="{FF2B5EF4-FFF2-40B4-BE49-F238E27FC236}">
                <a16:creationId xmlns:a16="http://schemas.microsoft.com/office/drawing/2014/main" xmlns="" id="{E77CC5A4-4621-43BC-8037-01107EAF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3999" y="2910935"/>
            <a:ext cx="2542952" cy="2430972"/>
          </a:xfrm>
          <a:prstGeom prst="ellipse">
            <a:avLst/>
          </a:prstGeom>
          <a:solidFill>
            <a:srgbClr val="C0504D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Овал 1">
            <a:extLst>
              <a:ext uri="{FF2B5EF4-FFF2-40B4-BE49-F238E27FC236}">
                <a16:creationId xmlns:a16="http://schemas.microsoft.com/office/drawing/2014/main" xmlns="" id="{E3402BAB-61A6-44CC-ABB6-F7170130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587" y="3167093"/>
            <a:ext cx="2074039" cy="195200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доступности качества дополнительных общеразвивающих программ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оугольник 10">
            <a:extLst>
              <a:ext uri="{FF2B5EF4-FFF2-40B4-BE49-F238E27FC236}">
                <a16:creationId xmlns:a16="http://schemas.microsoft.com/office/drawing/2014/main" xmlns="" id="{9D73C3C8-BBC9-4006-938C-FA44FEFD2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216" y="960287"/>
            <a:ext cx="3781364" cy="86755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 государственный педагогический университет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развития образования Краснодарского края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Прямоугольник 11">
            <a:extLst>
              <a:ext uri="{FF2B5EF4-FFF2-40B4-BE49-F238E27FC236}">
                <a16:creationId xmlns:a16="http://schemas.microsoft.com/office/drawing/2014/main" xmlns="" id="{2C45FDC0-39AD-496A-9279-008829D9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9874" y="960287"/>
            <a:ext cx="2010916" cy="208455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Краевая специальная библиотека для слепых имени А.П. Чехова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бюджетное учреждение дополнительного образования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Краснодарского края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"Специализированная</a:t>
            </a: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школа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слепых и слабовидящих детей"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3A82294A-17EC-47E2-B847-7513A5A8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200" y="960287"/>
            <a:ext cx="2068028" cy="187067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СШ «Лидер» г. Армавир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КК «Центр паралимпийской подготовки»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ВООИ «Цент паралимпийского спорта»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Российский государственный университет физической культуры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ая со стрелкой 18">
            <a:extLst>
              <a:ext uri="{FF2B5EF4-FFF2-40B4-BE49-F238E27FC236}">
                <a16:creationId xmlns:a16="http://schemas.microsoft.com/office/drawing/2014/main" xmlns="" id="{DDE2205A-16FE-4BB1-8758-E4B1EACEB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0635" y="1934051"/>
            <a:ext cx="45719" cy="125366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13">
            <a:extLst>
              <a:ext uri="{FF2B5EF4-FFF2-40B4-BE49-F238E27FC236}">
                <a16:creationId xmlns:a16="http://schemas.microsoft.com/office/drawing/2014/main" xmlns="" id="{62756D32-0A37-45EC-9D84-32F004F6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493" y="3296597"/>
            <a:ext cx="1767442" cy="2964159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ФГПОУ Курский музыкальный колледж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государственный институт культуры и искусств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Кубанский государственный университет физической культуры, спорта и туризма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краевой колледж культуры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Прямоугольник 14">
            <a:extLst>
              <a:ext uri="{FF2B5EF4-FFF2-40B4-BE49-F238E27FC236}">
                <a16:creationId xmlns:a16="http://schemas.microsoft.com/office/drawing/2014/main" xmlns="" id="{6A84A7B4-D163-485E-A339-564E6FE14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769" y="3657233"/>
            <a:ext cx="1738887" cy="2763837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диагностики и консультирования Краснодарского края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Армавирский филиал Центра диагностики и консультирования Краснодарского края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Скругленный прямоугольник 4">
            <a:extLst>
              <a:ext uri="{FF2B5EF4-FFF2-40B4-BE49-F238E27FC236}">
                <a16:creationId xmlns:a16="http://schemas.microsoft.com/office/drawing/2014/main" xmlns="" id="{4B1E6AFD-8810-4BFC-A816-0C176BA33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224" y="2190209"/>
            <a:ext cx="1668249" cy="6145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профессионального мастерства педагогов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Прямая со стрелкой 19">
            <a:extLst>
              <a:ext uri="{FF2B5EF4-FFF2-40B4-BE49-F238E27FC236}">
                <a16:creationId xmlns:a16="http://schemas.microsoft.com/office/drawing/2014/main" xmlns="" id="{3E6A493B-CB94-4516-8230-F0871542A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818" y="2237362"/>
            <a:ext cx="2001040" cy="141000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8">
            <a:extLst>
              <a:ext uri="{FF2B5EF4-FFF2-40B4-BE49-F238E27FC236}">
                <a16:creationId xmlns:a16="http://schemas.microsoft.com/office/drawing/2014/main" xmlns="" id="{C28273BF-BF31-47CF-B6B7-50B2C239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566" y="2681751"/>
            <a:ext cx="1424775" cy="81333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дополнительного образования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Прямая со стрелкой 20">
            <a:extLst>
              <a:ext uri="{FF2B5EF4-FFF2-40B4-BE49-F238E27FC236}">
                <a16:creationId xmlns:a16="http://schemas.microsoft.com/office/drawing/2014/main" xmlns="" id="{0235EF0F-4211-4EA3-9333-33F5FFC296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5374" y="2006536"/>
            <a:ext cx="2128144" cy="15024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Скругленный прямоугольник 3">
            <a:extLst>
              <a:ext uri="{FF2B5EF4-FFF2-40B4-BE49-F238E27FC236}">
                <a16:creationId xmlns:a16="http://schemas.microsoft.com/office/drawing/2014/main" xmlns="" id="{D8542B32-C44E-4243-950B-04EA2C29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531" y="2446885"/>
            <a:ext cx="1375179" cy="7681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Выявление, поддержка и развитие одаренных детей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Прямая со стрелкой 22">
            <a:extLst>
              <a:ext uri="{FF2B5EF4-FFF2-40B4-BE49-F238E27FC236}">
                <a16:creationId xmlns:a16="http://schemas.microsoft.com/office/drawing/2014/main" xmlns="" id="{9CD93253-0621-480B-BC8A-362B30757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5374" y="4305111"/>
            <a:ext cx="2341596" cy="6803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Скругленный прямоугольник 5">
            <a:extLst>
              <a:ext uri="{FF2B5EF4-FFF2-40B4-BE49-F238E27FC236}">
                <a16:creationId xmlns:a16="http://schemas.microsoft.com/office/drawing/2014/main" xmlns="" id="{EDE9A944-31B8-48F3-A437-75F71BC2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9074" y="4182212"/>
            <a:ext cx="1487898" cy="7847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дополнительного образования для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ОВЗ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ая со стрелкой 25">
            <a:extLst>
              <a:ext uri="{FF2B5EF4-FFF2-40B4-BE49-F238E27FC236}">
                <a16:creationId xmlns:a16="http://schemas.microsoft.com/office/drawing/2014/main" xmlns="" id="{3F6DE824-2DD7-41E0-9B36-37CA2016F3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4328" y="4228288"/>
            <a:ext cx="2128145" cy="5021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Скругленный прямоугольник 7">
            <a:extLst>
              <a:ext uri="{FF2B5EF4-FFF2-40B4-BE49-F238E27FC236}">
                <a16:creationId xmlns:a16="http://schemas.microsoft.com/office/drawing/2014/main" xmlns="" id="{E3AD664B-ADBB-420D-8327-BD9DD67FE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074" y="4044464"/>
            <a:ext cx="1505933" cy="8871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Проектирование профессиональной перспективы обучающегося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745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283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Инновационный проект: «Спортивная деятельность обучающихся с нарушениями зрения как способ социальной интеграции»</vt:lpstr>
      <vt:lpstr>ЦЕЛЬ И ЗАДАЧИ ПРОЕКТА</vt:lpstr>
      <vt:lpstr>НАШИ СПОРТИВНЫЕ  ПОБЕДЫ</vt:lpstr>
      <vt:lpstr>НАШИ СПОРТИВНЫЕ ПОБЕДЫ</vt:lpstr>
      <vt:lpstr>НАШИ СПОРТИВНЫЕ ПОБЕДЫ</vt:lpstr>
      <vt:lpstr>Презентация PowerPoint</vt:lpstr>
      <vt:lpstr>НАШИ ТАНЦЕВАЛЬНЫЕ ПОБЕДЫ</vt:lpstr>
      <vt:lpstr>НАШИ ТАНЦЕВАЛЬНЫЕ ПОБЕДЫ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проект: «Спортивная деятельность обучающихся с нарушениями зрения как способ социальной интеграции»</dc:title>
  <dc:creator>Admin</dc:creator>
  <cp:lastModifiedBy>Tehnik</cp:lastModifiedBy>
  <cp:revision>1</cp:revision>
  <dcterms:created xsi:type="dcterms:W3CDTF">2022-01-20T15:32:28Z</dcterms:created>
  <dcterms:modified xsi:type="dcterms:W3CDTF">2022-01-21T06:37:38Z</dcterms:modified>
</cp:coreProperties>
</file>