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326" r:id="rId3"/>
    <p:sldId id="324" r:id="rId4"/>
    <p:sldId id="292" r:id="rId5"/>
    <p:sldId id="293" r:id="rId6"/>
    <p:sldId id="298" r:id="rId7"/>
    <p:sldId id="341" r:id="rId8"/>
    <p:sldId id="313" r:id="rId9"/>
    <p:sldId id="314" r:id="rId10"/>
    <p:sldId id="334" r:id="rId11"/>
    <p:sldId id="335" r:id="rId12"/>
    <p:sldId id="337" r:id="rId13"/>
    <p:sldId id="340" r:id="rId14"/>
    <p:sldId id="336" r:id="rId15"/>
    <p:sldId id="338" r:id="rId16"/>
    <p:sldId id="339" r:id="rId17"/>
    <p:sldId id="344" r:id="rId18"/>
    <p:sldId id="299" r:id="rId19"/>
    <p:sldId id="276" r:id="rId2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A40000"/>
    <a:srgbClr val="BEE480"/>
    <a:srgbClr val="ABD58F"/>
    <a:srgbClr val="D3D98B"/>
    <a:srgbClr val="A3CE88"/>
    <a:srgbClr val="BEF0BC"/>
    <a:srgbClr val="7CE4AB"/>
    <a:srgbClr val="A1FC9A"/>
    <a:srgbClr val="B6F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3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работ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335</c:v>
                </c:pt>
                <c:pt idx="1">
                  <c:v>425</c:v>
                </c:pt>
                <c:pt idx="2">
                  <c:v>453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B1-420D-8744-9A23195E42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детей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389</c:v>
                </c:pt>
                <c:pt idx="1">
                  <c:v>469</c:v>
                </c:pt>
                <c:pt idx="2">
                  <c:v>505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B1-420D-8744-9A23195E42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0020400"/>
        <c:axId val="610012952"/>
      </c:barChart>
      <c:catAx>
        <c:axId val="61002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10012952"/>
        <c:crosses val="autoZero"/>
        <c:auto val="1"/>
        <c:lblAlgn val="ctr"/>
        <c:lblOffset val="100"/>
        <c:noMultiLvlLbl val="0"/>
      </c:catAx>
      <c:valAx>
        <c:axId val="610012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1002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2314527148233252E-2"/>
          <c:y val="0.84854408326668884"/>
          <c:w val="0.83863728311565389"/>
          <c:h val="0.115503277965325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rgbClr val="002060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7</c:v>
                </c:pt>
                <c:pt idx="2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A7-4D03-9BFC-CEC4B35EE44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Победители и призёры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8A7-4D03-9BFC-CEC4B35EE4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0018440"/>
        <c:axId val="610019224"/>
      </c:barChart>
      <c:catAx>
        <c:axId val="610018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10019224"/>
        <c:crosses val="autoZero"/>
        <c:auto val="1"/>
        <c:lblAlgn val="ctr"/>
        <c:lblOffset val="100"/>
        <c:noMultiLvlLbl val="0"/>
      </c:catAx>
      <c:valAx>
        <c:axId val="610019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10018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68270225002797E-2"/>
          <c:y val="9.2695964727441224E-2"/>
          <c:w val="0.92940319294429219"/>
          <c:h val="0.59551908002087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123</c:v>
                </c:pt>
                <c:pt idx="1">
                  <c:v>150</c:v>
                </c:pt>
                <c:pt idx="2">
                  <c:v>119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96-45FF-91CF-CFBAB1E3A59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Участники из ЦТРиГО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63</c:v>
                </c:pt>
                <c:pt idx="1">
                  <c:v>68</c:v>
                </c:pt>
                <c:pt idx="2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796-45FF-91CF-CFBAB1E3A59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Победители и призёры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47</c:v>
                </c:pt>
                <c:pt idx="1">
                  <c:v>56</c:v>
                </c:pt>
                <c:pt idx="2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796-45FF-91CF-CFBAB1E3A59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Победители и призёры из ЦТРиГО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34</c:v>
                </c:pt>
                <c:pt idx="1">
                  <c:v>35</c:v>
                </c:pt>
                <c:pt idx="2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796-45FF-91CF-CFBAB1E3A5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6020144"/>
        <c:axId val="506018576"/>
      </c:barChart>
      <c:catAx>
        <c:axId val="50602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06018576"/>
        <c:crosses val="autoZero"/>
        <c:auto val="1"/>
        <c:lblAlgn val="ctr"/>
        <c:lblOffset val="100"/>
        <c:noMultiLvlLbl val="0"/>
      </c:catAx>
      <c:valAx>
        <c:axId val="50601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06020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1746255616531641E-2"/>
          <c:y val="0.79835189530706974"/>
          <c:w val="0.9"/>
          <c:h val="0.113772313160611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21442824378815"/>
          <c:y val="3.3258140029793576E-2"/>
          <c:w val="0.82751848447966081"/>
          <c:h val="0.571791634153838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работ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23195380173241E-3"/>
                  <c:y val="-6.8818023827135097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526-4BE0-9727-64151CDC7C2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6246390760346481E-3"/>
                  <c:y val="-1.376360476542701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526-4BE0-9727-64151CDC7C2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92492781520692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526-4BE0-9727-64151CDC7C2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203</c:v>
                </c:pt>
                <c:pt idx="1">
                  <c:v>165</c:v>
                </c:pt>
                <c:pt idx="2">
                  <c:v>167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526-4BE0-9727-64151CDC7C2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детей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2935514918190568E-2"/>
                  <c:y val="1.2012012012012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526-4BE0-9727-64151CDC7C2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84985563041385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526-4BE0-9727-64151CDC7C2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924927815206921E-2"/>
                  <c:y val="-1.376360476542701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526-4BE0-9727-64151CDC7C2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217</c:v>
                </c:pt>
                <c:pt idx="1">
                  <c:v>170</c:v>
                </c:pt>
                <c:pt idx="2">
                  <c:v>179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526-4BE0-9727-64151CDC7C2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Кол-во образовательных организаций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6246390760346481E-3"/>
                  <c:y val="-2.752720953085403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3526-4BE0-9727-64151CDC7C2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686236766121272E-2"/>
                  <c:y val="1.801801801801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526-4BE0-9727-64151CDC7C2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8123195380173241E-2"/>
                  <c:y val="2.4024024024023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3526-4BE0-9727-64151CDC7C2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103</c:v>
                </c:pt>
                <c:pt idx="1">
                  <c:v>113</c:v>
                </c:pt>
                <c:pt idx="2">
                  <c:v>121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526-4BE0-9727-64151CDC7C2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Кол-во населённых пунктов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9249278152069296E-2"/>
                  <c:y val="1.2012012012012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3526-4BE0-9727-64151CDC7C2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06159769008662E-2"/>
                  <c:y val="1.801801801801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3526-4BE0-9727-64151CDC7C2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8498556304138593E-2"/>
                  <c:y val="2.4024024024023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3526-4BE0-9727-64151CDC7C2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26</c:v>
                </c:pt>
                <c:pt idx="1">
                  <c:v>34</c:v>
                </c:pt>
                <c:pt idx="2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3526-4BE0-9727-64151CDC7C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6020928"/>
        <c:axId val="506018968"/>
      </c:barChart>
      <c:catAx>
        <c:axId val="50602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06018968"/>
        <c:crosses val="autoZero"/>
        <c:auto val="1"/>
        <c:lblAlgn val="ctr"/>
        <c:lblOffset val="100"/>
        <c:noMultiLvlLbl val="0"/>
      </c:catAx>
      <c:valAx>
        <c:axId val="506018968"/>
        <c:scaling>
          <c:orientation val="minMax"/>
          <c:max val="2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06020928"/>
        <c:crosses val="autoZero"/>
        <c:crossBetween val="between"/>
        <c:majorUnit val="100"/>
        <c:min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1377745762852199E-2"/>
          <c:y val="0.71566479865692467"/>
          <c:w val="0.95210529506718289"/>
          <c:h val="0.254312745127391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2018 г.</c:v>
                </c:pt>
                <c:pt idx="2">
                  <c:v>2019 г.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7</c:v>
                </c:pt>
                <c:pt idx="2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AF-4AB9-B809-E4FFEC0A0F5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Победители и призёры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2018 г.</c:v>
                </c:pt>
                <c:pt idx="2">
                  <c:v>2019 г.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AF-4AB9-B809-E4FFEC0A0F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0013344"/>
        <c:axId val="610015304"/>
      </c:barChart>
      <c:catAx>
        <c:axId val="61001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0015304"/>
        <c:crosses val="autoZero"/>
        <c:auto val="1"/>
        <c:lblAlgn val="ctr"/>
        <c:lblOffset val="100"/>
        <c:noMultiLvlLbl val="0"/>
      </c:catAx>
      <c:valAx>
        <c:axId val="610015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0013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0832940046533"/>
          <c:y val="3.3258140029793576E-2"/>
          <c:w val="0.82751848447966081"/>
          <c:h val="0.589809652171856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детей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23195380173241E-3"/>
                  <c:y val="-6.8818023827135097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551-4CB3-BE19-109E2672C1A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6246390760346481E-3"/>
                  <c:y val="-1.376360476542701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551-4CB3-BE19-109E2672C1A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92492781520692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551-4CB3-BE19-109E2672C1A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154</c:v>
                </c:pt>
                <c:pt idx="1">
                  <c:v>238</c:v>
                </c:pt>
                <c:pt idx="2">
                  <c:v>234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551-4CB3-BE19-109E2672C1A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работ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080685892181421E-2"/>
                  <c:y val="1.2012004475536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551-4CB3-BE19-109E2672C1A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84985563041385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551-4CB3-BE19-109E2672C1A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924927815206921E-2"/>
                  <c:y val="-1.376360476542701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551-4CB3-BE19-109E2672C1A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128</c:v>
                </c:pt>
                <c:pt idx="1">
                  <c:v>218</c:v>
                </c:pt>
                <c:pt idx="2">
                  <c:v>219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551-4CB3-BE19-109E2672C1A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Кол-во образовательных организаций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0655174412346723E-2"/>
                  <c:y val="5.3120849933598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1551-4CB3-BE19-109E2672C1A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686236766121272E-2"/>
                  <c:y val="1.801801801801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551-4CB3-BE19-109E2672C1A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8123195380173241E-2"/>
                  <c:y val="2.4024024024023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1551-4CB3-BE19-109E2672C1A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108</c:v>
                </c:pt>
                <c:pt idx="1">
                  <c:v>166</c:v>
                </c:pt>
                <c:pt idx="2">
                  <c:v>179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551-4CB3-BE19-109E2672C1A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Кол-во населённых пунктов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9249278152069296E-2"/>
                  <c:y val="1.2012012012012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1551-4CB3-BE19-109E2672C1A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06159769008662E-2"/>
                  <c:y val="1.801801801801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1551-4CB3-BE19-109E2672C1A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8498556304138593E-2"/>
                  <c:y val="2.4024024024023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1551-4CB3-BE19-109E2672C1A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60</c:v>
                </c:pt>
                <c:pt idx="1">
                  <c:v>98</c:v>
                </c:pt>
                <c:pt idx="2">
                  <c:v>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1551-4CB3-BE19-109E2672C1A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Кол-во регионов РФ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17</c:v>
                </c:pt>
                <c:pt idx="1">
                  <c:v>25</c:v>
                </c:pt>
                <c:pt idx="2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1551-4CB3-BE19-109E2672C1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0020008"/>
        <c:axId val="610009816"/>
      </c:barChart>
      <c:catAx>
        <c:axId val="610020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0009816"/>
        <c:crosses val="autoZero"/>
        <c:auto val="1"/>
        <c:lblAlgn val="ctr"/>
        <c:lblOffset val="100"/>
        <c:noMultiLvlLbl val="0"/>
      </c:catAx>
      <c:valAx>
        <c:axId val="610009816"/>
        <c:scaling>
          <c:orientation val="minMax"/>
          <c:max val="2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0020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171646919529379E-2"/>
          <c:y val="0.73968882268094871"/>
          <c:w val="0.93975806651928762"/>
          <c:h val="0.260311282382477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2018 г.</c:v>
                </c:pt>
                <c:pt idx="2">
                  <c:v>2019 г.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7</c:v>
                </c:pt>
                <c:pt idx="2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64-47D6-A214-56C582E6768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Победители и призёры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г.</c:v>
                </c:pt>
                <c:pt idx="1">
                  <c:v>2018 г.</c:v>
                </c:pt>
                <c:pt idx="2">
                  <c:v>2019 г.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F64-47D6-A214-56C582E676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0032944"/>
        <c:axId val="610033336"/>
      </c:barChart>
      <c:catAx>
        <c:axId val="61003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0033336"/>
        <c:crosses val="autoZero"/>
        <c:auto val="1"/>
        <c:lblAlgn val="ctr"/>
        <c:lblOffset val="100"/>
        <c:noMultiLvlLbl val="0"/>
      </c:catAx>
      <c:valAx>
        <c:axId val="610033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003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F30457-26D2-461D-9541-441A1DB54EDF}" type="doc">
      <dgm:prSet loTypeId="urn:microsoft.com/office/officeart/2005/8/layout/pyramid2" loCatId="list" qsTypeId="urn:microsoft.com/office/officeart/2005/8/quickstyle/3d2#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D2D37DF-5AAD-44C7-BA33-CA598156EA1D}">
      <dgm:prSet phldrT="[Текст]" custT="1"/>
      <dgm:spPr/>
      <dgm:t>
        <a:bodyPr/>
        <a:lstStyle/>
        <a:p>
          <a:pPr algn="ctr">
            <a:lnSpc>
              <a:spcPct val="90000"/>
            </a:lnSpc>
            <a:spcAft>
              <a:spcPts val="0"/>
            </a:spcAft>
          </a:pPr>
          <a:r>
            <a:rPr lang="ru-RU" sz="30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Качественное обновление содержания и технологий психолого-педагогического сопровождения </a:t>
          </a:r>
        </a:p>
        <a:p>
          <a:pPr algn="ctr">
            <a:lnSpc>
              <a:spcPct val="90000"/>
            </a:lnSpc>
            <a:spcAft>
              <a:spcPts val="0"/>
            </a:spcAft>
          </a:pPr>
          <a:r>
            <a:rPr lang="ru-RU" sz="30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младших школьников </a:t>
          </a:r>
        </a:p>
        <a:p>
          <a:pPr algn="ctr">
            <a:lnSpc>
              <a:spcPct val="90000"/>
            </a:lnSpc>
            <a:spcAft>
              <a:spcPts val="0"/>
            </a:spcAft>
          </a:pPr>
          <a:r>
            <a:rPr lang="ru-RU" sz="30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 признаками одарённости</a:t>
          </a:r>
          <a:r>
            <a:rPr lang="ru-RU" sz="33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A377E203-8EDE-41B6-B414-3E1E11B3F585}" type="parTrans" cxnId="{90B10187-66D0-4C83-B869-BD7F1458E548}">
      <dgm:prSet/>
      <dgm:spPr/>
      <dgm:t>
        <a:bodyPr/>
        <a:lstStyle/>
        <a:p>
          <a:endParaRPr lang="ru-RU"/>
        </a:p>
      </dgm:t>
    </dgm:pt>
    <dgm:pt modelId="{82CC33B5-0504-4D5C-A29B-C2901CEBB8E6}" type="sibTrans" cxnId="{90B10187-66D0-4C83-B869-BD7F1458E548}">
      <dgm:prSet/>
      <dgm:spPr/>
      <dgm:t>
        <a:bodyPr/>
        <a:lstStyle/>
        <a:p>
          <a:endParaRPr lang="ru-RU"/>
        </a:p>
      </dgm:t>
    </dgm:pt>
    <dgm:pt modelId="{F68EDF10-2221-4E8B-A63C-A47CD475BEDF}" type="pres">
      <dgm:prSet presAssocID="{08F30457-26D2-461D-9541-441A1DB54ED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81DF6808-6185-4892-A6A2-9EE838BF9590}" type="pres">
      <dgm:prSet presAssocID="{08F30457-26D2-461D-9541-441A1DB54EDF}" presName="pyramid" presStyleLbl="node1" presStyleIdx="0" presStyleCnt="1" custScaleX="104262" custScaleY="100000" custLinFactNeighborX="-9406" custLinFactNeighborY="11890"/>
      <dgm:spPr/>
    </dgm:pt>
    <dgm:pt modelId="{EA63359A-0E25-419A-9D0C-3C67D7A4868A}" type="pres">
      <dgm:prSet presAssocID="{08F30457-26D2-461D-9541-441A1DB54EDF}" presName="theList" presStyleCnt="0"/>
      <dgm:spPr/>
    </dgm:pt>
    <dgm:pt modelId="{627A53B6-D8F8-4D78-8358-D0B70FF0AAAA}" type="pres">
      <dgm:prSet presAssocID="{AD2D37DF-5AAD-44C7-BA33-CA598156EA1D}" presName="aNode" presStyleLbl="fgAcc1" presStyleIdx="0" presStyleCnt="1" custScaleX="195963" custScaleY="71711" custLinFactNeighborX="28238" custLinFactNeighborY="50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7B7C9-E876-4FB0-97F8-C5B46FAD69D7}" type="pres">
      <dgm:prSet presAssocID="{AD2D37DF-5AAD-44C7-BA33-CA598156EA1D}" presName="aSpace" presStyleCnt="0"/>
      <dgm:spPr/>
    </dgm:pt>
  </dgm:ptLst>
  <dgm:cxnLst>
    <dgm:cxn modelId="{90B10187-66D0-4C83-B869-BD7F1458E548}" srcId="{08F30457-26D2-461D-9541-441A1DB54EDF}" destId="{AD2D37DF-5AAD-44C7-BA33-CA598156EA1D}" srcOrd="0" destOrd="0" parTransId="{A377E203-8EDE-41B6-B414-3E1E11B3F585}" sibTransId="{82CC33B5-0504-4D5C-A29B-C2901CEBB8E6}"/>
    <dgm:cxn modelId="{5BAD8CF9-0245-435F-83E8-25E7AA1863E5}" type="presOf" srcId="{08F30457-26D2-461D-9541-441A1DB54EDF}" destId="{F68EDF10-2221-4E8B-A63C-A47CD475BEDF}" srcOrd="0" destOrd="0" presId="urn:microsoft.com/office/officeart/2005/8/layout/pyramid2"/>
    <dgm:cxn modelId="{2004974B-0482-46A4-B012-6A064B2A04C7}" type="presOf" srcId="{AD2D37DF-5AAD-44C7-BA33-CA598156EA1D}" destId="{627A53B6-D8F8-4D78-8358-D0B70FF0AAAA}" srcOrd="0" destOrd="0" presId="urn:microsoft.com/office/officeart/2005/8/layout/pyramid2"/>
    <dgm:cxn modelId="{9A309C01-5E00-4117-B37E-89C42A767101}" type="presParOf" srcId="{F68EDF10-2221-4E8B-A63C-A47CD475BEDF}" destId="{81DF6808-6185-4892-A6A2-9EE838BF9590}" srcOrd="0" destOrd="0" presId="urn:microsoft.com/office/officeart/2005/8/layout/pyramid2"/>
    <dgm:cxn modelId="{D7EFDBB4-3F15-4BDF-8DA3-319FAA7FFCFB}" type="presParOf" srcId="{F68EDF10-2221-4E8B-A63C-A47CD475BEDF}" destId="{EA63359A-0E25-419A-9D0C-3C67D7A4868A}" srcOrd="1" destOrd="0" presId="urn:microsoft.com/office/officeart/2005/8/layout/pyramid2"/>
    <dgm:cxn modelId="{DCA54AC4-7F0C-440A-9DC6-C4B156BFF524}" type="presParOf" srcId="{EA63359A-0E25-419A-9D0C-3C67D7A4868A}" destId="{627A53B6-D8F8-4D78-8358-D0B70FF0AAAA}" srcOrd="0" destOrd="0" presId="urn:microsoft.com/office/officeart/2005/8/layout/pyramid2"/>
    <dgm:cxn modelId="{6DA46CA5-1171-4892-95C0-52A04399091C}" type="presParOf" srcId="{EA63359A-0E25-419A-9D0C-3C67D7A4868A}" destId="{C467B7C9-E876-4FB0-97F8-C5B46FAD69D7}" srcOrd="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E2BE56-D392-4DE8-8D0C-D770182A5775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7D3518-AC29-4609-BCB9-AB9AD3D34336}">
      <dgm:prSet phldrT="[Текст]" custT="1"/>
      <dgm:spPr/>
      <dgm:t>
        <a:bodyPr/>
        <a:lstStyle/>
        <a:p>
          <a:r>
            <a:rPr lang="ru-RU" sz="3200" b="1" smtClean="0">
              <a:latin typeface="Arial" panose="020B0604020202020204" pitchFamily="34" charset="0"/>
              <a:cs typeface="Arial" panose="020B0604020202020204" pitchFamily="34" charset="0"/>
            </a:rPr>
            <a:t>Методологический </a:t>
          </a:r>
          <a:endParaRPr lang="ru-RU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D1E0F7-386D-462D-88C5-705A6E9BA089}" type="parTrans" cxnId="{5896A2C1-3FE0-45E5-A3D2-4A12B05606C7}">
      <dgm:prSet/>
      <dgm:spPr/>
      <dgm:t>
        <a:bodyPr/>
        <a:lstStyle/>
        <a:p>
          <a:endParaRPr lang="ru-RU"/>
        </a:p>
      </dgm:t>
    </dgm:pt>
    <dgm:pt modelId="{69DFDA77-5519-41BF-B169-964A91589ED8}" type="sibTrans" cxnId="{5896A2C1-3FE0-45E5-A3D2-4A12B05606C7}">
      <dgm:prSet/>
      <dgm:spPr/>
      <dgm:t>
        <a:bodyPr/>
        <a:lstStyle/>
        <a:p>
          <a:endParaRPr lang="ru-RU"/>
        </a:p>
      </dgm:t>
    </dgm:pt>
    <dgm:pt modelId="{2BE7A298-E2D6-45CD-A092-3CD00EE9CEA6}">
      <dgm:prSet phldrT="[Текст]" custT="1"/>
      <dgm:spPr/>
      <dgm:t>
        <a:bodyPr/>
        <a:lstStyle/>
        <a:p>
          <a:r>
            <a:rPr lang="ru-RU" sz="3200" b="1" dirty="0" smtClean="0">
              <a:latin typeface="Arial" panose="020B0604020202020204" pitchFamily="34" charset="0"/>
              <a:cs typeface="Arial" panose="020B0604020202020204" pitchFamily="34" charset="0"/>
            </a:rPr>
            <a:t>Целевой </a:t>
          </a:r>
          <a:endParaRPr lang="ru-RU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AD986B-1F4F-4812-8683-F536C563A62D}" type="parTrans" cxnId="{99DF1C51-A7AF-42A4-98C7-26714A2BA4FF}">
      <dgm:prSet/>
      <dgm:spPr/>
      <dgm:t>
        <a:bodyPr/>
        <a:lstStyle/>
        <a:p>
          <a:endParaRPr lang="ru-RU"/>
        </a:p>
      </dgm:t>
    </dgm:pt>
    <dgm:pt modelId="{CBD1C631-9C3D-4D4B-8910-9F5D54D62C70}" type="sibTrans" cxnId="{99DF1C51-A7AF-42A4-98C7-26714A2BA4FF}">
      <dgm:prSet/>
      <dgm:spPr/>
      <dgm:t>
        <a:bodyPr/>
        <a:lstStyle/>
        <a:p>
          <a:endParaRPr lang="ru-RU"/>
        </a:p>
      </dgm:t>
    </dgm:pt>
    <dgm:pt modelId="{DCC6E42C-1921-4513-A641-EC79DB52DA58}">
      <dgm:prSet phldrT="[Текст]" custT="1"/>
      <dgm:spPr/>
      <dgm:t>
        <a:bodyPr/>
        <a:lstStyle/>
        <a:p>
          <a:r>
            <a:rPr lang="ru-RU" sz="3200" b="1" dirty="0" smtClean="0">
              <a:latin typeface="Arial" panose="020B0604020202020204" pitchFamily="34" charset="0"/>
              <a:cs typeface="Arial" panose="020B0604020202020204" pitchFamily="34" charset="0"/>
            </a:rPr>
            <a:t>Содержательный </a:t>
          </a:r>
          <a:endParaRPr lang="ru-RU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385239-88DB-45C1-A456-0CEA712698AF}" type="parTrans" cxnId="{9464457D-B14A-496E-9D94-12F3EC352D5A}">
      <dgm:prSet/>
      <dgm:spPr/>
      <dgm:t>
        <a:bodyPr/>
        <a:lstStyle/>
        <a:p>
          <a:endParaRPr lang="ru-RU"/>
        </a:p>
      </dgm:t>
    </dgm:pt>
    <dgm:pt modelId="{B87E6B0D-B3DB-4B27-9AF0-41C6BA97BC6F}" type="sibTrans" cxnId="{9464457D-B14A-496E-9D94-12F3EC352D5A}">
      <dgm:prSet/>
      <dgm:spPr/>
      <dgm:t>
        <a:bodyPr/>
        <a:lstStyle/>
        <a:p>
          <a:endParaRPr lang="ru-RU"/>
        </a:p>
      </dgm:t>
    </dgm:pt>
    <dgm:pt modelId="{05B8297B-6DF4-415D-9E42-24B234573C77}">
      <dgm:prSet phldrT="[Текст]" custT="1"/>
      <dgm:spPr/>
      <dgm:t>
        <a:bodyPr/>
        <a:lstStyle/>
        <a:p>
          <a:r>
            <a:rPr lang="ru-RU" sz="3200" b="1" dirty="0" smtClean="0">
              <a:latin typeface="Arial" panose="020B0604020202020204" pitchFamily="34" charset="0"/>
              <a:cs typeface="Arial" panose="020B0604020202020204" pitchFamily="34" charset="0"/>
            </a:rPr>
            <a:t>Структурно-логический</a:t>
          </a:r>
          <a:endParaRPr lang="ru-RU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D18878-A34B-4D33-86F9-3CCC2E1478EB}" type="parTrans" cxnId="{575DCF45-27CC-47BE-B9C8-7BCE7F8D5767}">
      <dgm:prSet/>
      <dgm:spPr/>
      <dgm:t>
        <a:bodyPr/>
        <a:lstStyle/>
        <a:p>
          <a:endParaRPr lang="ru-RU"/>
        </a:p>
      </dgm:t>
    </dgm:pt>
    <dgm:pt modelId="{27C620A4-910D-4638-9AF4-877E54E7ABE5}" type="sibTrans" cxnId="{575DCF45-27CC-47BE-B9C8-7BCE7F8D5767}">
      <dgm:prSet/>
      <dgm:spPr/>
      <dgm:t>
        <a:bodyPr/>
        <a:lstStyle/>
        <a:p>
          <a:endParaRPr lang="ru-RU"/>
        </a:p>
      </dgm:t>
    </dgm:pt>
    <dgm:pt modelId="{56E914E0-5E32-47F6-BC94-0554BE575B7E}">
      <dgm:prSet phldrT="[Текст]" custT="1"/>
      <dgm:spPr/>
      <dgm:t>
        <a:bodyPr/>
        <a:lstStyle/>
        <a:p>
          <a:r>
            <a:rPr lang="ru-RU" sz="3200" b="1" dirty="0" smtClean="0">
              <a:latin typeface="Arial" panose="020B0604020202020204" pitchFamily="34" charset="0"/>
              <a:cs typeface="Arial" panose="020B0604020202020204" pitchFamily="34" charset="0"/>
            </a:rPr>
            <a:t>Инструментально-технологический</a:t>
          </a:r>
          <a:endParaRPr lang="ru-RU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8E4744-9CB6-4C7D-BFF4-12CFD4CF5188}" type="parTrans" cxnId="{C6846AA2-A50A-4160-9C2D-0105D1572DD4}">
      <dgm:prSet/>
      <dgm:spPr/>
      <dgm:t>
        <a:bodyPr/>
        <a:lstStyle/>
        <a:p>
          <a:endParaRPr lang="ru-RU"/>
        </a:p>
      </dgm:t>
    </dgm:pt>
    <dgm:pt modelId="{B6EB1DCF-D4E6-46A6-B9CE-6B8E134894AC}" type="sibTrans" cxnId="{C6846AA2-A50A-4160-9C2D-0105D1572DD4}">
      <dgm:prSet/>
      <dgm:spPr/>
      <dgm:t>
        <a:bodyPr/>
        <a:lstStyle/>
        <a:p>
          <a:endParaRPr lang="ru-RU"/>
        </a:p>
      </dgm:t>
    </dgm:pt>
    <dgm:pt modelId="{26EA15EF-21BF-4416-982B-8226298DC579}" type="pres">
      <dgm:prSet presAssocID="{90E2BE56-D392-4DE8-8D0C-D770182A577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6F5F17-75BD-4BE3-949B-61FA2275826A}" type="pres">
      <dgm:prSet presAssocID="{FD7D3518-AC29-4609-BCB9-AB9AD3D34336}" presName="parentLin" presStyleCnt="0"/>
      <dgm:spPr/>
    </dgm:pt>
    <dgm:pt modelId="{3ABBD1A5-DDCC-4A64-B544-41E92E32227E}" type="pres">
      <dgm:prSet presAssocID="{FD7D3518-AC29-4609-BCB9-AB9AD3D3433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F4D36ED-3524-466F-A7AB-5A2CEDB8ADF2}" type="pres">
      <dgm:prSet presAssocID="{FD7D3518-AC29-4609-BCB9-AB9AD3D34336}" presName="parentText" presStyleLbl="node1" presStyleIdx="0" presStyleCnt="5" custScaleX="83654" custLinFactNeighborX="-4068" custLinFactNeighborY="341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019EBE-8DC0-47A3-88F2-802C1E0773F7}" type="pres">
      <dgm:prSet presAssocID="{FD7D3518-AC29-4609-BCB9-AB9AD3D34336}" presName="negativeSpace" presStyleCnt="0"/>
      <dgm:spPr/>
    </dgm:pt>
    <dgm:pt modelId="{654A28FB-6FAD-42AD-82F4-5F7AE49D4FF0}" type="pres">
      <dgm:prSet presAssocID="{FD7D3518-AC29-4609-BCB9-AB9AD3D34336}" presName="childText" presStyleLbl="conFgAcc1" presStyleIdx="0" presStyleCnt="5">
        <dgm:presLayoutVars>
          <dgm:bulletEnabled val="1"/>
        </dgm:presLayoutVars>
      </dgm:prSet>
      <dgm:spPr/>
    </dgm:pt>
    <dgm:pt modelId="{240115CE-7864-4B9A-AD55-1A7988F2B92D}" type="pres">
      <dgm:prSet presAssocID="{69DFDA77-5519-41BF-B169-964A91589ED8}" presName="spaceBetweenRectangles" presStyleCnt="0"/>
      <dgm:spPr/>
    </dgm:pt>
    <dgm:pt modelId="{F90FB2E9-D1BB-4C13-8247-26415517537B}" type="pres">
      <dgm:prSet presAssocID="{2BE7A298-E2D6-45CD-A092-3CD00EE9CEA6}" presName="parentLin" presStyleCnt="0"/>
      <dgm:spPr/>
    </dgm:pt>
    <dgm:pt modelId="{C0AF3829-4297-4C80-B140-4B24333BD801}" type="pres">
      <dgm:prSet presAssocID="{2BE7A298-E2D6-45CD-A092-3CD00EE9CEA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9E16910-3C28-4774-BBB7-22DA2B1C1998}" type="pres">
      <dgm:prSet presAssocID="{2BE7A298-E2D6-45CD-A092-3CD00EE9CEA6}" presName="parentText" presStyleLbl="node1" presStyleIdx="1" presStyleCnt="5" custScaleX="54396" custLinFactNeighborX="4068" custLinFactNeighborY="332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653DF-C5CE-444A-9A0E-817A005A611F}" type="pres">
      <dgm:prSet presAssocID="{2BE7A298-E2D6-45CD-A092-3CD00EE9CEA6}" presName="negativeSpace" presStyleCnt="0"/>
      <dgm:spPr/>
    </dgm:pt>
    <dgm:pt modelId="{F1D4450A-4772-42AA-8887-1279FC050765}" type="pres">
      <dgm:prSet presAssocID="{2BE7A298-E2D6-45CD-A092-3CD00EE9CEA6}" presName="childText" presStyleLbl="conFgAcc1" presStyleIdx="1" presStyleCnt="5">
        <dgm:presLayoutVars>
          <dgm:bulletEnabled val="1"/>
        </dgm:presLayoutVars>
      </dgm:prSet>
      <dgm:spPr/>
    </dgm:pt>
    <dgm:pt modelId="{2B371509-BEB9-4312-A4DF-A669FD86DCCD}" type="pres">
      <dgm:prSet presAssocID="{CBD1C631-9C3D-4D4B-8910-9F5D54D62C70}" presName="spaceBetweenRectangles" presStyleCnt="0"/>
      <dgm:spPr/>
    </dgm:pt>
    <dgm:pt modelId="{F2667A19-84F0-4D09-A59B-3EE27B257ECB}" type="pres">
      <dgm:prSet presAssocID="{DCC6E42C-1921-4513-A641-EC79DB52DA58}" presName="parentLin" presStyleCnt="0"/>
      <dgm:spPr/>
    </dgm:pt>
    <dgm:pt modelId="{B3932092-D07D-418B-8E71-D6C7AB988D15}" type="pres">
      <dgm:prSet presAssocID="{DCC6E42C-1921-4513-A641-EC79DB52DA58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5865EF2E-056D-4DD2-AAD1-628478B4257E}" type="pres">
      <dgm:prSet presAssocID="{DCC6E42C-1921-4513-A641-EC79DB52DA58}" presName="parentText" presStyleLbl="node1" presStyleIdx="2" presStyleCnt="5" custScaleX="72703" custLinFactNeighborX="4068" custLinFactNeighborY="377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EC38D-E7B8-4D1F-9E78-0AA04E74FDFB}" type="pres">
      <dgm:prSet presAssocID="{DCC6E42C-1921-4513-A641-EC79DB52DA58}" presName="negativeSpace" presStyleCnt="0"/>
      <dgm:spPr/>
    </dgm:pt>
    <dgm:pt modelId="{8134FE3E-E47B-4621-B00A-DD73EF25B353}" type="pres">
      <dgm:prSet presAssocID="{DCC6E42C-1921-4513-A641-EC79DB52DA58}" presName="childText" presStyleLbl="conFgAcc1" presStyleIdx="2" presStyleCnt="5">
        <dgm:presLayoutVars>
          <dgm:bulletEnabled val="1"/>
        </dgm:presLayoutVars>
      </dgm:prSet>
      <dgm:spPr/>
    </dgm:pt>
    <dgm:pt modelId="{1E85059D-810B-489A-BA0A-F3623729CDF1}" type="pres">
      <dgm:prSet presAssocID="{B87E6B0D-B3DB-4B27-9AF0-41C6BA97BC6F}" presName="spaceBetweenRectangles" presStyleCnt="0"/>
      <dgm:spPr/>
    </dgm:pt>
    <dgm:pt modelId="{C445AD68-C5B2-44C2-8471-70D17E13AAEB}" type="pres">
      <dgm:prSet presAssocID="{05B8297B-6DF4-415D-9E42-24B234573C77}" presName="parentLin" presStyleCnt="0"/>
      <dgm:spPr/>
    </dgm:pt>
    <dgm:pt modelId="{BEAB0FD8-6277-4128-9152-79C33EBC850E}" type="pres">
      <dgm:prSet presAssocID="{05B8297B-6DF4-415D-9E42-24B234573C77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E6882CB8-CAC0-43B1-8938-19C97B1139CC}" type="pres">
      <dgm:prSet presAssocID="{05B8297B-6DF4-415D-9E42-24B234573C77}" presName="parentText" presStyleLbl="node1" presStyleIdx="3" presStyleCnt="5" custScaleX="93847" custLinFactNeighborX="-2034" custLinFactNeighborY="362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82F0D-EC63-44CB-A37D-DCFA7BD16A8C}" type="pres">
      <dgm:prSet presAssocID="{05B8297B-6DF4-415D-9E42-24B234573C77}" presName="negativeSpace" presStyleCnt="0"/>
      <dgm:spPr/>
    </dgm:pt>
    <dgm:pt modelId="{0FF466E9-44F2-45E4-8172-B3433487AB99}" type="pres">
      <dgm:prSet presAssocID="{05B8297B-6DF4-415D-9E42-24B234573C77}" presName="childText" presStyleLbl="conFgAcc1" presStyleIdx="3" presStyleCnt="5">
        <dgm:presLayoutVars>
          <dgm:bulletEnabled val="1"/>
        </dgm:presLayoutVars>
      </dgm:prSet>
      <dgm:spPr/>
    </dgm:pt>
    <dgm:pt modelId="{58B370F7-8DED-4159-AF1B-AF0A641E6877}" type="pres">
      <dgm:prSet presAssocID="{27C620A4-910D-4638-9AF4-877E54E7ABE5}" presName="spaceBetweenRectangles" presStyleCnt="0"/>
      <dgm:spPr/>
    </dgm:pt>
    <dgm:pt modelId="{1B37DAAC-1812-47AF-8361-C6042709D3D5}" type="pres">
      <dgm:prSet presAssocID="{56E914E0-5E32-47F6-BC94-0554BE575B7E}" presName="parentLin" presStyleCnt="0"/>
      <dgm:spPr/>
    </dgm:pt>
    <dgm:pt modelId="{C9E13608-0A20-4CF3-87B3-1E6A12B6F479}" type="pres">
      <dgm:prSet presAssocID="{56E914E0-5E32-47F6-BC94-0554BE575B7E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749DF200-32A9-486C-AC5F-957FB9FA6A3A}" type="pres">
      <dgm:prSet presAssocID="{56E914E0-5E32-47F6-BC94-0554BE575B7E}" presName="parentText" presStyleLbl="node1" presStyleIdx="4" presStyleCnt="5" custScaleX="132854" custLinFactNeighborX="-16273" custLinFactNeighborY="407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80E4C1-0F93-463A-9A97-5628920FF037}" type="pres">
      <dgm:prSet presAssocID="{56E914E0-5E32-47F6-BC94-0554BE575B7E}" presName="negativeSpace" presStyleCnt="0"/>
      <dgm:spPr/>
    </dgm:pt>
    <dgm:pt modelId="{2AF440BA-EC61-4DA5-A978-5A8851B0AB18}" type="pres">
      <dgm:prSet presAssocID="{56E914E0-5E32-47F6-BC94-0554BE575B7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896A2C1-3FE0-45E5-A3D2-4A12B05606C7}" srcId="{90E2BE56-D392-4DE8-8D0C-D770182A5775}" destId="{FD7D3518-AC29-4609-BCB9-AB9AD3D34336}" srcOrd="0" destOrd="0" parTransId="{E7D1E0F7-386D-462D-88C5-705A6E9BA089}" sibTransId="{69DFDA77-5519-41BF-B169-964A91589ED8}"/>
    <dgm:cxn modelId="{D7659C7E-5031-40F0-9BA4-ACB6AD677D91}" type="presOf" srcId="{90E2BE56-D392-4DE8-8D0C-D770182A5775}" destId="{26EA15EF-21BF-4416-982B-8226298DC579}" srcOrd="0" destOrd="0" presId="urn:microsoft.com/office/officeart/2005/8/layout/list1"/>
    <dgm:cxn modelId="{F2A6A71A-ADB6-49FC-B2F4-853F83E328DC}" type="presOf" srcId="{2BE7A298-E2D6-45CD-A092-3CD00EE9CEA6}" destId="{C0AF3829-4297-4C80-B140-4B24333BD801}" srcOrd="0" destOrd="0" presId="urn:microsoft.com/office/officeart/2005/8/layout/list1"/>
    <dgm:cxn modelId="{C080DE6D-25A4-4332-9ABE-BFA5FA841CC6}" type="presOf" srcId="{56E914E0-5E32-47F6-BC94-0554BE575B7E}" destId="{749DF200-32A9-486C-AC5F-957FB9FA6A3A}" srcOrd="1" destOrd="0" presId="urn:microsoft.com/office/officeart/2005/8/layout/list1"/>
    <dgm:cxn modelId="{22E11EC9-ADAC-4AE7-8DA7-7A332C81AC2F}" type="presOf" srcId="{2BE7A298-E2D6-45CD-A092-3CD00EE9CEA6}" destId="{D9E16910-3C28-4774-BBB7-22DA2B1C1998}" srcOrd="1" destOrd="0" presId="urn:microsoft.com/office/officeart/2005/8/layout/list1"/>
    <dgm:cxn modelId="{575DCF45-27CC-47BE-B9C8-7BCE7F8D5767}" srcId="{90E2BE56-D392-4DE8-8D0C-D770182A5775}" destId="{05B8297B-6DF4-415D-9E42-24B234573C77}" srcOrd="3" destOrd="0" parTransId="{EFD18878-A34B-4D33-86F9-3CCC2E1478EB}" sibTransId="{27C620A4-910D-4638-9AF4-877E54E7ABE5}"/>
    <dgm:cxn modelId="{707CFD1B-D0A3-4561-A10E-5F8B04060F85}" type="presOf" srcId="{FD7D3518-AC29-4609-BCB9-AB9AD3D34336}" destId="{DF4D36ED-3524-466F-A7AB-5A2CEDB8ADF2}" srcOrd="1" destOrd="0" presId="urn:microsoft.com/office/officeart/2005/8/layout/list1"/>
    <dgm:cxn modelId="{E660DE47-6DFD-4895-905A-4B3A0147A48A}" type="presOf" srcId="{DCC6E42C-1921-4513-A641-EC79DB52DA58}" destId="{B3932092-D07D-418B-8E71-D6C7AB988D15}" srcOrd="0" destOrd="0" presId="urn:microsoft.com/office/officeart/2005/8/layout/list1"/>
    <dgm:cxn modelId="{BFDA2612-B137-44FC-AB88-A0C1C805B1B5}" type="presOf" srcId="{56E914E0-5E32-47F6-BC94-0554BE575B7E}" destId="{C9E13608-0A20-4CF3-87B3-1E6A12B6F479}" srcOrd="0" destOrd="0" presId="urn:microsoft.com/office/officeart/2005/8/layout/list1"/>
    <dgm:cxn modelId="{99DF1C51-A7AF-42A4-98C7-26714A2BA4FF}" srcId="{90E2BE56-D392-4DE8-8D0C-D770182A5775}" destId="{2BE7A298-E2D6-45CD-A092-3CD00EE9CEA6}" srcOrd="1" destOrd="0" parTransId="{BDAD986B-1F4F-4812-8683-F536C563A62D}" sibTransId="{CBD1C631-9C3D-4D4B-8910-9F5D54D62C70}"/>
    <dgm:cxn modelId="{CC8A521F-E037-4711-9127-118884886444}" type="presOf" srcId="{FD7D3518-AC29-4609-BCB9-AB9AD3D34336}" destId="{3ABBD1A5-DDCC-4A64-B544-41E92E32227E}" srcOrd="0" destOrd="0" presId="urn:microsoft.com/office/officeart/2005/8/layout/list1"/>
    <dgm:cxn modelId="{8588EC16-A086-4011-8762-A20870CCE20B}" type="presOf" srcId="{DCC6E42C-1921-4513-A641-EC79DB52DA58}" destId="{5865EF2E-056D-4DD2-AAD1-628478B4257E}" srcOrd="1" destOrd="0" presId="urn:microsoft.com/office/officeart/2005/8/layout/list1"/>
    <dgm:cxn modelId="{F9B6469A-9DFF-45DE-8103-5AD8A0D8A18C}" type="presOf" srcId="{05B8297B-6DF4-415D-9E42-24B234573C77}" destId="{E6882CB8-CAC0-43B1-8938-19C97B1139CC}" srcOrd="1" destOrd="0" presId="urn:microsoft.com/office/officeart/2005/8/layout/list1"/>
    <dgm:cxn modelId="{9464457D-B14A-496E-9D94-12F3EC352D5A}" srcId="{90E2BE56-D392-4DE8-8D0C-D770182A5775}" destId="{DCC6E42C-1921-4513-A641-EC79DB52DA58}" srcOrd="2" destOrd="0" parTransId="{BD385239-88DB-45C1-A456-0CEA712698AF}" sibTransId="{B87E6B0D-B3DB-4B27-9AF0-41C6BA97BC6F}"/>
    <dgm:cxn modelId="{C6846AA2-A50A-4160-9C2D-0105D1572DD4}" srcId="{90E2BE56-D392-4DE8-8D0C-D770182A5775}" destId="{56E914E0-5E32-47F6-BC94-0554BE575B7E}" srcOrd="4" destOrd="0" parTransId="{768E4744-9CB6-4C7D-BFF4-12CFD4CF5188}" sibTransId="{B6EB1DCF-D4E6-46A6-B9CE-6B8E134894AC}"/>
    <dgm:cxn modelId="{68F6FFE3-3C7C-4D07-9429-1E4921890288}" type="presOf" srcId="{05B8297B-6DF4-415D-9E42-24B234573C77}" destId="{BEAB0FD8-6277-4128-9152-79C33EBC850E}" srcOrd="0" destOrd="0" presId="urn:microsoft.com/office/officeart/2005/8/layout/list1"/>
    <dgm:cxn modelId="{71FF9341-0ED0-4672-B813-15A03E46FCB1}" type="presParOf" srcId="{26EA15EF-21BF-4416-982B-8226298DC579}" destId="{366F5F17-75BD-4BE3-949B-61FA2275826A}" srcOrd="0" destOrd="0" presId="urn:microsoft.com/office/officeart/2005/8/layout/list1"/>
    <dgm:cxn modelId="{1269549C-1109-4537-AC70-2D111A04AFD4}" type="presParOf" srcId="{366F5F17-75BD-4BE3-949B-61FA2275826A}" destId="{3ABBD1A5-DDCC-4A64-B544-41E92E32227E}" srcOrd="0" destOrd="0" presId="urn:microsoft.com/office/officeart/2005/8/layout/list1"/>
    <dgm:cxn modelId="{EAC7900E-685F-40D5-AAF1-E99304096E79}" type="presParOf" srcId="{366F5F17-75BD-4BE3-949B-61FA2275826A}" destId="{DF4D36ED-3524-466F-A7AB-5A2CEDB8ADF2}" srcOrd="1" destOrd="0" presId="urn:microsoft.com/office/officeart/2005/8/layout/list1"/>
    <dgm:cxn modelId="{563E2B8B-0F8B-4CE0-8521-8BCDC736DAFC}" type="presParOf" srcId="{26EA15EF-21BF-4416-982B-8226298DC579}" destId="{0A019EBE-8DC0-47A3-88F2-802C1E0773F7}" srcOrd="1" destOrd="0" presId="urn:microsoft.com/office/officeart/2005/8/layout/list1"/>
    <dgm:cxn modelId="{CF37E8C3-D364-48C0-8BDF-E130C9FC854B}" type="presParOf" srcId="{26EA15EF-21BF-4416-982B-8226298DC579}" destId="{654A28FB-6FAD-42AD-82F4-5F7AE49D4FF0}" srcOrd="2" destOrd="0" presId="urn:microsoft.com/office/officeart/2005/8/layout/list1"/>
    <dgm:cxn modelId="{6EB3436C-F418-49F9-AE5E-4034C6477546}" type="presParOf" srcId="{26EA15EF-21BF-4416-982B-8226298DC579}" destId="{240115CE-7864-4B9A-AD55-1A7988F2B92D}" srcOrd="3" destOrd="0" presId="urn:microsoft.com/office/officeart/2005/8/layout/list1"/>
    <dgm:cxn modelId="{DF4E765F-69FA-4E9F-BDD9-A05B1CBAAECB}" type="presParOf" srcId="{26EA15EF-21BF-4416-982B-8226298DC579}" destId="{F90FB2E9-D1BB-4C13-8247-26415517537B}" srcOrd="4" destOrd="0" presId="urn:microsoft.com/office/officeart/2005/8/layout/list1"/>
    <dgm:cxn modelId="{32D2CC71-B95B-4F20-BD85-697CBD53BA7A}" type="presParOf" srcId="{F90FB2E9-D1BB-4C13-8247-26415517537B}" destId="{C0AF3829-4297-4C80-B140-4B24333BD801}" srcOrd="0" destOrd="0" presId="urn:microsoft.com/office/officeart/2005/8/layout/list1"/>
    <dgm:cxn modelId="{5F09E1CE-880C-481C-9AC4-7BFE5DF449D3}" type="presParOf" srcId="{F90FB2E9-D1BB-4C13-8247-26415517537B}" destId="{D9E16910-3C28-4774-BBB7-22DA2B1C1998}" srcOrd="1" destOrd="0" presId="urn:microsoft.com/office/officeart/2005/8/layout/list1"/>
    <dgm:cxn modelId="{C8C86121-180B-40E6-BF76-2F61854BFF66}" type="presParOf" srcId="{26EA15EF-21BF-4416-982B-8226298DC579}" destId="{F8F653DF-C5CE-444A-9A0E-817A005A611F}" srcOrd="5" destOrd="0" presId="urn:microsoft.com/office/officeart/2005/8/layout/list1"/>
    <dgm:cxn modelId="{51D13501-ABC3-4B54-94BB-A5034511F85C}" type="presParOf" srcId="{26EA15EF-21BF-4416-982B-8226298DC579}" destId="{F1D4450A-4772-42AA-8887-1279FC050765}" srcOrd="6" destOrd="0" presId="urn:microsoft.com/office/officeart/2005/8/layout/list1"/>
    <dgm:cxn modelId="{1101E411-5B10-409B-A6D2-7417A8D43F31}" type="presParOf" srcId="{26EA15EF-21BF-4416-982B-8226298DC579}" destId="{2B371509-BEB9-4312-A4DF-A669FD86DCCD}" srcOrd="7" destOrd="0" presId="urn:microsoft.com/office/officeart/2005/8/layout/list1"/>
    <dgm:cxn modelId="{288A9EA3-1CA1-4EE0-8151-3B52A890B3C0}" type="presParOf" srcId="{26EA15EF-21BF-4416-982B-8226298DC579}" destId="{F2667A19-84F0-4D09-A59B-3EE27B257ECB}" srcOrd="8" destOrd="0" presId="urn:microsoft.com/office/officeart/2005/8/layout/list1"/>
    <dgm:cxn modelId="{9BF31607-76EE-470B-A50F-E5E8DA6EDC2B}" type="presParOf" srcId="{F2667A19-84F0-4D09-A59B-3EE27B257ECB}" destId="{B3932092-D07D-418B-8E71-D6C7AB988D15}" srcOrd="0" destOrd="0" presId="urn:microsoft.com/office/officeart/2005/8/layout/list1"/>
    <dgm:cxn modelId="{E8973061-A868-4B53-86A7-AD3148E62560}" type="presParOf" srcId="{F2667A19-84F0-4D09-A59B-3EE27B257ECB}" destId="{5865EF2E-056D-4DD2-AAD1-628478B4257E}" srcOrd="1" destOrd="0" presId="urn:microsoft.com/office/officeart/2005/8/layout/list1"/>
    <dgm:cxn modelId="{236B293F-BDCE-4EB7-BE28-100DC5BB57D0}" type="presParOf" srcId="{26EA15EF-21BF-4416-982B-8226298DC579}" destId="{9C2EC38D-E7B8-4D1F-9E78-0AA04E74FDFB}" srcOrd="9" destOrd="0" presId="urn:microsoft.com/office/officeart/2005/8/layout/list1"/>
    <dgm:cxn modelId="{C4360558-C487-4267-8C2E-F9AAF8DC6F01}" type="presParOf" srcId="{26EA15EF-21BF-4416-982B-8226298DC579}" destId="{8134FE3E-E47B-4621-B00A-DD73EF25B353}" srcOrd="10" destOrd="0" presId="urn:microsoft.com/office/officeart/2005/8/layout/list1"/>
    <dgm:cxn modelId="{4C2444E6-7708-42DC-856E-0C9221693845}" type="presParOf" srcId="{26EA15EF-21BF-4416-982B-8226298DC579}" destId="{1E85059D-810B-489A-BA0A-F3623729CDF1}" srcOrd="11" destOrd="0" presId="urn:microsoft.com/office/officeart/2005/8/layout/list1"/>
    <dgm:cxn modelId="{B5257C6A-8686-4654-AB06-28221A786D3A}" type="presParOf" srcId="{26EA15EF-21BF-4416-982B-8226298DC579}" destId="{C445AD68-C5B2-44C2-8471-70D17E13AAEB}" srcOrd="12" destOrd="0" presId="urn:microsoft.com/office/officeart/2005/8/layout/list1"/>
    <dgm:cxn modelId="{611BF8D8-C243-4F6D-8A9E-43EFB6C8418B}" type="presParOf" srcId="{C445AD68-C5B2-44C2-8471-70D17E13AAEB}" destId="{BEAB0FD8-6277-4128-9152-79C33EBC850E}" srcOrd="0" destOrd="0" presId="urn:microsoft.com/office/officeart/2005/8/layout/list1"/>
    <dgm:cxn modelId="{35666DE1-BEFA-4BB5-BD80-162D1FEB5D8B}" type="presParOf" srcId="{C445AD68-C5B2-44C2-8471-70D17E13AAEB}" destId="{E6882CB8-CAC0-43B1-8938-19C97B1139CC}" srcOrd="1" destOrd="0" presId="urn:microsoft.com/office/officeart/2005/8/layout/list1"/>
    <dgm:cxn modelId="{5D6E3E12-26D5-4F5F-96D1-3FAA5D9BECEB}" type="presParOf" srcId="{26EA15EF-21BF-4416-982B-8226298DC579}" destId="{0A482F0D-EC63-44CB-A37D-DCFA7BD16A8C}" srcOrd="13" destOrd="0" presId="urn:microsoft.com/office/officeart/2005/8/layout/list1"/>
    <dgm:cxn modelId="{86F945C6-5B87-407C-8070-5AAD5FBA0894}" type="presParOf" srcId="{26EA15EF-21BF-4416-982B-8226298DC579}" destId="{0FF466E9-44F2-45E4-8172-B3433487AB99}" srcOrd="14" destOrd="0" presId="urn:microsoft.com/office/officeart/2005/8/layout/list1"/>
    <dgm:cxn modelId="{7FDD650E-B147-4292-B751-5E5458EDB35B}" type="presParOf" srcId="{26EA15EF-21BF-4416-982B-8226298DC579}" destId="{58B370F7-8DED-4159-AF1B-AF0A641E6877}" srcOrd="15" destOrd="0" presId="urn:microsoft.com/office/officeart/2005/8/layout/list1"/>
    <dgm:cxn modelId="{575A20FE-CE1C-4897-B315-AF7B604DC360}" type="presParOf" srcId="{26EA15EF-21BF-4416-982B-8226298DC579}" destId="{1B37DAAC-1812-47AF-8361-C6042709D3D5}" srcOrd="16" destOrd="0" presId="urn:microsoft.com/office/officeart/2005/8/layout/list1"/>
    <dgm:cxn modelId="{F4DE812D-C361-4EC3-AF19-CBB44444C277}" type="presParOf" srcId="{1B37DAAC-1812-47AF-8361-C6042709D3D5}" destId="{C9E13608-0A20-4CF3-87B3-1E6A12B6F479}" srcOrd="0" destOrd="0" presId="urn:microsoft.com/office/officeart/2005/8/layout/list1"/>
    <dgm:cxn modelId="{142E0040-56BA-4D8B-A494-B0CA009A0BA7}" type="presParOf" srcId="{1B37DAAC-1812-47AF-8361-C6042709D3D5}" destId="{749DF200-32A9-486C-AC5F-957FB9FA6A3A}" srcOrd="1" destOrd="0" presId="urn:microsoft.com/office/officeart/2005/8/layout/list1"/>
    <dgm:cxn modelId="{A3E12532-6C98-4405-9001-57F09F2D7435}" type="presParOf" srcId="{26EA15EF-21BF-4416-982B-8226298DC579}" destId="{1380E4C1-0F93-463A-9A97-5628920FF037}" srcOrd="17" destOrd="0" presId="urn:microsoft.com/office/officeart/2005/8/layout/list1"/>
    <dgm:cxn modelId="{DF00BA38-7530-4A41-A93B-62A85F4D2DDA}" type="presParOf" srcId="{26EA15EF-21BF-4416-982B-8226298DC579}" destId="{2AF440BA-EC61-4DA5-A978-5A8851B0AB1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C5DADE-8FA3-42B6-9EFD-CB0103A5D801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3199944-DC4E-4524-A2D0-89F0087AEB40}">
      <dgm:prSet phldrT="[Текст]" custT="1"/>
      <dgm:spPr/>
      <dgm:t>
        <a:bodyPr/>
        <a:lstStyle/>
        <a:p>
          <a:r>
            <a: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655</a:t>
          </a:r>
        </a:p>
      </dgm:t>
    </dgm:pt>
    <dgm:pt modelId="{E860702C-0697-44F5-82A1-F39F06A0D656}" type="parTrans" cxnId="{9A77FDB7-5BE0-4640-A6F3-2956898B7998}">
      <dgm:prSet/>
      <dgm:spPr/>
      <dgm:t>
        <a:bodyPr/>
        <a:lstStyle/>
        <a:p>
          <a:endParaRPr lang="ru-RU"/>
        </a:p>
      </dgm:t>
    </dgm:pt>
    <dgm:pt modelId="{80398B32-7FCD-4F77-BED0-C2F3F53A2553}" type="sibTrans" cxnId="{9A77FDB7-5BE0-4640-A6F3-2956898B7998}">
      <dgm:prSet/>
      <dgm:spPr/>
      <dgm:t>
        <a:bodyPr/>
        <a:lstStyle/>
        <a:p>
          <a:endParaRPr lang="ru-RU"/>
        </a:p>
      </dgm:t>
    </dgm:pt>
    <dgm:pt modelId="{F48F662C-654C-41B7-9608-AAFF522AA93F}">
      <dgm:prSet phldrT="[Текст]" custT="1"/>
      <dgm:spPr/>
      <dgm:t>
        <a:bodyPr/>
        <a:lstStyle/>
        <a:p>
          <a:r>
            <a: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2018 г.</a:t>
          </a:r>
        </a:p>
      </dgm:t>
    </dgm:pt>
    <dgm:pt modelId="{D9CDD5EC-DF88-4CB6-A1CD-875A20C6C559}" type="parTrans" cxnId="{8FCDA900-8361-403C-9C1D-945E301184F2}">
      <dgm:prSet/>
      <dgm:spPr/>
      <dgm:t>
        <a:bodyPr/>
        <a:lstStyle/>
        <a:p>
          <a:endParaRPr lang="ru-RU"/>
        </a:p>
      </dgm:t>
    </dgm:pt>
    <dgm:pt modelId="{31769D38-9382-4EE6-8EA2-AE67B8DDE0CC}" type="sibTrans" cxnId="{8FCDA900-8361-403C-9C1D-945E301184F2}">
      <dgm:prSet/>
      <dgm:spPr/>
      <dgm:t>
        <a:bodyPr/>
        <a:lstStyle/>
        <a:p>
          <a:endParaRPr lang="ru-RU"/>
        </a:p>
      </dgm:t>
    </dgm:pt>
    <dgm:pt modelId="{1C5D2538-092D-444E-9F13-F7B161C71821}">
      <dgm:prSet phldrT="[Текст]" custT="1"/>
      <dgm:spPr>
        <a:solidFill>
          <a:srgbClr val="2AA260"/>
        </a:solidFill>
      </dgm:spPr>
      <dgm:t>
        <a:bodyPr/>
        <a:lstStyle/>
        <a:p>
          <a:r>
            <a: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689</a:t>
          </a:r>
        </a:p>
      </dgm:t>
    </dgm:pt>
    <dgm:pt modelId="{99C0A788-E47E-46FB-9D3F-5F645C471F38}" type="parTrans" cxnId="{73EFF1A5-7364-44C5-91CF-BAD2CF6E6B50}">
      <dgm:prSet/>
      <dgm:spPr/>
      <dgm:t>
        <a:bodyPr/>
        <a:lstStyle/>
        <a:p>
          <a:endParaRPr lang="ru-RU"/>
        </a:p>
      </dgm:t>
    </dgm:pt>
    <dgm:pt modelId="{3F95F168-46AA-44D4-B29E-41DD16EA2C70}" type="sibTrans" cxnId="{73EFF1A5-7364-44C5-91CF-BAD2CF6E6B50}">
      <dgm:prSet/>
      <dgm:spPr/>
      <dgm:t>
        <a:bodyPr/>
        <a:lstStyle/>
        <a:p>
          <a:endParaRPr lang="ru-RU"/>
        </a:p>
      </dgm:t>
    </dgm:pt>
    <dgm:pt modelId="{D242F28E-07BE-4501-AA9A-FACF4758F518}">
      <dgm:prSet phldrT="[Текст]" custT="1"/>
      <dgm:spPr/>
      <dgm:t>
        <a:bodyPr/>
        <a:lstStyle/>
        <a:p>
          <a:r>
            <a: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2019 г.</a:t>
          </a:r>
          <a:endParaRPr lang="ru-RU" sz="4000" dirty="0"/>
        </a:p>
      </dgm:t>
    </dgm:pt>
    <dgm:pt modelId="{C0186879-0B3E-4DB9-997E-58FED4BCC13C}" type="parTrans" cxnId="{431E4AC2-E6C0-441A-A143-16944EFB97B7}">
      <dgm:prSet/>
      <dgm:spPr/>
      <dgm:t>
        <a:bodyPr/>
        <a:lstStyle/>
        <a:p>
          <a:endParaRPr lang="ru-RU"/>
        </a:p>
      </dgm:t>
    </dgm:pt>
    <dgm:pt modelId="{DE8798D7-2622-455C-8E4D-08E28EB7AC40}" type="sibTrans" cxnId="{431E4AC2-E6C0-441A-A143-16944EFB97B7}">
      <dgm:prSet/>
      <dgm:spPr/>
      <dgm:t>
        <a:bodyPr/>
        <a:lstStyle/>
        <a:p>
          <a:endParaRPr lang="ru-RU"/>
        </a:p>
      </dgm:t>
    </dgm:pt>
    <dgm:pt modelId="{5B684C52-1E51-401D-8EC2-661720BF0038}" type="pres">
      <dgm:prSet presAssocID="{E7C5DADE-8FA3-42B6-9EFD-CB0103A5D8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447389-0E76-4FCB-B43B-FE3F4DEDEF6A}" type="pres">
      <dgm:prSet presAssocID="{03199944-DC4E-4524-A2D0-89F0087AEB40}" presName="linNode" presStyleCnt="0"/>
      <dgm:spPr/>
    </dgm:pt>
    <dgm:pt modelId="{101C5522-62C4-465C-B14A-B5644C563247}" type="pres">
      <dgm:prSet presAssocID="{03199944-DC4E-4524-A2D0-89F0087AEB40}" presName="parentText" presStyleLbl="node1" presStyleIdx="0" presStyleCnt="2" custLinFactNeighborX="1973" custLinFactNeighborY="-55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046559-A923-4E03-B96D-CB4D6C88E010}" type="pres">
      <dgm:prSet presAssocID="{03199944-DC4E-4524-A2D0-89F0087AEB4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1F444-3E1E-4AED-9346-7557C7A46551}" type="pres">
      <dgm:prSet presAssocID="{80398B32-7FCD-4F77-BED0-C2F3F53A2553}" presName="sp" presStyleCnt="0"/>
      <dgm:spPr/>
    </dgm:pt>
    <dgm:pt modelId="{AC6D2596-00A1-44DF-AAB8-372CC45BB665}" type="pres">
      <dgm:prSet presAssocID="{1C5D2538-092D-444E-9F13-F7B161C71821}" presName="linNode" presStyleCnt="0"/>
      <dgm:spPr/>
    </dgm:pt>
    <dgm:pt modelId="{5CB98ED0-DFD7-47A9-A65E-27475CEBEA1A}" type="pres">
      <dgm:prSet presAssocID="{1C5D2538-092D-444E-9F13-F7B161C71821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5F47F-A7A2-41FF-874D-53185561AA71}" type="pres">
      <dgm:prSet presAssocID="{1C5D2538-092D-444E-9F13-F7B161C71821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1E4AC2-E6C0-441A-A143-16944EFB97B7}" srcId="{1C5D2538-092D-444E-9F13-F7B161C71821}" destId="{D242F28E-07BE-4501-AA9A-FACF4758F518}" srcOrd="0" destOrd="0" parTransId="{C0186879-0B3E-4DB9-997E-58FED4BCC13C}" sibTransId="{DE8798D7-2622-455C-8E4D-08E28EB7AC40}"/>
    <dgm:cxn modelId="{8FCDA900-8361-403C-9C1D-945E301184F2}" srcId="{03199944-DC4E-4524-A2D0-89F0087AEB40}" destId="{F48F662C-654C-41B7-9608-AAFF522AA93F}" srcOrd="0" destOrd="0" parTransId="{D9CDD5EC-DF88-4CB6-A1CD-875A20C6C559}" sibTransId="{31769D38-9382-4EE6-8EA2-AE67B8DDE0CC}"/>
    <dgm:cxn modelId="{29C48849-0CA3-418F-9FBC-EE0605CA1AD7}" type="presOf" srcId="{D242F28E-07BE-4501-AA9A-FACF4758F518}" destId="{2F15F47F-A7A2-41FF-874D-53185561AA71}" srcOrd="0" destOrd="0" presId="urn:microsoft.com/office/officeart/2005/8/layout/vList5"/>
    <dgm:cxn modelId="{7986117E-8404-46D7-BB0C-AEF52031E934}" type="presOf" srcId="{F48F662C-654C-41B7-9608-AAFF522AA93F}" destId="{1D046559-A923-4E03-B96D-CB4D6C88E010}" srcOrd="0" destOrd="0" presId="urn:microsoft.com/office/officeart/2005/8/layout/vList5"/>
    <dgm:cxn modelId="{1C3195A1-E662-4ED3-85AD-B603602C8F7A}" type="presOf" srcId="{1C5D2538-092D-444E-9F13-F7B161C71821}" destId="{5CB98ED0-DFD7-47A9-A65E-27475CEBEA1A}" srcOrd="0" destOrd="0" presId="urn:microsoft.com/office/officeart/2005/8/layout/vList5"/>
    <dgm:cxn modelId="{9734850C-3655-48CC-AABA-74BC8A0B7BD0}" type="presOf" srcId="{03199944-DC4E-4524-A2D0-89F0087AEB40}" destId="{101C5522-62C4-465C-B14A-B5644C563247}" srcOrd="0" destOrd="0" presId="urn:microsoft.com/office/officeart/2005/8/layout/vList5"/>
    <dgm:cxn modelId="{73EFF1A5-7364-44C5-91CF-BAD2CF6E6B50}" srcId="{E7C5DADE-8FA3-42B6-9EFD-CB0103A5D801}" destId="{1C5D2538-092D-444E-9F13-F7B161C71821}" srcOrd="1" destOrd="0" parTransId="{99C0A788-E47E-46FB-9D3F-5F645C471F38}" sibTransId="{3F95F168-46AA-44D4-B29E-41DD16EA2C70}"/>
    <dgm:cxn modelId="{9A77FDB7-5BE0-4640-A6F3-2956898B7998}" srcId="{E7C5DADE-8FA3-42B6-9EFD-CB0103A5D801}" destId="{03199944-DC4E-4524-A2D0-89F0087AEB40}" srcOrd="0" destOrd="0" parTransId="{E860702C-0697-44F5-82A1-F39F06A0D656}" sibTransId="{80398B32-7FCD-4F77-BED0-C2F3F53A2553}"/>
    <dgm:cxn modelId="{2890AD6B-58E0-4D5E-8F6D-01165B7918DD}" type="presOf" srcId="{E7C5DADE-8FA3-42B6-9EFD-CB0103A5D801}" destId="{5B684C52-1E51-401D-8EC2-661720BF0038}" srcOrd="0" destOrd="0" presId="urn:microsoft.com/office/officeart/2005/8/layout/vList5"/>
    <dgm:cxn modelId="{F30097A5-4186-4B27-B2ED-A2FAAA7DE4A6}" type="presParOf" srcId="{5B684C52-1E51-401D-8EC2-661720BF0038}" destId="{1B447389-0E76-4FCB-B43B-FE3F4DEDEF6A}" srcOrd="0" destOrd="0" presId="urn:microsoft.com/office/officeart/2005/8/layout/vList5"/>
    <dgm:cxn modelId="{7BBE99A8-1FA8-4F74-85A4-B130769498DD}" type="presParOf" srcId="{1B447389-0E76-4FCB-B43B-FE3F4DEDEF6A}" destId="{101C5522-62C4-465C-B14A-B5644C563247}" srcOrd="0" destOrd="0" presId="urn:microsoft.com/office/officeart/2005/8/layout/vList5"/>
    <dgm:cxn modelId="{DA0C2702-17E9-4705-A993-BA0F5B1EF7CB}" type="presParOf" srcId="{1B447389-0E76-4FCB-B43B-FE3F4DEDEF6A}" destId="{1D046559-A923-4E03-B96D-CB4D6C88E010}" srcOrd="1" destOrd="0" presId="urn:microsoft.com/office/officeart/2005/8/layout/vList5"/>
    <dgm:cxn modelId="{6D4FBDB2-229F-4A37-9AD8-B19DF8DC3476}" type="presParOf" srcId="{5B684C52-1E51-401D-8EC2-661720BF0038}" destId="{5521F444-3E1E-4AED-9346-7557C7A46551}" srcOrd="1" destOrd="0" presId="urn:microsoft.com/office/officeart/2005/8/layout/vList5"/>
    <dgm:cxn modelId="{BDD63B49-6A70-4F9C-BBF9-793F1E18721A}" type="presParOf" srcId="{5B684C52-1E51-401D-8EC2-661720BF0038}" destId="{AC6D2596-00A1-44DF-AAB8-372CC45BB665}" srcOrd="2" destOrd="0" presId="urn:microsoft.com/office/officeart/2005/8/layout/vList5"/>
    <dgm:cxn modelId="{FA81A9EE-8994-4EA5-AF5A-789E357FD793}" type="presParOf" srcId="{AC6D2596-00A1-44DF-AAB8-372CC45BB665}" destId="{5CB98ED0-DFD7-47A9-A65E-27475CEBEA1A}" srcOrd="0" destOrd="0" presId="urn:microsoft.com/office/officeart/2005/8/layout/vList5"/>
    <dgm:cxn modelId="{A73CAB46-8CB8-447A-BC23-D691C9DFD70C}" type="presParOf" srcId="{AC6D2596-00A1-44DF-AAB8-372CC45BB665}" destId="{2F15F47F-A7A2-41FF-874D-53185561AA7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46559-A923-4E03-B96D-CB4D6C88E010}">
      <dsp:nvSpPr>
        <dsp:cNvPr id="0" name=""/>
        <dsp:cNvSpPr/>
      </dsp:nvSpPr>
      <dsp:spPr>
        <a:xfrm rot="5400000">
          <a:off x="2398026" y="-746865"/>
          <a:ext cx="979166" cy="271775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2018 г.</a:t>
          </a:r>
        </a:p>
      </dsp:txBody>
      <dsp:txXfrm rot="-5400000">
        <a:off x="1528735" y="170225"/>
        <a:ext cx="2669951" cy="883568"/>
      </dsp:txXfrm>
    </dsp:sp>
    <dsp:sp modelId="{101C5522-62C4-465C-B14A-B5644C563247}">
      <dsp:nvSpPr>
        <dsp:cNvPr id="0" name=""/>
        <dsp:cNvSpPr/>
      </dsp:nvSpPr>
      <dsp:spPr>
        <a:xfrm>
          <a:off x="53621" y="0"/>
          <a:ext cx="1528734" cy="122395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655</a:t>
          </a:r>
        </a:p>
      </dsp:txBody>
      <dsp:txXfrm>
        <a:off x="113370" y="59749"/>
        <a:ext cx="1409236" cy="1104459"/>
      </dsp:txXfrm>
    </dsp:sp>
    <dsp:sp modelId="{2F15F47F-A7A2-41FF-874D-53185561AA71}">
      <dsp:nvSpPr>
        <dsp:cNvPr id="0" name=""/>
        <dsp:cNvSpPr/>
      </dsp:nvSpPr>
      <dsp:spPr>
        <a:xfrm rot="5400000">
          <a:off x="2398026" y="538290"/>
          <a:ext cx="979166" cy="2717750"/>
        </a:xfrm>
        <a:prstGeom prst="round2Same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2019 г.</a:t>
          </a:r>
          <a:endParaRPr lang="ru-RU" sz="4000" kern="1200" dirty="0"/>
        </a:p>
      </dsp:txBody>
      <dsp:txXfrm rot="-5400000">
        <a:off x="1528735" y="1455381"/>
        <a:ext cx="2669951" cy="883568"/>
      </dsp:txXfrm>
    </dsp:sp>
    <dsp:sp modelId="{5CB98ED0-DFD7-47A9-A65E-27475CEBEA1A}">
      <dsp:nvSpPr>
        <dsp:cNvPr id="0" name=""/>
        <dsp:cNvSpPr/>
      </dsp:nvSpPr>
      <dsp:spPr>
        <a:xfrm>
          <a:off x="0" y="1285186"/>
          <a:ext cx="1528734" cy="1223957"/>
        </a:xfrm>
        <a:prstGeom prst="roundRect">
          <a:avLst/>
        </a:prstGeom>
        <a:solidFill>
          <a:srgbClr val="2AA2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689</a:t>
          </a:r>
        </a:p>
      </dsp:txBody>
      <dsp:txXfrm>
        <a:off x="59749" y="1344935"/>
        <a:ext cx="1409236" cy="1104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86C83-B66D-41FC-91B3-54999FA63F88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75BFE-4EE4-4D8E-B110-4B37F4380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079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30199-1253-439E-AF6C-16FE34FC5BE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451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5D64-E090-45DE-8545-A3192CA7ECE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86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5D64-E090-45DE-8545-A3192CA7ECE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08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D83B-F1BE-4E3A-BA00-C23A041E2F24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724A-57D7-47F2-A412-B39F5430F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59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D83B-F1BE-4E3A-BA00-C23A041E2F24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724A-57D7-47F2-A412-B39F5430F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93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D83B-F1BE-4E3A-BA00-C23A041E2F24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724A-57D7-47F2-A412-B39F5430F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784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D83B-F1BE-4E3A-BA00-C23A041E2F24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724A-57D7-47F2-A412-B39F5430F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876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D83B-F1BE-4E3A-BA00-C23A041E2F24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724A-57D7-47F2-A412-B39F5430F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42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D83B-F1BE-4E3A-BA00-C23A041E2F24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724A-57D7-47F2-A412-B39F5430F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846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D83B-F1BE-4E3A-BA00-C23A041E2F24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724A-57D7-47F2-A412-B39F5430F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62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D83B-F1BE-4E3A-BA00-C23A041E2F24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724A-57D7-47F2-A412-B39F5430F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458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D83B-F1BE-4E3A-BA00-C23A041E2F24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724A-57D7-47F2-A412-B39F5430F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74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D83B-F1BE-4E3A-BA00-C23A041E2F24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724A-57D7-47F2-A412-B39F5430F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639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D83B-F1BE-4E3A-BA00-C23A041E2F24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724A-57D7-47F2-A412-B39F5430F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12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AD83B-F1BE-4E3A-BA00-C23A041E2F24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C724A-57D7-47F2-A412-B39F5430F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28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18" Type="http://schemas.microsoft.com/office/2007/relationships/hdphoto" Target="../media/hdphoto5.wdp"/><Relationship Id="rId3" Type="http://schemas.openxmlformats.org/officeDocument/2006/relationships/image" Target="../media/image8.jpeg"/><Relationship Id="rId21" Type="http://schemas.openxmlformats.org/officeDocument/2006/relationships/image" Target="../media/image20.png"/><Relationship Id="rId7" Type="http://schemas.openxmlformats.org/officeDocument/2006/relationships/image" Target="../media/image12.jpeg"/><Relationship Id="rId12" Type="http://schemas.openxmlformats.org/officeDocument/2006/relationships/image" Target="../media/image15.png"/><Relationship Id="rId17" Type="http://schemas.openxmlformats.org/officeDocument/2006/relationships/image" Target="../media/image18.png"/><Relationship Id="rId2" Type="http://schemas.openxmlformats.org/officeDocument/2006/relationships/image" Target="../media/image7.jpg"/><Relationship Id="rId16" Type="http://schemas.microsoft.com/office/2007/relationships/hdphoto" Target="../media/hdphoto4.wdp"/><Relationship Id="rId20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microsoft.com/office/2007/relationships/hdphoto" Target="../media/hdphoto2.wdp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19" Type="http://schemas.openxmlformats.org/officeDocument/2006/relationships/image" Target="../media/image19.png"/><Relationship Id="rId4" Type="http://schemas.openxmlformats.org/officeDocument/2006/relationships/image" Target="../media/image9.jpeg"/><Relationship Id="rId9" Type="http://schemas.microsoft.com/office/2007/relationships/hdphoto" Target="../media/hdphoto1.wdp"/><Relationship Id="rId1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2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5"/>
          <p:cNvSpPr>
            <a:spLocks noGrp="1" noChangeArrowheads="1"/>
          </p:cNvSpPr>
          <p:nvPr>
            <p:ph idx="1"/>
          </p:nvPr>
        </p:nvSpPr>
        <p:spPr>
          <a:xfrm>
            <a:off x="218364" y="2622437"/>
            <a:ext cx="8780357" cy="195162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32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«Организация психолого-педагогического сопровождения младших школьников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32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признаками одарённости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32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организации дополнительного образования»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5433470" y="5116315"/>
            <a:ext cx="3905534" cy="1951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МБУ ДО </a:t>
            </a:r>
            <a:r>
              <a:rPr lang="ru-RU" altLang="ru-RU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ЦТРиГО</a:t>
            </a:r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г. Сочи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 У. Турсунбаев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777285" y="670809"/>
            <a:ext cx="7109138" cy="1951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3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ОТЧЁТ О </a:t>
            </a:r>
            <a:r>
              <a:rPr lang="ru-RU" altLang="ru-RU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</a:t>
            </a:r>
            <a:r>
              <a:rPr lang="ru-RU" altLang="ru-RU" sz="3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 КИП 2018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3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2019 год </a:t>
            </a:r>
            <a:endParaRPr lang="ru-RU" altLang="ru-RU" sz="3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65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Прямая со стрелкой 60"/>
          <p:cNvCxnSpPr>
            <a:stCxn id="17" idx="3"/>
          </p:cNvCxnSpPr>
          <p:nvPr/>
        </p:nvCxnSpPr>
        <p:spPr>
          <a:xfrm>
            <a:off x="6566604" y="4379613"/>
            <a:ext cx="2004870" cy="0"/>
          </a:xfrm>
          <a:prstGeom prst="straightConnector1">
            <a:avLst/>
          </a:prstGeom>
          <a:ln w="28575">
            <a:solidFill>
              <a:srgbClr val="00666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0" y="-71563"/>
            <a:ext cx="9180000" cy="6562213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48"/>
          <p:cNvSpPr>
            <a:spLocks noChangeArrowheads="1"/>
          </p:cNvSpPr>
          <p:nvPr/>
        </p:nvSpPr>
        <p:spPr bwMode="auto">
          <a:xfrm>
            <a:off x="3146558" y="136559"/>
            <a:ext cx="3123936" cy="449263"/>
          </a:xfrm>
          <a:prstGeom prst="rect">
            <a:avLst/>
          </a:prstGeom>
          <a:solidFill>
            <a:srgbClr val="006666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Методологический блок</a:t>
            </a:r>
            <a:endParaRPr kumimoji="0" lang="ru-RU" altLang="ru-RU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47"/>
          <p:cNvSpPr>
            <a:spLocks noChangeArrowheads="1"/>
          </p:cNvSpPr>
          <p:nvPr/>
        </p:nvSpPr>
        <p:spPr bwMode="auto">
          <a:xfrm>
            <a:off x="242888" y="587448"/>
            <a:ext cx="4375584" cy="925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288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88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Методологические подходы: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экопсихологичес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-кий,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полисубъектный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личностно ориентированный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88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Концепции: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«Рабочая концепция одарённости»,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концепция психологического здоровья детей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46"/>
          <p:cNvSpPr>
            <a:spLocks noChangeArrowheads="1"/>
          </p:cNvSpPr>
          <p:nvPr/>
        </p:nvSpPr>
        <p:spPr bwMode="auto">
          <a:xfrm>
            <a:off x="4789343" y="587447"/>
            <a:ext cx="4200669" cy="9429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288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889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Группы принципов:</a:t>
            </a:r>
            <a:endParaRPr kumimoji="0" lang="ru-RU" altLang="ru-RU" sz="1400" b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889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1813" algn="l"/>
              </a:tabLst>
            </a:pPr>
            <a:r>
              <a:rPr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базовые принципы организации сопровождения детей с признаками одарённости;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88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 взаимодействия субъектов сопровождения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5"/>
          <p:cNvSpPr>
            <a:spLocks noChangeArrowheads="1"/>
          </p:cNvSpPr>
          <p:nvPr/>
        </p:nvSpPr>
        <p:spPr bwMode="auto">
          <a:xfrm>
            <a:off x="3524003" y="1638596"/>
            <a:ext cx="2311400" cy="330200"/>
          </a:xfrm>
          <a:prstGeom prst="rect">
            <a:avLst/>
          </a:prstGeom>
          <a:solidFill>
            <a:srgbClr val="006666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Целевой блок</a:t>
            </a:r>
            <a:endParaRPr kumimoji="0" lang="ru-RU" altLang="ru-RU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44"/>
          <p:cNvSpPr>
            <a:spLocks noChangeArrowheads="1"/>
          </p:cNvSpPr>
          <p:nvPr/>
        </p:nvSpPr>
        <p:spPr bwMode="auto">
          <a:xfrm>
            <a:off x="445599" y="1983923"/>
            <a:ext cx="8410326" cy="5301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288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Генеральная цель: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условия для развития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интеллектуалльно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-творческого потенциала и личности, 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889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самореализации и самоопределения детей с признаками интеллектуальной одарённости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3"/>
          <p:cNvSpPr>
            <a:spLocks noChangeArrowheads="1"/>
          </p:cNvSpPr>
          <p:nvPr/>
        </p:nvSpPr>
        <p:spPr bwMode="auto">
          <a:xfrm>
            <a:off x="1163638" y="2522736"/>
            <a:ext cx="1752600" cy="33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 1-го уровня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36"/>
          <p:cNvSpPr>
            <a:spLocks noChangeArrowheads="1"/>
          </p:cNvSpPr>
          <p:nvPr/>
        </p:nvSpPr>
        <p:spPr bwMode="auto">
          <a:xfrm>
            <a:off x="2916238" y="4086920"/>
            <a:ext cx="3769364" cy="557069"/>
          </a:xfrm>
          <a:prstGeom prst="rect">
            <a:avLst/>
          </a:prstGeom>
          <a:solidFill>
            <a:srgbClr val="006666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Структурно-логический блок</a:t>
            </a:r>
            <a:endParaRPr kumimoji="0" lang="ru-RU" altLang="ru-RU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35"/>
          <p:cNvSpPr>
            <a:spLocks noChangeArrowheads="1"/>
          </p:cNvSpPr>
          <p:nvPr/>
        </p:nvSpPr>
        <p:spPr bwMode="auto">
          <a:xfrm>
            <a:off x="2569693" y="4941168"/>
            <a:ext cx="2004870" cy="5751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Проектировочный </a:t>
            </a:r>
            <a:endParaRPr kumimoji="0" lang="ru-RU" altLang="ru-RU" sz="14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34"/>
          <p:cNvSpPr>
            <a:spLocks noChangeArrowheads="1"/>
          </p:cNvSpPr>
          <p:nvPr/>
        </p:nvSpPr>
        <p:spPr bwMode="auto">
          <a:xfrm>
            <a:off x="4574563" y="4941167"/>
            <a:ext cx="1806889" cy="5751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Деятельностный</a:t>
            </a:r>
            <a:r>
              <a:rPr kumimoji="0" lang="ru-RU" altLang="ru-RU" sz="1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4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33"/>
          <p:cNvSpPr>
            <a:spLocks noChangeArrowheads="1"/>
          </p:cNvSpPr>
          <p:nvPr/>
        </p:nvSpPr>
        <p:spPr bwMode="auto">
          <a:xfrm>
            <a:off x="1014403" y="4939324"/>
            <a:ext cx="1555289" cy="5770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Диагностико</a:t>
            </a:r>
            <a:r>
              <a:rPr kumimoji="0" lang="ru-RU" altLang="ru-RU" sz="1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-мотивирующий</a:t>
            </a:r>
            <a:endParaRPr kumimoji="0" lang="ru-RU" altLang="ru-RU" sz="14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6368168" y="4941876"/>
            <a:ext cx="2008502" cy="5751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Рефлексивно-оценочный</a:t>
            </a:r>
            <a:endParaRPr kumimoji="0" lang="ru-RU" altLang="ru-RU" sz="14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31"/>
          <p:cNvSpPr>
            <a:spLocks noChangeArrowheads="1"/>
          </p:cNvSpPr>
          <p:nvPr/>
        </p:nvSpPr>
        <p:spPr bwMode="auto">
          <a:xfrm>
            <a:off x="2292494" y="4646145"/>
            <a:ext cx="48260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2889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Этапы психолого-педагогического сопровождения</a:t>
            </a:r>
            <a:endParaRPr kumimoji="0" lang="ru-RU" altLang="ru-RU" sz="1400" b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9"/>
          <p:cNvSpPr>
            <a:spLocks noChangeArrowheads="1"/>
          </p:cNvSpPr>
          <p:nvPr/>
        </p:nvSpPr>
        <p:spPr bwMode="auto">
          <a:xfrm>
            <a:off x="2555262" y="6069568"/>
            <a:ext cx="2095500" cy="4775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Инструментарий 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2-го этапа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8"/>
          <p:cNvSpPr>
            <a:spLocks noChangeArrowheads="1"/>
          </p:cNvSpPr>
          <p:nvPr/>
        </p:nvSpPr>
        <p:spPr bwMode="auto">
          <a:xfrm>
            <a:off x="502424" y="6079354"/>
            <a:ext cx="2018436" cy="4765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Инструментарий 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1-го этапа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4685163" y="6061936"/>
            <a:ext cx="2075261" cy="4851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Инструментарий 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3-го этапа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760425" y="6062729"/>
            <a:ext cx="1960494" cy="4851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Инструментарий 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4-го этапа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8571474" y="2635516"/>
            <a:ext cx="441325" cy="3316397"/>
          </a:xfrm>
          <a:prstGeom prst="rect">
            <a:avLst/>
          </a:prstGeom>
          <a:solidFill>
            <a:srgbClr val="006666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сопровождения</a:t>
            </a:r>
            <a:endParaRPr kumimoji="0" lang="ru-RU" altLang="ru-RU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AutoShape 22"/>
          <p:cNvSpPr>
            <a:spLocks noChangeShapeType="1"/>
          </p:cNvSpPr>
          <p:nvPr/>
        </p:nvSpPr>
        <p:spPr bwMode="auto">
          <a:xfrm>
            <a:off x="2916238" y="2708920"/>
            <a:ext cx="933450" cy="0"/>
          </a:xfrm>
          <a:prstGeom prst="straightConnector1">
            <a:avLst/>
          </a:prstGeom>
          <a:noFill/>
          <a:ln w="34925">
            <a:solidFill>
              <a:srgbClr val="0066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AutoShape 21"/>
          <p:cNvSpPr>
            <a:spLocks noChangeShapeType="1"/>
          </p:cNvSpPr>
          <p:nvPr/>
        </p:nvSpPr>
        <p:spPr bwMode="auto">
          <a:xfrm>
            <a:off x="5602288" y="2711451"/>
            <a:ext cx="895350" cy="0"/>
          </a:xfrm>
          <a:prstGeom prst="straightConnector1">
            <a:avLst/>
          </a:prstGeom>
          <a:noFill/>
          <a:ln w="34925">
            <a:solidFill>
              <a:srgbClr val="0066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AutoShape 20"/>
          <p:cNvSpPr>
            <a:spLocks noChangeShapeType="1"/>
          </p:cNvSpPr>
          <p:nvPr/>
        </p:nvSpPr>
        <p:spPr bwMode="auto">
          <a:xfrm>
            <a:off x="4764088" y="2839662"/>
            <a:ext cx="0" cy="165100"/>
          </a:xfrm>
          <a:prstGeom prst="straightConnector1">
            <a:avLst/>
          </a:prstGeom>
          <a:noFill/>
          <a:ln w="28575">
            <a:solidFill>
              <a:srgbClr val="0066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AutoShape 19"/>
          <p:cNvSpPr>
            <a:spLocks noChangeShapeType="1"/>
          </p:cNvSpPr>
          <p:nvPr/>
        </p:nvSpPr>
        <p:spPr bwMode="auto">
          <a:xfrm>
            <a:off x="1851029" y="2847975"/>
            <a:ext cx="1427265" cy="248920"/>
          </a:xfrm>
          <a:prstGeom prst="straightConnector1">
            <a:avLst/>
          </a:prstGeom>
          <a:noFill/>
          <a:ln w="34925">
            <a:solidFill>
              <a:srgbClr val="0066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AutoShape 18"/>
          <p:cNvSpPr>
            <a:spLocks noChangeShapeType="1"/>
          </p:cNvSpPr>
          <p:nvPr/>
        </p:nvSpPr>
        <p:spPr bwMode="auto">
          <a:xfrm flipH="1">
            <a:off x="6261305" y="2780590"/>
            <a:ext cx="1441558" cy="318796"/>
          </a:xfrm>
          <a:prstGeom prst="straightConnector1">
            <a:avLst/>
          </a:prstGeom>
          <a:noFill/>
          <a:ln w="34925">
            <a:solidFill>
              <a:srgbClr val="0066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AutoShape 17"/>
          <p:cNvSpPr>
            <a:spLocks noChangeShapeType="1"/>
          </p:cNvSpPr>
          <p:nvPr/>
        </p:nvSpPr>
        <p:spPr bwMode="auto">
          <a:xfrm>
            <a:off x="4800362" y="3908117"/>
            <a:ext cx="0" cy="196850"/>
          </a:xfrm>
          <a:prstGeom prst="straightConnector1">
            <a:avLst/>
          </a:prstGeom>
          <a:noFill/>
          <a:ln w="28575">
            <a:solidFill>
              <a:srgbClr val="0066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AutoShape 16"/>
          <p:cNvSpPr>
            <a:spLocks noChangeShapeType="1"/>
          </p:cNvSpPr>
          <p:nvPr/>
        </p:nvSpPr>
        <p:spPr bwMode="auto">
          <a:xfrm>
            <a:off x="2195736" y="3967745"/>
            <a:ext cx="719387" cy="308439"/>
          </a:xfrm>
          <a:prstGeom prst="straightConnector1">
            <a:avLst/>
          </a:prstGeom>
          <a:noFill/>
          <a:ln w="34925">
            <a:solidFill>
              <a:srgbClr val="0066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AutoShape 15"/>
          <p:cNvSpPr>
            <a:spLocks noChangeShapeType="1"/>
          </p:cNvSpPr>
          <p:nvPr/>
        </p:nvSpPr>
        <p:spPr bwMode="auto">
          <a:xfrm flipH="1">
            <a:off x="6683150" y="3926201"/>
            <a:ext cx="1001554" cy="475985"/>
          </a:xfrm>
          <a:prstGeom prst="straightConnector1">
            <a:avLst/>
          </a:prstGeom>
          <a:noFill/>
          <a:ln w="34925">
            <a:solidFill>
              <a:srgbClr val="0066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AutoShape 14"/>
          <p:cNvSpPr>
            <a:spLocks noChangeShapeType="1"/>
          </p:cNvSpPr>
          <p:nvPr/>
        </p:nvSpPr>
        <p:spPr bwMode="auto">
          <a:xfrm>
            <a:off x="611560" y="5580927"/>
            <a:ext cx="0" cy="508000"/>
          </a:xfrm>
          <a:prstGeom prst="straightConnector1">
            <a:avLst/>
          </a:prstGeom>
          <a:noFill/>
          <a:ln w="34925">
            <a:solidFill>
              <a:srgbClr val="0066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AutoShape 12"/>
          <p:cNvSpPr>
            <a:spLocks noChangeShapeType="1"/>
          </p:cNvSpPr>
          <p:nvPr/>
        </p:nvSpPr>
        <p:spPr bwMode="auto">
          <a:xfrm>
            <a:off x="5591465" y="5500606"/>
            <a:ext cx="0" cy="171450"/>
          </a:xfrm>
          <a:prstGeom prst="straightConnector1">
            <a:avLst/>
          </a:prstGeom>
          <a:noFill/>
          <a:ln w="34925">
            <a:solidFill>
              <a:srgbClr val="0066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AutoShape 11"/>
          <p:cNvSpPr>
            <a:spLocks noChangeShapeType="1"/>
          </p:cNvSpPr>
          <p:nvPr/>
        </p:nvSpPr>
        <p:spPr bwMode="auto">
          <a:xfrm>
            <a:off x="4026478" y="5500606"/>
            <a:ext cx="0" cy="171450"/>
          </a:xfrm>
          <a:prstGeom prst="straightConnector1">
            <a:avLst/>
          </a:prstGeom>
          <a:noFill/>
          <a:ln w="34925">
            <a:solidFill>
              <a:srgbClr val="0066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AutoShape 10"/>
          <p:cNvSpPr>
            <a:spLocks noChangeShapeType="1"/>
          </p:cNvSpPr>
          <p:nvPr/>
        </p:nvSpPr>
        <p:spPr bwMode="auto">
          <a:xfrm flipV="1">
            <a:off x="242888" y="1772862"/>
            <a:ext cx="0" cy="962025"/>
          </a:xfrm>
          <a:prstGeom prst="straightConnector1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9"/>
          <p:cNvSpPr>
            <a:spLocks noChangeShapeType="1"/>
          </p:cNvSpPr>
          <p:nvPr/>
        </p:nvSpPr>
        <p:spPr bwMode="auto">
          <a:xfrm>
            <a:off x="242888" y="1781175"/>
            <a:ext cx="3276000" cy="0"/>
          </a:xfrm>
          <a:prstGeom prst="straightConnector1">
            <a:avLst/>
          </a:prstGeom>
          <a:noFill/>
          <a:ln w="34925">
            <a:solidFill>
              <a:srgbClr val="0066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"/>
          <p:cNvSpPr>
            <a:spLocks noChangeShapeType="1"/>
          </p:cNvSpPr>
          <p:nvPr/>
        </p:nvSpPr>
        <p:spPr bwMode="auto">
          <a:xfrm>
            <a:off x="5849813" y="1781175"/>
            <a:ext cx="3114675" cy="0"/>
          </a:xfrm>
          <a:prstGeom prst="straightConnector1">
            <a:avLst/>
          </a:prstGeom>
          <a:noFill/>
          <a:ln w="34925">
            <a:solidFill>
              <a:srgbClr val="00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4685164" y="585822"/>
            <a:ext cx="9714" cy="1044000"/>
          </a:xfrm>
          <a:prstGeom prst="straightConnector1">
            <a:avLst/>
          </a:prstGeom>
          <a:ln w="34925">
            <a:solidFill>
              <a:srgbClr val="00666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13" idx="3"/>
          </p:cNvCxnSpPr>
          <p:nvPr/>
        </p:nvCxnSpPr>
        <p:spPr>
          <a:xfrm>
            <a:off x="6249883" y="3196859"/>
            <a:ext cx="2321591" cy="12685"/>
          </a:xfrm>
          <a:prstGeom prst="straightConnector1">
            <a:avLst/>
          </a:prstGeom>
          <a:ln w="34925">
            <a:solidFill>
              <a:srgbClr val="00666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endCxn id="13" idx="1"/>
          </p:cNvCxnSpPr>
          <p:nvPr/>
        </p:nvCxnSpPr>
        <p:spPr>
          <a:xfrm flipV="1">
            <a:off x="917579" y="3196859"/>
            <a:ext cx="2374539" cy="1554"/>
          </a:xfrm>
          <a:prstGeom prst="straightConnector1">
            <a:avLst/>
          </a:prstGeom>
          <a:ln w="34925">
            <a:solidFill>
              <a:srgbClr val="00666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822043" y="4428264"/>
            <a:ext cx="2094502" cy="8848"/>
          </a:xfrm>
          <a:prstGeom prst="straightConnector1">
            <a:avLst/>
          </a:prstGeom>
          <a:ln w="34925">
            <a:solidFill>
              <a:srgbClr val="00666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7740352" y="5516342"/>
            <a:ext cx="0" cy="523814"/>
          </a:xfrm>
          <a:prstGeom prst="straightConnector1">
            <a:avLst/>
          </a:prstGeom>
          <a:ln w="34925">
            <a:solidFill>
              <a:srgbClr val="00666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7272854" y="5843240"/>
            <a:ext cx="1298620" cy="0"/>
          </a:xfrm>
          <a:prstGeom prst="straightConnector1">
            <a:avLst/>
          </a:prstGeom>
          <a:ln w="34925">
            <a:solidFill>
              <a:srgbClr val="00666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611560" y="5877272"/>
            <a:ext cx="1694272" cy="0"/>
          </a:xfrm>
          <a:prstGeom prst="straightConnector1">
            <a:avLst/>
          </a:prstGeom>
          <a:ln w="34925">
            <a:solidFill>
              <a:srgbClr val="00666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8964488" y="1781174"/>
            <a:ext cx="0" cy="864000"/>
          </a:xfrm>
          <a:prstGeom prst="straightConnector1">
            <a:avLst/>
          </a:prstGeom>
          <a:ln w="34925">
            <a:solidFill>
              <a:srgbClr val="00666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1642078" y="5524655"/>
            <a:ext cx="0" cy="523814"/>
          </a:xfrm>
          <a:prstGeom prst="straightConnector1">
            <a:avLst/>
          </a:prstGeom>
          <a:ln w="34925">
            <a:solidFill>
              <a:srgbClr val="00666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111555" y="2716213"/>
            <a:ext cx="806024" cy="2868900"/>
          </a:xfrm>
          <a:prstGeom prst="rect">
            <a:avLst/>
          </a:prstGeom>
          <a:solidFill>
            <a:srgbClr val="006666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288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Организационно-управленческий блок</a:t>
            </a:r>
            <a:endParaRPr kumimoji="0" lang="ru-RU" altLang="ru-RU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88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42"/>
          <p:cNvSpPr>
            <a:spLocks noChangeArrowheads="1"/>
          </p:cNvSpPr>
          <p:nvPr/>
        </p:nvSpPr>
        <p:spPr bwMode="auto">
          <a:xfrm>
            <a:off x="6497638" y="2522736"/>
            <a:ext cx="1752600" cy="33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 3-го уровня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37"/>
          <p:cNvSpPr>
            <a:spLocks noChangeArrowheads="1"/>
          </p:cNvSpPr>
          <p:nvPr/>
        </p:nvSpPr>
        <p:spPr bwMode="auto">
          <a:xfrm>
            <a:off x="1372095" y="3417427"/>
            <a:ext cx="1920023" cy="549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«Успешный 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ребёнок»</a:t>
            </a:r>
            <a:endParaRPr kumimoji="0" lang="ru-RU" altLang="ru-RU" sz="1400" b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39"/>
          <p:cNvSpPr>
            <a:spLocks noChangeArrowheads="1"/>
          </p:cNvSpPr>
          <p:nvPr/>
        </p:nvSpPr>
        <p:spPr bwMode="auto">
          <a:xfrm>
            <a:off x="6249883" y="3407752"/>
            <a:ext cx="1995302" cy="5409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1400" b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 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одарённых детей»</a:t>
            </a:r>
            <a:endParaRPr kumimoji="0" lang="ru-RU" altLang="ru-RU" sz="1400" b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38"/>
          <p:cNvSpPr>
            <a:spLocks noChangeArrowheads="1"/>
          </p:cNvSpPr>
          <p:nvPr/>
        </p:nvSpPr>
        <p:spPr bwMode="auto">
          <a:xfrm>
            <a:off x="3746634" y="3408866"/>
            <a:ext cx="2088769" cy="5349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«Эффективный родитель»</a:t>
            </a:r>
            <a:endParaRPr kumimoji="0" lang="ru-RU" altLang="ru-RU" sz="1400" b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1857545" y="5617748"/>
            <a:ext cx="5681919" cy="412896"/>
          </a:xfrm>
          <a:prstGeom prst="rect">
            <a:avLst/>
          </a:prstGeom>
          <a:solidFill>
            <a:srgbClr val="006666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indent="28892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Инструментально-технологический бл</a:t>
            </a: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</a:t>
            </a:r>
            <a:endParaRPr kumimoji="0" lang="ru-RU" altLang="ru-RU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41"/>
          <p:cNvSpPr>
            <a:spLocks noChangeArrowheads="1"/>
          </p:cNvSpPr>
          <p:nvPr/>
        </p:nvSpPr>
        <p:spPr bwMode="auto">
          <a:xfrm>
            <a:off x="3849688" y="2522736"/>
            <a:ext cx="1752600" cy="33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 2-го уровня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40"/>
          <p:cNvSpPr>
            <a:spLocks noChangeArrowheads="1"/>
          </p:cNvSpPr>
          <p:nvPr/>
        </p:nvSpPr>
        <p:spPr bwMode="auto">
          <a:xfrm>
            <a:off x="3292118" y="2996952"/>
            <a:ext cx="2957765" cy="399814"/>
          </a:xfrm>
          <a:prstGeom prst="rect">
            <a:avLst/>
          </a:prstGeom>
          <a:solidFill>
            <a:srgbClr val="006666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Содержательный блок</a:t>
            </a:r>
            <a:endParaRPr kumimoji="0" lang="ru-RU" altLang="ru-RU" sz="20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Облачко с текстом: прямоугольное со скругленными углами 6">
            <a:extLst>
              <a:ext uri="{FF2B5EF4-FFF2-40B4-BE49-F238E27FC236}">
                <a16:creationId xmlns:a16="http://schemas.microsoft.com/office/drawing/2014/main" xmlns="" id="{0FB89263-F508-4DB3-A7AE-1A771596B690}"/>
              </a:ext>
            </a:extLst>
          </p:cNvPr>
          <p:cNvSpPr/>
          <p:nvPr/>
        </p:nvSpPr>
        <p:spPr>
          <a:xfrm>
            <a:off x="286223" y="0"/>
            <a:ext cx="1583071" cy="449263"/>
          </a:xfrm>
          <a:prstGeom prst="wedgeRoundRectCallou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МОДЕЛЬ</a:t>
            </a:r>
          </a:p>
        </p:txBody>
      </p:sp>
    </p:spTree>
    <p:extLst>
      <p:ext uri="{BB962C8B-B14F-4D97-AF65-F5344CB8AC3E}">
        <p14:creationId xmlns:p14="http://schemas.microsoft.com/office/powerpoint/2010/main" val="189603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3492" y="628596"/>
            <a:ext cx="7190962" cy="626109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Сетевое взаимодействие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260" y="2923497"/>
            <a:ext cx="2900725" cy="1936234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6255300" y="1457214"/>
            <a:ext cx="786946" cy="7784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09C4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>
          <a:xfrm>
            <a:off x="7229421" y="1519572"/>
            <a:ext cx="1915033" cy="476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 педагогов</a:t>
            </a:r>
          </a:p>
        </p:txBody>
      </p:sp>
      <p:sp>
        <p:nvSpPr>
          <p:cNvPr id="27" name="Rectangle 5"/>
          <p:cNvSpPr txBox="1">
            <a:spLocks noChangeArrowheads="1"/>
          </p:cNvSpPr>
          <p:nvPr/>
        </p:nvSpPr>
        <p:spPr>
          <a:xfrm>
            <a:off x="7189732" y="2425573"/>
            <a:ext cx="1915033" cy="476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детей</a:t>
            </a:r>
          </a:p>
        </p:txBody>
      </p:sp>
      <p:sp>
        <p:nvSpPr>
          <p:cNvPr id="28" name="Rectangle 5"/>
          <p:cNvSpPr txBox="1">
            <a:spLocks noChangeArrowheads="1"/>
          </p:cNvSpPr>
          <p:nvPr/>
        </p:nvSpPr>
        <p:spPr>
          <a:xfrm>
            <a:off x="7201722" y="3148789"/>
            <a:ext cx="1915033" cy="476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мероприятий</a:t>
            </a:r>
          </a:p>
        </p:txBody>
      </p:sp>
      <p:sp>
        <p:nvSpPr>
          <p:cNvPr id="29" name="Rectangle 5"/>
          <p:cNvSpPr txBox="1">
            <a:spLocks noChangeArrowheads="1"/>
          </p:cNvSpPr>
          <p:nvPr/>
        </p:nvSpPr>
        <p:spPr>
          <a:xfrm>
            <a:off x="7155669" y="1757608"/>
            <a:ext cx="1915033" cy="476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Рецензирование</a:t>
            </a:r>
          </a:p>
        </p:txBody>
      </p:sp>
      <p:sp>
        <p:nvSpPr>
          <p:cNvPr id="36" name="Овал 35"/>
          <p:cNvSpPr/>
          <p:nvPr/>
        </p:nvSpPr>
        <p:spPr>
          <a:xfrm>
            <a:off x="6255300" y="2284200"/>
            <a:ext cx="786946" cy="7784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09C4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255300" y="3111186"/>
            <a:ext cx="786946" cy="7784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09C4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255300" y="3938172"/>
            <a:ext cx="786946" cy="7784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09C4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6255300" y="4765084"/>
            <a:ext cx="786946" cy="7784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09C4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Rectangle 5"/>
          <p:cNvSpPr txBox="1">
            <a:spLocks noChangeArrowheads="1"/>
          </p:cNvSpPr>
          <p:nvPr/>
        </p:nvSpPr>
        <p:spPr>
          <a:xfrm>
            <a:off x="7096815" y="3889729"/>
            <a:ext cx="2129346" cy="9054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Консультирование Методическая помощь педагогам</a:t>
            </a:r>
          </a:p>
        </p:txBody>
      </p:sp>
      <p:sp>
        <p:nvSpPr>
          <p:cNvPr id="43" name="Rectangle 5"/>
          <p:cNvSpPr txBox="1">
            <a:spLocks noChangeArrowheads="1"/>
          </p:cNvSpPr>
          <p:nvPr/>
        </p:nvSpPr>
        <p:spPr>
          <a:xfrm>
            <a:off x="7189731" y="4952702"/>
            <a:ext cx="1915033" cy="476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Обмен опытом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493" y="4064942"/>
            <a:ext cx="527129" cy="52488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117" b="22379"/>
          <a:stretch/>
        </p:blipFill>
        <p:spPr>
          <a:xfrm>
            <a:off x="6357922" y="1628918"/>
            <a:ext cx="581700" cy="419520"/>
          </a:xfrm>
          <a:prstGeom prst="rect">
            <a:avLst/>
          </a:prstGeom>
        </p:spPr>
      </p:pic>
      <p:sp>
        <p:nvSpPr>
          <p:cNvPr id="61" name="Овал 60"/>
          <p:cNvSpPr/>
          <p:nvPr/>
        </p:nvSpPr>
        <p:spPr>
          <a:xfrm>
            <a:off x="6301576" y="2320329"/>
            <a:ext cx="740670" cy="733126"/>
          </a:xfrm>
          <a:prstGeom prst="ellipse">
            <a:avLst/>
          </a:pr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>
              <a:hueOff val="-3676672"/>
              <a:satOff val="-5114"/>
              <a:lumOff val="-1961"/>
              <a:alphaOff val="0"/>
            </a:schemeClr>
          </a:lnRef>
          <a:fillRef idx="2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6" r="12428"/>
          <a:stretch/>
        </p:blipFill>
        <p:spPr>
          <a:xfrm>
            <a:off x="6255300" y="3186202"/>
            <a:ext cx="761421" cy="653670"/>
          </a:xfrm>
          <a:prstGeom prst="ellipse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493" y="4843362"/>
            <a:ext cx="467709" cy="548096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xmlns="" id="{5BC58EF9-833B-4765-9598-D6143A9588FA}"/>
              </a:ext>
            </a:extLst>
          </p:cNvPr>
          <p:cNvSpPr/>
          <p:nvPr/>
        </p:nvSpPr>
        <p:spPr>
          <a:xfrm>
            <a:off x="2380481" y="1293804"/>
            <a:ext cx="1588281" cy="1504717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66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xmlns="" id="{DE609723-32F8-4963-BA38-9C3D0ABDDFF6}"/>
              </a:ext>
            </a:extLst>
          </p:cNvPr>
          <p:cNvSpPr/>
          <p:nvPr/>
        </p:nvSpPr>
        <p:spPr>
          <a:xfrm>
            <a:off x="2380481" y="4948112"/>
            <a:ext cx="1588281" cy="1504717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66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xmlns="" id="{8B946D04-A0EE-4772-9870-35678B1C6839}"/>
              </a:ext>
            </a:extLst>
          </p:cNvPr>
          <p:cNvSpPr/>
          <p:nvPr/>
        </p:nvSpPr>
        <p:spPr>
          <a:xfrm>
            <a:off x="261537" y="3141776"/>
            <a:ext cx="1588281" cy="1504717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66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xmlns="" id="{5C315AD7-E19D-4558-B0D6-F694A306E97B}"/>
              </a:ext>
            </a:extLst>
          </p:cNvPr>
          <p:cNvSpPr/>
          <p:nvPr/>
        </p:nvSpPr>
        <p:spPr>
          <a:xfrm>
            <a:off x="4493367" y="3087513"/>
            <a:ext cx="1588281" cy="1504717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66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94930A9B-CD2D-4FE9-A36B-1734B5C30813}"/>
              </a:ext>
            </a:extLst>
          </p:cNvPr>
          <p:cNvSpPr/>
          <p:nvPr/>
        </p:nvSpPr>
        <p:spPr>
          <a:xfrm>
            <a:off x="827495" y="1731326"/>
            <a:ext cx="1588281" cy="1504717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66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xmlns="" id="{6D829063-041D-49EF-AE1D-B244C50F12B4}"/>
              </a:ext>
            </a:extLst>
          </p:cNvPr>
          <p:cNvSpPr/>
          <p:nvPr/>
        </p:nvSpPr>
        <p:spPr>
          <a:xfrm>
            <a:off x="3968762" y="1628918"/>
            <a:ext cx="1588281" cy="1504717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66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xmlns="" id="{5730E108-E8AB-45E5-9894-EDE5B31A94F7}"/>
              </a:ext>
            </a:extLst>
          </p:cNvPr>
          <p:cNvSpPr/>
          <p:nvPr/>
        </p:nvSpPr>
        <p:spPr>
          <a:xfrm>
            <a:off x="776531" y="4652865"/>
            <a:ext cx="1588281" cy="1504717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66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xmlns="" id="{5603EC3E-1989-4274-92AF-5B175CD3CF0E}"/>
              </a:ext>
            </a:extLst>
          </p:cNvPr>
          <p:cNvSpPr/>
          <p:nvPr/>
        </p:nvSpPr>
        <p:spPr>
          <a:xfrm>
            <a:off x="3933469" y="4510590"/>
            <a:ext cx="1588281" cy="1504717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66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Рисунок 70" descr="C:\Users\User\AppData\Local\Microsoft\Windows\INetCache\Content.Word\logo_03.jpg">
            <a:extLst>
              <a:ext uri="{FF2B5EF4-FFF2-40B4-BE49-F238E27FC236}">
                <a16:creationId xmlns:a16="http://schemas.microsoft.com/office/drawing/2014/main" xmlns="" id="{B8159070-290A-4760-A645-61073A1462DB}"/>
              </a:ext>
            </a:extLst>
          </p:cNvPr>
          <p:cNvPicPr/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07"/>
          <a:stretch/>
        </p:blipFill>
        <p:spPr bwMode="auto">
          <a:xfrm>
            <a:off x="2408753" y="1365187"/>
            <a:ext cx="1510265" cy="126091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13CD45DE-DEB0-47DD-BE38-1D60B5E22B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72" y="1662328"/>
            <a:ext cx="1172788" cy="1172788"/>
          </a:xfrm>
          <a:prstGeom prst="rect">
            <a:avLst/>
          </a:prstGeom>
        </p:spPr>
      </p:pic>
      <p:sp>
        <p:nvSpPr>
          <p:cNvPr id="73" name="Rectangle 5">
            <a:extLst>
              <a:ext uri="{FF2B5EF4-FFF2-40B4-BE49-F238E27FC236}">
                <a16:creationId xmlns:a16="http://schemas.microsoft.com/office/drawing/2014/main" xmlns="" id="{6FADAA61-1629-44FC-9752-FA788C21BCA6}"/>
              </a:ext>
            </a:extLst>
          </p:cNvPr>
          <p:cNvSpPr txBox="1">
            <a:spLocks noChangeArrowheads="1"/>
          </p:cNvSpPr>
          <p:nvPr/>
        </p:nvSpPr>
        <p:spPr>
          <a:xfrm>
            <a:off x="1098204" y="2835116"/>
            <a:ext cx="1116653" cy="331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 Сочи</a:t>
            </a:r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5C49B3BA-D2F0-4003-AEFF-12E913690B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0000" y="3053395"/>
            <a:ext cx="1171635" cy="1092868"/>
          </a:xfrm>
          <a:prstGeom prst="rect">
            <a:avLst/>
          </a:prstGeom>
        </p:spPr>
      </p:pic>
      <p:sp>
        <p:nvSpPr>
          <p:cNvPr id="75" name="Rectangle 5">
            <a:extLst>
              <a:ext uri="{FF2B5EF4-FFF2-40B4-BE49-F238E27FC236}">
                <a16:creationId xmlns:a16="http://schemas.microsoft.com/office/drawing/2014/main" xmlns="" id="{60A9B654-13B3-4E57-9302-280399CCF7B0}"/>
              </a:ext>
            </a:extLst>
          </p:cNvPr>
          <p:cNvSpPr txBox="1">
            <a:spLocks noChangeArrowheads="1"/>
          </p:cNvSpPr>
          <p:nvPr/>
        </p:nvSpPr>
        <p:spPr>
          <a:xfrm>
            <a:off x="242688" y="4087184"/>
            <a:ext cx="1625977" cy="331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altLang="ru-RU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 Краснодарского края</a:t>
            </a:r>
          </a:p>
        </p:txBody>
      </p:sp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9C65383F-974A-4531-9A7F-CA0503461AF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178" y="3274632"/>
            <a:ext cx="1173953" cy="1094960"/>
          </a:xfrm>
          <a:prstGeom prst="round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B0FE9F15-B9E2-45E1-A700-2C88390A7C0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474" y="1706218"/>
            <a:ext cx="1366265" cy="1345776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740D4050-3206-411E-989A-9512D3F0829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976" y="4639087"/>
            <a:ext cx="1457984" cy="1229517"/>
          </a:xfrm>
          <a:prstGeom prst="ellipse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CF09B988-E713-4C9B-89A5-837135CD8AC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991" y="5122416"/>
            <a:ext cx="1028326" cy="1031894"/>
          </a:xfrm>
          <a:prstGeom prst="snip2SameRect">
            <a:avLst/>
          </a:prstGeom>
        </p:spPr>
      </p:pic>
      <p:sp>
        <p:nvSpPr>
          <p:cNvPr id="3" name="AutoShape 2" descr="Картинки по запросу &quot;МГПУ логотип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" name="Рисунок 43" descr="Картинки по запросу &quot;МГПУ логотип&quot;"/>
          <p:cNvPicPr/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1" t="11615" r="1981" b="15972"/>
          <a:stretch/>
        </p:blipFill>
        <p:spPr bwMode="auto">
          <a:xfrm>
            <a:off x="1028903" y="4878236"/>
            <a:ext cx="1255254" cy="1025242"/>
          </a:xfrm>
          <a:prstGeom prst="ellipse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654379" y="5543504"/>
            <a:ext cx="34163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ОО Сочи – 211, Краснодарского края – 168, регионов – 280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9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437985" y="3424562"/>
            <a:ext cx="752432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45178" y="668594"/>
            <a:ext cx="7198822" cy="896185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Измерение и оценка качества инновации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Блок-схема: несколько документов 9"/>
          <p:cNvSpPr/>
          <p:nvPr/>
        </p:nvSpPr>
        <p:spPr>
          <a:xfrm>
            <a:off x="438995" y="1907942"/>
            <a:ext cx="3684233" cy="1207008"/>
          </a:xfrm>
          <a:prstGeom prst="flowChartMultidocument">
            <a:avLst/>
          </a:prstGeom>
          <a:solidFill>
            <a:srgbClr val="BEF0BC"/>
          </a:solidFill>
          <a:ln w="38100">
            <a:solidFill>
              <a:srgbClr val="0066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 программ для младших школьников</a:t>
            </a:r>
          </a:p>
        </p:txBody>
      </p:sp>
      <p:sp>
        <p:nvSpPr>
          <p:cNvPr id="15" name="Блок-схема: несколько документов 14">
            <a:extLst>
              <a:ext uri="{FF2B5EF4-FFF2-40B4-BE49-F238E27FC236}">
                <a16:creationId xmlns:a16="http://schemas.microsoft.com/office/drawing/2014/main" xmlns="" id="{CBF3AA8B-D018-4516-839E-EACD3D8070A3}"/>
              </a:ext>
            </a:extLst>
          </p:cNvPr>
          <p:cNvSpPr/>
          <p:nvPr/>
        </p:nvSpPr>
        <p:spPr>
          <a:xfrm>
            <a:off x="438996" y="3391262"/>
            <a:ext cx="3684233" cy="1207008"/>
          </a:xfrm>
          <a:prstGeom prst="flowChartMultidocument">
            <a:avLst/>
          </a:prstGeom>
          <a:solidFill>
            <a:srgbClr val="BEF0BC"/>
          </a:solidFill>
          <a:ln w="38100">
            <a:solidFill>
              <a:srgbClr val="0066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ru-RU" sz="24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индивидуальных учебных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Блок-схема: несколько документов 15">
            <a:extLst>
              <a:ext uri="{FF2B5EF4-FFF2-40B4-BE49-F238E27FC236}">
                <a16:creationId xmlns:a16="http://schemas.microsoft.com/office/drawing/2014/main" xmlns="" id="{CBF3AA8B-D018-4516-839E-EACD3D8070A3}"/>
              </a:ext>
            </a:extLst>
          </p:cNvPr>
          <p:cNvSpPr/>
          <p:nvPr/>
        </p:nvSpPr>
        <p:spPr>
          <a:xfrm>
            <a:off x="5122217" y="1891166"/>
            <a:ext cx="3840096" cy="1207008"/>
          </a:xfrm>
          <a:prstGeom prst="flowChartMultidocument">
            <a:avLst/>
          </a:prstGeom>
          <a:solidFill>
            <a:srgbClr val="BEF0BC"/>
          </a:solidFill>
          <a:ln w="38100">
            <a:solidFill>
              <a:srgbClr val="0066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Модернизирована АСУ и дополнена база данных достижений детей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Блок-схема: несколько документов 16">
            <a:extLst>
              <a:ext uri="{FF2B5EF4-FFF2-40B4-BE49-F238E27FC236}">
                <a16:creationId xmlns:a16="http://schemas.microsoft.com/office/drawing/2014/main" xmlns="" id="{CBF3AA8B-D018-4516-839E-EACD3D8070A3}"/>
              </a:ext>
            </a:extLst>
          </p:cNvPr>
          <p:cNvSpPr/>
          <p:nvPr/>
        </p:nvSpPr>
        <p:spPr>
          <a:xfrm>
            <a:off x="5015767" y="3304046"/>
            <a:ext cx="3946546" cy="1207008"/>
          </a:xfrm>
          <a:prstGeom prst="flowChartMultidocument">
            <a:avLst/>
          </a:prstGeom>
          <a:solidFill>
            <a:srgbClr val="BEF0BC"/>
          </a:solidFill>
          <a:ln w="38100">
            <a:solidFill>
              <a:srgbClr val="0066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семинара, консультации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Сочи, Краснодарский  край, регионы)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Блок-схема: несколько документов 17">
            <a:extLst>
              <a:ext uri="{FF2B5EF4-FFF2-40B4-BE49-F238E27FC236}">
                <a16:creationId xmlns:a16="http://schemas.microsoft.com/office/drawing/2014/main" xmlns="" id="{CBF3AA8B-D018-4516-839E-EACD3D8070A3}"/>
              </a:ext>
            </a:extLst>
          </p:cNvPr>
          <p:cNvSpPr/>
          <p:nvPr/>
        </p:nvSpPr>
        <p:spPr>
          <a:xfrm>
            <a:off x="4923147" y="4909063"/>
            <a:ext cx="3958386" cy="1207008"/>
          </a:xfrm>
          <a:prstGeom prst="flowChartMultidocument">
            <a:avLst/>
          </a:prstGeom>
          <a:solidFill>
            <a:srgbClr val="BEF0BC"/>
          </a:solidFill>
          <a:ln w="38100">
            <a:solidFill>
              <a:srgbClr val="0066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 повышения квалификации для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педагогов ЦТРиГО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Блок-схема: несколько документов 18">
            <a:extLst>
              <a:ext uri="{FF2B5EF4-FFF2-40B4-BE49-F238E27FC236}">
                <a16:creationId xmlns:a16="http://schemas.microsoft.com/office/drawing/2014/main" xmlns="" id="{F4DAD704-DFC3-4E0A-825C-33D8FF7A6586}"/>
              </a:ext>
            </a:extLst>
          </p:cNvPr>
          <p:cNvSpPr/>
          <p:nvPr/>
        </p:nvSpPr>
        <p:spPr>
          <a:xfrm>
            <a:off x="438994" y="4941433"/>
            <a:ext cx="3684233" cy="1207008"/>
          </a:xfrm>
          <a:prstGeom prst="flowChartMultidocument">
            <a:avLst/>
          </a:prstGeom>
          <a:solidFill>
            <a:srgbClr val="BEF0BC"/>
          </a:solidFill>
          <a:ln w="38100">
            <a:solidFill>
              <a:srgbClr val="0066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Программное обеспечение летней площадки </a:t>
            </a:r>
          </a:p>
        </p:txBody>
      </p:sp>
    </p:spTree>
    <p:extLst>
      <p:ext uri="{BB962C8B-B14F-4D97-AF65-F5344CB8AC3E}">
        <p14:creationId xmlns:p14="http://schemas.microsoft.com/office/powerpoint/2010/main" val="221379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371484" y="3501008"/>
            <a:ext cx="752432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11927" y="635478"/>
            <a:ext cx="7229419" cy="1296539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Качество методического инструментария программы сопровождения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ÐÐ°ÑÑÐ¸Ð½ÐºÐ¸ Ð¿Ð¾ Ð·Ð°Ð¿ÑÐ¾ÑÑ ÑÐµÑÐµÐ½Ð·Ð¸ÑÐ¾Ð²Ð°Ð½Ð¸Ðµ ÐºÐ°ÑÑÐ¸Ð½ÐºÐ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6" r="6132"/>
          <a:stretch/>
        </p:blipFill>
        <p:spPr bwMode="auto">
          <a:xfrm>
            <a:off x="4403324" y="2126584"/>
            <a:ext cx="4740676" cy="223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400670" y="2810172"/>
            <a:ext cx="2496662" cy="6825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altLang="ru-RU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рецензирование</a:t>
            </a: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548641" y="5375247"/>
            <a:ext cx="8595359" cy="1867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Рецензии </a:t>
            </a: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экспертные заключения из ФГБУ ВО «Сочинский государственный университет</a:t>
            </a: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alt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8" t="6105" r="4544" b="9054"/>
          <a:stretch/>
        </p:blipFill>
        <p:spPr>
          <a:xfrm>
            <a:off x="1291569" y="2063999"/>
            <a:ext cx="2179765" cy="3097626"/>
          </a:xfrm>
          <a:prstGeom prst="rect">
            <a:avLst/>
          </a:prstGeom>
          <a:ln w="38100">
            <a:solidFill>
              <a:srgbClr val="006666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3886566" y="4430999"/>
            <a:ext cx="5009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гриф «Федерации психологов образования России</a:t>
            </a: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alt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CDFCA24-D4F4-4A6A-8B19-CBA65D80322F}"/>
              </a:ext>
            </a:extLst>
          </p:cNvPr>
          <p:cNvSpPr/>
          <p:nvPr/>
        </p:nvSpPr>
        <p:spPr>
          <a:xfrm>
            <a:off x="1895302" y="701335"/>
            <a:ext cx="7248699" cy="851891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Высокая востребованность программ для младших школьников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D207DE4C-4246-47BC-B82F-9977D270B7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6623386"/>
              </p:ext>
            </p:extLst>
          </p:nvPr>
        </p:nvGraphicFramePr>
        <p:xfrm>
          <a:off x="1895302" y="2502269"/>
          <a:ext cx="4246485" cy="250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5D84992-F0D7-48BF-906F-D811B5629DB8}"/>
              </a:ext>
            </a:extLst>
          </p:cNvPr>
          <p:cNvSpPr/>
          <p:nvPr/>
        </p:nvSpPr>
        <p:spPr>
          <a:xfrm>
            <a:off x="1276512" y="5326702"/>
            <a:ext cx="733264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«Уникальные» заявки</a:t>
            </a:r>
          </a:p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«Неуникальные» заявки в 2019 г. – 2681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545AF3A-50A6-4771-8218-8F30E806AC06}"/>
              </a:ext>
            </a:extLst>
          </p:cNvPr>
          <p:cNvSpPr/>
          <p:nvPr/>
        </p:nvSpPr>
        <p:spPr>
          <a:xfrm>
            <a:off x="1460376" y="1878524"/>
            <a:ext cx="73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ПОДАНО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ЗАЯВЛЕНИЙ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РОДИТЕЛЕЙ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D40A38D-B862-4AF3-AB31-C8F5DEB1FD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229" y="2340189"/>
            <a:ext cx="2496225" cy="249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0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54AFAFC0-5EE1-44E7-BF0A-B95F05B1144D}"/>
              </a:ext>
            </a:extLst>
          </p:cNvPr>
          <p:cNvGraphicFramePr/>
          <p:nvPr>
            <p:extLst/>
          </p:nvPr>
        </p:nvGraphicFramePr>
        <p:xfrm>
          <a:off x="411420" y="2030495"/>
          <a:ext cx="4054048" cy="2119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91A96ACE-CFDE-459E-8E2D-7F198716B772}"/>
              </a:ext>
            </a:extLst>
          </p:cNvPr>
          <p:cNvGraphicFramePr/>
          <p:nvPr>
            <p:extLst/>
          </p:nvPr>
        </p:nvGraphicFramePr>
        <p:xfrm>
          <a:off x="4572000" y="2089336"/>
          <a:ext cx="4572000" cy="2050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3A5A7C5-C85B-424D-93B6-FBD691E543B5}"/>
              </a:ext>
            </a:extLst>
          </p:cNvPr>
          <p:cNvSpPr txBox="1">
            <a:spLocks noChangeArrowheads="1"/>
          </p:cNvSpPr>
          <p:nvPr/>
        </p:nvSpPr>
        <p:spPr>
          <a:xfrm>
            <a:off x="895202" y="1723122"/>
            <a:ext cx="8007661" cy="426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Городская НПК «Первые шаги в науку» (очный этап)</a:t>
            </a:r>
            <a:endParaRPr lang="ru-RU" altLang="ru-RU" sz="1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8BB3B65-9070-4394-AB20-2F7D1C381EB8}"/>
              </a:ext>
            </a:extLst>
          </p:cNvPr>
          <p:cNvSpPr/>
          <p:nvPr/>
        </p:nvSpPr>
        <p:spPr>
          <a:xfrm>
            <a:off x="1878675" y="683581"/>
            <a:ext cx="7265325" cy="887767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Результативность: динамика участия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младших школьников в НПК и олимпиадах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xmlns="" id="{7F938CF2-B07B-43A4-BAD6-C1FDFE10F8ED}"/>
              </a:ext>
            </a:extLst>
          </p:cNvPr>
          <p:cNvSpPr txBox="1">
            <a:spLocks noChangeArrowheads="1"/>
          </p:cNvSpPr>
          <p:nvPr/>
        </p:nvSpPr>
        <p:spPr>
          <a:xfrm>
            <a:off x="5807078" y="3967762"/>
            <a:ext cx="1143743" cy="152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ЦТРиГО</a:t>
            </a:r>
            <a:endParaRPr lang="ru-RU" altLang="ru-RU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FDA48F72-C2B7-4995-A448-E01E75FCD30E}"/>
              </a:ext>
            </a:extLst>
          </p:cNvPr>
          <p:cNvSpPr txBox="1">
            <a:spLocks noChangeArrowheads="1"/>
          </p:cNvSpPr>
          <p:nvPr/>
        </p:nvSpPr>
        <p:spPr>
          <a:xfrm>
            <a:off x="1960778" y="4192743"/>
            <a:ext cx="4643814" cy="291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Городская олимпиада по информатике</a:t>
            </a:r>
            <a:endParaRPr lang="ru-RU" altLang="ru-RU" sz="1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xmlns="" id="{1C8E6C2B-63D3-41C3-9136-936DEA1E39DC}"/>
              </a:ext>
            </a:extLst>
          </p:cNvPr>
          <p:cNvGraphicFramePr/>
          <p:nvPr>
            <p:extLst/>
          </p:nvPr>
        </p:nvGraphicFramePr>
        <p:xfrm>
          <a:off x="411420" y="4338509"/>
          <a:ext cx="8849430" cy="2151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5433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3A5A7C5-C85B-424D-93B6-FBD691E543B5}"/>
              </a:ext>
            </a:extLst>
          </p:cNvPr>
          <p:cNvSpPr txBox="1">
            <a:spLocks noChangeArrowheads="1"/>
          </p:cNvSpPr>
          <p:nvPr/>
        </p:nvSpPr>
        <p:spPr>
          <a:xfrm>
            <a:off x="284082" y="1619141"/>
            <a:ext cx="3622093" cy="346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этап конкурса</a:t>
            </a:r>
            <a:endParaRPr lang="ru-RU" altLang="ru-RU" sz="1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8BB3B65-9070-4394-AB20-2F7D1C381EB8}"/>
              </a:ext>
            </a:extLst>
          </p:cNvPr>
          <p:cNvSpPr/>
          <p:nvPr/>
        </p:nvSpPr>
        <p:spPr>
          <a:xfrm>
            <a:off x="1878676" y="578885"/>
            <a:ext cx="7265325" cy="967063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Результативность: динамика участия младших школьников в конкурсе «я – исследователь»</a:t>
            </a:r>
            <a:endParaRPr lang="ru-RU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FF43C8B7-7639-424B-AC56-82DDE7A6C928}"/>
              </a:ext>
            </a:extLst>
          </p:cNvPr>
          <p:cNvGraphicFramePr/>
          <p:nvPr>
            <p:extLst/>
          </p:nvPr>
        </p:nvGraphicFramePr>
        <p:xfrm>
          <a:off x="98192" y="2011379"/>
          <a:ext cx="4322889" cy="2480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22A30764-CBF6-42E8-9C64-620CA6503EE4}"/>
              </a:ext>
            </a:extLst>
          </p:cNvPr>
          <p:cNvGraphicFramePr/>
          <p:nvPr>
            <p:extLst/>
          </p:nvPr>
        </p:nvGraphicFramePr>
        <p:xfrm>
          <a:off x="284082" y="4514687"/>
          <a:ext cx="3944882" cy="1837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D9145350-6BC0-4C77-9DA9-90CB82094975}"/>
              </a:ext>
            </a:extLst>
          </p:cNvPr>
          <p:cNvSpPr txBox="1">
            <a:spLocks noChangeArrowheads="1"/>
          </p:cNvSpPr>
          <p:nvPr/>
        </p:nvSpPr>
        <p:spPr>
          <a:xfrm>
            <a:off x="1306803" y="6177665"/>
            <a:ext cx="1143743" cy="152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ЦТРиГО</a:t>
            </a:r>
            <a:endParaRPr lang="ru-RU" altLang="ru-RU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xmlns="" id="{A577EC28-4535-449A-AE0F-5470FFAE90F4}"/>
              </a:ext>
            </a:extLst>
          </p:cNvPr>
          <p:cNvSpPr txBox="1">
            <a:spLocks noChangeArrowheads="1"/>
          </p:cNvSpPr>
          <p:nvPr/>
        </p:nvSpPr>
        <p:spPr>
          <a:xfrm>
            <a:off x="5065956" y="1662565"/>
            <a:ext cx="3622093" cy="346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Всероссийский конкурс</a:t>
            </a:r>
            <a:endParaRPr lang="ru-RU" altLang="ru-RU" sz="1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8BE1126E-0271-44EB-BDA0-4259CF6A2567}"/>
              </a:ext>
            </a:extLst>
          </p:cNvPr>
          <p:cNvGraphicFramePr/>
          <p:nvPr>
            <p:extLst/>
          </p:nvPr>
        </p:nvGraphicFramePr>
        <p:xfrm>
          <a:off x="4421081" y="1945134"/>
          <a:ext cx="4722920" cy="2412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FDAFA2A3-7568-4B30-B997-84B4FEAFD914}"/>
              </a:ext>
            </a:extLst>
          </p:cNvPr>
          <p:cNvGraphicFramePr/>
          <p:nvPr>
            <p:extLst/>
          </p:nvPr>
        </p:nvGraphicFramePr>
        <p:xfrm>
          <a:off x="4915037" y="4215213"/>
          <a:ext cx="4130771" cy="211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Rectangle 5">
            <a:extLst>
              <a:ext uri="{FF2B5EF4-FFF2-40B4-BE49-F238E27FC236}">
                <a16:creationId xmlns:a16="http://schemas.microsoft.com/office/drawing/2014/main" xmlns="" id="{B8855DC8-EFE0-4F93-8283-DA5B54B9840D}"/>
              </a:ext>
            </a:extLst>
          </p:cNvPr>
          <p:cNvSpPr txBox="1">
            <a:spLocks noChangeArrowheads="1"/>
          </p:cNvSpPr>
          <p:nvPr/>
        </p:nvSpPr>
        <p:spPr>
          <a:xfrm>
            <a:off x="6305132" y="6200446"/>
            <a:ext cx="1143743" cy="152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ЦТРиГО</a:t>
            </a:r>
            <a:endParaRPr lang="ru-RU" altLang="ru-RU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85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трелка вниз 22"/>
          <p:cNvSpPr/>
          <p:nvPr/>
        </p:nvSpPr>
        <p:spPr>
          <a:xfrm>
            <a:off x="976012" y="4472286"/>
            <a:ext cx="439121" cy="77499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976012" y="2768562"/>
            <a:ext cx="439121" cy="77499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24334" y="618367"/>
            <a:ext cx="7219666" cy="910182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Диссеминация результатов деятельности КИП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60567" y="1729635"/>
            <a:ext cx="65892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Семинары, тренинг экспертов, мастер-классы, консультирование педагогов, совместные методические проекты и разработки – 211 организаций г. Сочи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60567" y="3131051"/>
            <a:ext cx="65088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Краевая конференция: </a:t>
            </a:r>
            <a:r>
              <a:rPr lang="ru-RU" alt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«Опыт, инновации и перспективы организации исследовательской и проектной деятельности дошкольников и учащихся</a:t>
            </a:r>
            <a:r>
              <a:rPr lang="ru-RU" alt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- 38 муниципалитетов Краснодарского края, 8 регионов России - 230 чел. 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Размещение на сайте ЦТРиГО  методических ресурсов и электронных версий изданий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94065" y="5134977"/>
            <a:ext cx="6913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Публикации статей и тезисов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выступлений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научно-практических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конференциях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всероссийского конкурса «Я – исследователь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семинар для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педагогов-наставников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0519" y="3584047"/>
            <a:ext cx="1970117" cy="8367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Региональный уровень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0515" y="1878412"/>
            <a:ext cx="1970117" cy="83678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Муниципальный уровень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0519" y="5280535"/>
            <a:ext cx="1970117" cy="83678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Федеральный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2975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674" y="616852"/>
            <a:ext cx="2223451" cy="2526351"/>
          </a:xfrm>
          <a:prstGeom prst="round2DiagRect">
            <a:avLst/>
          </a:prstGeom>
          <a:ln w="76200">
            <a:solidFill>
              <a:schemeClr val="bg1"/>
            </a:solidFill>
          </a:ln>
          <a:effectLst>
            <a:outerShdw blurRad="254000" dist="50800" algn="ctr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032" y="616851"/>
            <a:ext cx="4212802" cy="2436393"/>
          </a:xfrm>
          <a:prstGeom prst="round2DiagRect">
            <a:avLst/>
          </a:prstGeom>
          <a:ln w="76200">
            <a:solidFill>
              <a:schemeClr val="bg1"/>
            </a:solidFill>
          </a:ln>
          <a:effectLst>
            <a:outerShdw blurRad="254000" dist="50800" algn="ctr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1"/>
          <a:stretch/>
        </p:blipFill>
        <p:spPr>
          <a:xfrm rot="5400000">
            <a:off x="6300599" y="3776337"/>
            <a:ext cx="3067102" cy="2119949"/>
          </a:xfrm>
          <a:prstGeom prst="round2DiagRect">
            <a:avLst/>
          </a:prstGeom>
          <a:ln w="76200">
            <a:solidFill>
              <a:schemeClr val="bg1"/>
            </a:solidFill>
          </a:ln>
          <a:effectLst>
            <a:outerShdw blurRad="254000" dist="50800" algn="ctr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0"/>
          <a:stretch/>
        </p:blipFill>
        <p:spPr>
          <a:xfrm flipH="1">
            <a:off x="106817" y="1675641"/>
            <a:ext cx="1877375" cy="2755206"/>
          </a:xfrm>
          <a:prstGeom prst="round2DiagRect">
            <a:avLst/>
          </a:prstGeom>
          <a:ln w="76200">
            <a:solidFill>
              <a:schemeClr val="bg1"/>
            </a:solidFill>
          </a:ln>
          <a:effectLst>
            <a:outerShdw blurRad="254000" dist="50800" algn="ctr" rotWithShape="0">
              <a:srgbClr val="000000">
                <a:alpha val="43000"/>
              </a:srgbClr>
            </a:outerShdw>
          </a:effectLst>
        </p:spPr>
      </p:pic>
      <p:pic>
        <p:nvPicPr>
          <p:cNvPr id="17" name="Объект 5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40" y="4629300"/>
            <a:ext cx="2210504" cy="1724410"/>
          </a:xfrm>
          <a:prstGeom prst="round2DiagRect">
            <a:avLst/>
          </a:prstGeom>
          <a:ln w="76200">
            <a:solidFill>
              <a:schemeClr val="bg1"/>
            </a:solidFill>
          </a:ln>
          <a:effectLst>
            <a:outerShdw blurRad="254000" dist="50800" algn="ctr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"/>
          <a:stretch/>
        </p:blipFill>
        <p:spPr>
          <a:xfrm>
            <a:off x="2680645" y="3997429"/>
            <a:ext cx="3809738" cy="2372434"/>
          </a:xfrm>
          <a:prstGeom prst="round2DiagRect">
            <a:avLst/>
          </a:prstGeom>
          <a:ln w="76200">
            <a:solidFill>
              <a:schemeClr val="bg1"/>
            </a:solidFill>
          </a:ln>
          <a:effectLst>
            <a:outerShdw blurRad="254000" dist="50800" algn="ctr" rotWithShape="0">
              <a:srgbClr val="000000">
                <a:alpha val="43000"/>
              </a:srgb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2182558" y="3143203"/>
            <a:ext cx="4359512" cy="732761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Психолого-педагогическое сопровождение детей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35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64008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000" y="3823853"/>
            <a:ext cx="9917083" cy="3208713"/>
          </a:xfrm>
        </p:spPr>
        <p:txBody>
          <a:bodyPr>
            <a:norm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00000"/>
              </a:buClr>
              <a:buSzPct val="75000"/>
              <a:buNone/>
            </a:pPr>
            <a:endParaRPr lang="ru-RU" sz="28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00000"/>
              </a:buClr>
              <a:buSzPct val="75000"/>
              <a:buNone/>
            </a:pPr>
            <a:endParaRPr lang="ru-RU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00000"/>
              </a:buClr>
              <a:buSzPct val="75000"/>
              <a:buNone/>
            </a:pPr>
            <a:endParaRPr lang="ru-RU" sz="28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00000"/>
              </a:buClr>
              <a:buSzPct val="75000"/>
              <a:buNone/>
            </a:pP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Благодарю за </a:t>
            </a:r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внимание!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00000"/>
              </a:buClr>
              <a:buSzPct val="75000"/>
              <a:buNone/>
            </a:pPr>
            <a:endParaRPr lang="ru-RU" sz="28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245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977906" y="648127"/>
            <a:ext cx="6947730" cy="512747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Авторы проекта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26653" y="1659874"/>
            <a:ext cx="8717347" cy="290968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6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Турсунбаев А.У.,</a:t>
            </a:r>
            <a:r>
              <a:rPr lang="ru-RU" altLang="ru-RU" sz="2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МБУ ДО </a:t>
            </a:r>
            <a:r>
              <a:rPr lang="ru-RU" altLang="ru-RU" sz="22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ЦТРиГО</a:t>
            </a:r>
            <a:r>
              <a:rPr lang="ru-RU" altLang="ru-RU" sz="2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г. Сочи</a:t>
            </a:r>
          </a:p>
          <a:p>
            <a:pPr marL="2060575" indent="-2060575">
              <a:buNone/>
            </a:pPr>
            <a:r>
              <a:rPr lang="ru-RU" altLang="ru-RU" sz="26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Голикова Л.В., </a:t>
            </a:r>
            <a:r>
              <a:rPr lang="ru-RU" altLang="ru-RU" sz="2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канд. философ. наук, зав. отделом                      стратегического планирования и проектирования</a:t>
            </a:r>
            <a:r>
              <a:rPr lang="ru-RU" altLang="ru-RU" sz="22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060575" indent="-2060575">
              <a:buNone/>
            </a:pPr>
            <a:r>
              <a:rPr lang="ru-RU" altLang="ru-RU" sz="2600" b="1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Захарьян</a:t>
            </a:r>
            <a:r>
              <a:rPr lang="ru-RU" altLang="ru-RU" sz="26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Н.Р</a:t>
            </a:r>
            <a:r>
              <a:rPr lang="ru-RU" altLang="ru-RU" sz="26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</a:t>
            </a:r>
            <a:r>
              <a:rPr lang="ru-RU" altLang="ru-RU" sz="2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зав. отделом диагностики и психологического </a:t>
            </a:r>
            <a:r>
              <a:rPr lang="ru-RU" altLang="ru-RU" sz="2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сопровождения</a:t>
            </a:r>
            <a:endParaRPr lang="ru-RU" altLang="ru-RU" sz="2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sz="26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Кравцова М.В., </a:t>
            </a:r>
            <a:r>
              <a:rPr lang="ru-RU" altLang="ru-RU" sz="2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зам. директора по информатизации</a:t>
            </a:r>
          </a:p>
          <a:p>
            <a:pPr marL="0" indent="0">
              <a:buNone/>
            </a:pPr>
            <a:r>
              <a:rPr lang="ru-RU" altLang="ru-RU" sz="2600" b="1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Нескоромных</a:t>
            </a:r>
            <a:r>
              <a:rPr lang="ru-RU" altLang="ru-RU" sz="26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Н.И., </a:t>
            </a:r>
            <a:r>
              <a:rPr lang="ru-RU" altLang="ru-RU" sz="2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канд. </a:t>
            </a:r>
            <a:r>
              <a:rPr lang="ru-RU" altLang="ru-RU" sz="22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</a:t>
            </a:r>
            <a:r>
              <a:rPr lang="ru-RU" altLang="ru-RU" sz="2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наук., методист</a:t>
            </a:r>
          </a:p>
          <a:p>
            <a:pPr marL="2060575" indent="-2060575">
              <a:buNone/>
            </a:pPr>
            <a:r>
              <a:rPr lang="ru-RU" altLang="ru-RU" sz="26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Черненко Н.В., </a:t>
            </a:r>
            <a:r>
              <a:rPr lang="ru-RU" altLang="ru-RU" sz="2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канд. </a:t>
            </a:r>
            <a:r>
              <a:rPr lang="ru-RU" altLang="ru-RU" sz="22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</a:t>
            </a:r>
            <a:r>
              <a:rPr lang="ru-RU" altLang="ru-RU" sz="2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наук, педагог дополнительного образования</a:t>
            </a:r>
          </a:p>
          <a:p>
            <a:pPr marL="0" indent="0">
              <a:buNone/>
            </a:pPr>
            <a:endParaRPr lang="ru-RU" altLang="ru-RU" sz="1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altLang="ru-RU" sz="1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4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41194" y="5331809"/>
            <a:ext cx="8584442" cy="100075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0575" indent="-2060575">
              <a:buFont typeface="Arial" panose="020B0604020202020204" pitchFamily="34" charset="0"/>
              <a:buNone/>
            </a:pPr>
            <a:r>
              <a:rPr lang="ru-RU" altLang="ru-RU" sz="26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Белоусова Т. Н., </a:t>
            </a:r>
            <a:r>
              <a:rPr lang="ru-RU" altLang="ru-RU" sz="2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канд. </a:t>
            </a:r>
            <a:r>
              <a:rPr lang="ru-RU" altLang="ru-RU" sz="22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</a:t>
            </a:r>
            <a:r>
              <a:rPr lang="ru-RU" altLang="ru-RU" sz="2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наук, начальник отдела сопровождения инновационных проектов Управления по образованию и науке администрации г. Сочи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77906" y="4569562"/>
            <a:ext cx="6947730" cy="512747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Научный руководитель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2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336859" y="1613339"/>
            <a:ext cx="8725256" cy="1304333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 психолого-педагогического сопровождения детей младшего школьного возраста, проявляющими одарённость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7705" y="723752"/>
            <a:ext cx="7236295" cy="668320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Объект исследования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5" y="2972264"/>
            <a:ext cx="7236295" cy="668320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Предмет исследования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36859" y="3640584"/>
            <a:ext cx="8482401" cy="26783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Содержание, этапы, технология, педагогические условия  психолого-педагогического сопровождения                 детей младшего школьного возраста                  с признаками общей одарённости                          в организации дополнительного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64842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444097" y="751465"/>
            <a:ext cx="6699903" cy="846599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Цель проекта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бъект 4"/>
          <p:cNvSpPr txBox="1">
            <a:spLocks/>
          </p:cNvSpPr>
          <p:nvPr/>
        </p:nvSpPr>
        <p:spPr>
          <a:xfrm>
            <a:off x="427211" y="2134652"/>
            <a:ext cx="8576187" cy="33573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4863" indent="-804863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00000"/>
              </a:buClr>
              <a:buSzPct val="75000"/>
              <a:buFont typeface="Arial" panose="020B0604020202020204" pitchFamily="34" charset="0"/>
              <a:buNone/>
            </a:pPr>
            <a:endParaRPr lang="ru-RU" sz="2200" b="1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9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Разработать</a:t>
            </a:r>
            <a:r>
              <a:rPr lang="ru-RU" sz="39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обосновать </a:t>
            </a:r>
            <a:r>
              <a:rPr lang="ru-RU" sz="39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и </a:t>
            </a:r>
            <a:r>
              <a:rPr lang="ru-RU" sz="39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реализовать в организации </a:t>
            </a:r>
            <a:r>
              <a:rPr lang="ru-RU" sz="39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39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психолого-педагогического </a:t>
            </a:r>
            <a:r>
              <a:rPr lang="ru-RU" sz="39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сопровождения младших школьников, проявляющих общую одарённость</a:t>
            </a:r>
            <a:endParaRPr lang="ru-RU" sz="39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10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096086" y="661554"/>
            <a:ext cx="7047914" cy="672150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Гипотеза исследования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бъект 4"/>
          <p:cNvSpPr txBox="1">
            <a:spLocks/>
          </p:cNvSpPr>
          <p:nvPr/>
        </p:nvSpPr>
        <p:spPr>
          <a:xfrm>
            <a:off x="374152" y="2969344"/>
            <a:ext cx="8387711" cy="32549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indent="-363538">
              <a:buNone/>
            </a:pPr>
            <a:r>
              <a:rPr lang="ru-RU" sz="31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1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этот процесс строится на основе теоретической </a:t>
            </a:r>
            <a:r>
              <a:rPr lang="ru-RU" sz="31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модели, </a:t>
            </a:r>
            <a:r>
              <a:rPr lang="ru-RU" sz="31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включающей концептуальный, целевой, содержательный, инструментально-технологический и организационно-управленческий блоки;</a:t>
            </a:r>
          </a:p>
          <a:p>
            <a:pPr marL="363538" indent="-363538">
              <a:buNone/>
            </a:pPr>
            <a:r>
              <a:rPr lang="ru-RU" sz="31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проводится </a:t>
            </a:r>
            <a:r>
              <a:rPr lang="ru-RU" sz="31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развития </a:t>
            </a:r>
            <a:r>
              <a:rPr lang="ru-RU" sz="31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</a:t>
            </a:r>
            <a:r>
              <a:rPr lang="ru-RU" sz="31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31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целью выявления и решения их личностных и социально-психологических проблем; </a:t>
            </a:r>
          </a:p>
          <a:p>
            <a:pPr marL="363538" indent="-363538">
              <a:buNone/>
            </a:pPr>
            <a:r>
              <a:rPr lang="ru-RU" sz="31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sz="31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интегрированы усилия </a:t>
            </a:r>
            <a:r>
              <a:rPr lang="ru-RU" sz="31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педагогов дополнительного </a:t>
            </a:r>
            <a:r>
              <a:rPr lang="ru-RU" sz="31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и </a:t>
            </a:r>
            <a:r>
              <a:rPr lang="ru-RU" sz="31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начального общего образования, педагогов-психологов, родителей обучающихся в решении задач психолого-педагогического сопровождения детей с признаками </a:t>
            </a:r>
            <a:r>
              <a:rPr lang="ru-RU" sz="31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общей </a:t>
            </a:r>
            <a:r>
              <a:rPr lang="ru-RU" sz="31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одарённости</a:t>
            </a:r>
            <a:endParaRPr lang="ru-RU" sz="3100" i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0" y="1388523"/>
            <a:ext cx="9190804" cy="152600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4863" indent="-804863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00000"/>
              </a:buClr>
              <a:buSzPct val="75000"/>
              <a:buFont typeface="Arial" panose="020B0604020202020204" pitchFamily="34" charset="0"/>
              <a:buNone/>
            </a:pPr>
            <a:endParaRPr lang="ru-RU" sz="2200" b="1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Эффективность </a:t>
            </a:r>
            <a:r>
              <a:rPr lang="ru-RU" sz="3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процесса психолого-педагогического сопровождения младших школьников с признаками </a:t>
            </a:r>
            <a:r>
              <a:rPr lang="ru-RU" sz="3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одарённости </a:t>
            </a:r>
            <a:r>
              <a:rPr lang="ru-RU" sz="3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организации </a:t>
            </a:r>
            <a:r>
              <a:rPr lang="ru-RU" sz="3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3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повысится, </a:t>
            </a:r>
            <a:r>
              <a:rPr lang="ru-RU" sz="3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если:</a:t>
            </a:r>
            <a:endParaRPr lang="ru-RU" sz="3100" i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06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282024832"/>
              </p:ext>
            </p:extLst>
          </p:nvPr>
        </p:nvGraphicFramePr>
        <p:xfrm>
          <a:off x="437375" y="1494637"/>
          <a:ext cx="8527292" cy="4515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75" y="1750663"/>
            <a:ext cx="2782850" cy="1689776"/>
          </a:xfrm>
          <a:prstGeom prst="round2DiagRect">
            <a:avLst/>
          </a:prstGeom>
          <a:ln w="57150">
            <a:solidFill>
              <a:schemeClr val="bg1"/>
            </a:solidFill>
          </a:ln>
          <a:effectLst>
            <a:outerShdw blurRad="254000" dist="50800" algn="ctr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http://www.ctrigo.ru/pic/full_1499345784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5" t="2660" r="7722" b="1804"/>
          <a:stretch/>
        </p:blipFill>
        <p:spPr bwMode="auto">
          <a:xfrm>
            <a:off x="437375" y="3799440"/>
            <a:ext cx="2799677" cy="1770937"/>
          </a:xfrm>
          <a:prstGeom prst="round2DiagRect">
            <a:avLst/>
          </a:prstGeom>
          <a:noFill/>
          <a:ln w="57150">
            <a:solidFill>
              <a:schemeClr val="bg1"/>
            </a:solidFill>
          </a:ln>
          <a:effectLst>
            <a:outerShdw blurRad="254000" dist="50800" algn="ctr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828800" y="649826"/>
            <a:ext cx="7315199" cy="744038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Основная идея проекта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4223012" y="1393865"/>
            <a:ext cx="2975212" cy="1016224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40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6539312-7605-4424-8932-F7DF245A0D85}"/>
              </a:ext>
            </a:extLst>
          </p:cNvPr>
          <p:cNvSpPr/>
          <p:nvPr/>
        </p:nvSpPr>
        <p:spPr>
          <a:xfrm>
            <a:off x="2104008" y="843379"/>
            <a:ext cx="7039992" cy="744486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Актуальность проекта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87E4DA8-A879-4C1E-AB80-52937D3F80D4}"/>
              </a:ext>
            </a:extLst>
          </p:cNvPr>
          <p:cNvSpPr/>
          <p:nvPr/>
        </p:nvSpPr>
        <p:spPr>
          <a:xfrm>
            <a:off x="1566907" y="5129752"/>
            <a:ext cx="66316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Выявление, поддержка и развитие способностей и талантов у детей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791A2B3-11D2-4CD8-976A-EEDC1F17A3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" t="8594" r="6525" b="13916"/>
          <a:stretch/>
        </p:blipFill>
        <p:spPr>
          <a:xfrm>
            <a:off x="6498454" y="2254866"/>
            <a:ext cx="2363846" cy="2209310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EEA7B15E-0A36-4AF8-85F8-E0BF7B76DC08}"/>
              </a:ext>
            </a:extLst>
          </p:cNvPr>
          <p:cNvSpPr/>
          <p:nvPr/>
        </p:nvSpPr>
        <p:spPr>
          <a:xfrm>
            <a:off x="4465467" y="3045041"/>
            <a:ext cx="834501" cy="9232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0643485-D419-4637-B7CE-1737AA12ED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00" y="2253441"/>
            <a:ext cx="3198510" cy="221073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2FC3D806-01A7-4D0A-B133-ECA889106E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210" y="2021215"/>
            <a:ext cx="2887299" cy="2815567"/>
          </a:xfrm>
          <a:prstGeom prst="round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29468CA-6DA5-4A1E-A754-ACD7649898AF}"/>
              </a:ext>
            </a:extLst>
          </p:cNvPr>
          <p:cNvSpPr/>
          <p:nvPr/>
        </p:nvSpPr>
        <p:spPr>
          <a:xfrm>
            <a:off x="7352766" y="3142695"/>
            <a:ext cx="710578" cy="722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29468CA-6DA5-4A1E-A754-ACD7649898AF}"/>
              </a:ext>
            </a:extLst>
          </p:cNvPr>
          <p:cNvSpPr/>
          <p:nvPr/>
        </p:nvSpPr>
        <p:spPr>
          <a:xfrm>
            <a:off x="7431460" y="3749041"/>
            <a:ext cx="497833" cy="202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110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1504" y="696809"/>
            <a:ext cx="7342496" cy="640671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Поисковый этап реализации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025" y="1569191"/>
            <a:ext cx="8350042" cy="1200329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Анализ научно-методической литературы, разработка диагностической системы,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 младших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школьников, проявляющих одарённость, «зон риска»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4619" y="2737857"/>
            <a:ext cx="8252853" cy="1200329"/>
          </a:xfrm>
          <a:prstGeom prst="rect">
            <a:avLst/>
          </a:prstGeom>
          <a:ln>
            <a:noFill/>
          </a:ln>
          <a:effectLst>
            <a:softEdge rad="3175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Разработка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апробация модели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6–10 лет с признаками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общей одарённости, мониторинг эффективности деятельности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4277" y="3936209"/>
            <a:ext cx="8233536" cy="1569660"/>
          </a:xfrm>
          <a:prstGeom prst="rect">
            <a:avLst/>
          </a:prstGeom>
          <a:ln/>
          <a:effectLst>
            <a:softEdge rad="3175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Разработка общеразвивающих программ ДО               для школьников, метод. материалов для педагогов-психологов, поддержка работающим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одарёнными детьми учителям начальных классов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 г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Сочи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496" y="5505869"/>
            <a:ext cx="8239975" cy="892552"/>
          </a:xfrm>
          <a:prstGeom prst="rect">
            <a:avLst/>
          </a:prstGeom>
          <a:effectLst>
            <a:softEdge rad="3175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Повышение квалификации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ЦТРиГО, включённых в проект, обмен опытом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78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58177376"/>
              </p:ext>
            </p:extLst>
          </p:nvPr>
        </p:nvGraphicFramePr>
        <p:xfrm>
          <a:off x="457200" y="1873250"/>
          <a:ext cx="8324850" cy="4298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905586" y="669514"/>
            <a:ext cx="7238414" cy="911636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Блоки модели сопровождения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26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2134</TotalTime>
  <Words>796</Words>
  <Application>Microsoft Office PowerPoint</Application>
  <PresentationFormat>Экран (4:3)</PresentationFormat>
  <Paragraphs>141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TimesNewRoman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Анжелика</cp:lastModifiedBy>
  <cp:revision>282</cp:revision>
  <cp:lastPrinted>2020-02-05T14:43:40Z</cp:lastPrinted>
  <dcterms:created xsi:type="dcterms:W3CDTF">2017-08-14T10:23:59Z</dcterms:created>
  <dcterms:modified xsi:type="dcterms:W3CDTF">2020-02-06T14:33:32Z</dcterms:modified>
</cp:coreProperties>
</file>