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6" r:id="rId12"/>
    <p:sldId id="277" r:id="rId13"/>
    <p:sldId id="285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7780C9-FB15-4765-8EAD-337F09154A3B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4A8A0-440E-47B5-AC76-EEB728810E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847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средняя общеобразовательная школа №33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492896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реализации проекта краевой инновационной площадки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2015-2018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«Социализация детей с нарушенным слухом в общество здоровых сверстников посредством интегрированного подхода»                    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   МАОУ СОШ 33       Шилькрут Феликс Вениаминович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 Мушастая Наталья Викторовна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к.пс.н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доц.  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568437"/>
            <a:ext cx="7848872" cy="461890"/>
          </a:xfrm>
        </p:spPr>
        <p:txBody>
          <a:bodyPr/>
          <a:lstStyle/>
          <a:p>
            <a:pPr algn="l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Измерение и оценка качества знаний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018046"/>
              </p:ext>
            </p:extLst>
          </p:nvPr>
        </p:nvGraphicFramePr>
        <p:xfrm>
          <a:off x="395536" y="2132856"/>
          <a:ext cx="8640960" cy="4667260"/>
        </p:xfrm>
        <a:graphic>
          <a:graphicData uri="http://schemas.openxmlformats.org/drawingml/2006/table">
            <a:tbl>
              <a:tblPr/>
              <a:tblGrid>
                <a:gridCol w="3911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9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Показатель 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Диагностические методы и (методики)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самооценки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Дембо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Рубинштейна исследование самооценки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Ценностные ориентации 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Лускановой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«Ценностные ориентации»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Социометрия  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«Социометрия»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Дж. Морено измерение межличностных отношений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Психологическое обследование общения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А.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Меграбян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 Шкала эмоционального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отклика»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Определение профессионального личностного типа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Тест Д. Голланда « Определение  профессионального  типа личности»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Изучение трудовой мотивации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Методика Н. Лускановой «Оценка трудовой мотивации»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Отбор различных типов профессий 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Е.А. Климова «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Дифференциально-диагностический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опросник» (ДДО)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Профессиональная компетентность педагогов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Опросник Н.. В. Клюева «Профессиональная компетентность педагогов»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Педагогическая культура родителей по вопросам воспитания детей с ОВЗ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Анкета для родителей воспитывающие ребенка с ОВЗ</a:t>
                      </a:r>
                    </a:p>
                  </a:txBody>
                  <a:tcPr marL="59831" marR="59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32856"/>
            <a:ext cx="6512511" cy="7200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04664"/>
            <a:ext cx="91821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82883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социального воспитания ребенка с ОВЗ определены критерии и показатели социализации: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0480287"/>
              </p:ext>
            </p:extLst>
          </p:nvPr>
        </p:nvGraphicFramePr>
        <p:xfrm>
          <a:off x="611559" y="3513646"/>
          <a:ext cx="6984776" cy="3005663"/>
        </p:xfrm>
        <a:graphic>
          <a:graphicData uri="http://schemas.openxmlformats.org/drawingml/2006/table">
            <a:tbl>
              <a:tblPr firstRow="1" firstCol="1" bandRow="1"/>
              <a:tblGrid>
                <a:gridCol w="1447873"/>
                <a:gridCol w="568352"/>
                <a:gridCol w="576064"/>
                <a:gridCol w="648072"/>
                <a:gridCol w="792088"/>
                <a:gridCol w="576064"/>
                <a:gridCol w="648072"/>
                <a:gridCol w="504056"/>
                <a:gridCol w="576064"/>
                <a:gridCol w="648071"/>
              </a:tblGrid>
              <a:tr h="35828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Критерии оценивания адаптации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2016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Выс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Сред.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Низк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Выс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Сред.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Низк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Выс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Сред.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Низк.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Социальная компетентность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Социальная активность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Социальная адаптация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8138" y="1096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085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8538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Таблица 1.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8538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уровня социализации слабослышащих 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85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2" y="1728250"/>
            <a:ext cx="9144000" cy="62068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Развитие сетевого взаимодействия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ГБПОУ «Новороссийский медицинский колледж»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ГБПОУ «Новороссийский социально-педагогический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колледж».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Академия психологии и педагогики Федерального государственного автономного образовательного учреждения высшего образования «Южный федеральный университет»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ГКУ КК ЦЗН города Новороссийска государственное казённое учреждение Краснодарского края «Центр занятости населения города Новороссийска».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Морской колледж при Государственном Морском Университете Адмирала Ф.Ф. Ушакова, провел день открытых дверей для учащихся с ОВЗ.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-3642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0608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04664"/>
            <a:ext cx="91821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708920"/>
            <a:ext cx="883196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1.Создана нормативно-правовая база инновационной деятельности МАОУ СОШ № 33.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2.Разработана и апробирована программа «Социализация детей с нарушенным слухом в общество здоровых сверстников посредством интегрированного подхода». Программа востребована на муниципальном и региональном уровнях.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3.Увеличилось число педагогов, прошедших курсы повышения квалификации. На  конец 2018 года их число составило 90% коллектива.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4.Увеличилось количество педагогов, являющихся участниками инновационной деятельности образовательного учреждения 58 % педагогического коллектива (при постоянном увеличении численности педагогических работников).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5.Увеличилось число участников профессиональных конкурсов.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6.Возросло число публикаций педагогов в научно-методических изданиях.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7.Налажено сетевое взаимодействие через заключения договоров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8.Выпущены 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 и рекомендации, которые  востребованы на муниципальном и региональном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используется дидактический материал: Дневник профессионального самоопределения  для  учащихся  с нарушенным слухом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инновационного проекта  2016 – 2020 школа стала  ПОБЕДИТЕЛЕМ проекта 2.3 годы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проектов» </a:t>
            </a:r>
          </a:p>
        </p:txBody>
      </p:sp>
    </p:spTree>
    <p:extLst>
      <p:ext uri="{BB962C8B-B14F-4D97-AF65-F5344CB8AC3E}">
        <p14:creationId xmlns="" xmlns:p14="http://schemas.microsoft.com/office/powerpoint/2010/main" val="780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7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результатов деятельности КИП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404664"/>
            <a:ext cx="91821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03443"/>
            <a:ext cx="884521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Систематически проводится диссеминация инновационного опыта образовательного учреждения на уровне города и края с анализом обратной связи через:</a:t>
            </a:r>
          </a:p>
          <a:p>
            <a:r>
              <a:rPr lang="ru-RU" sz="1100" dirty="0"/>
              <a:t>a</a:t>
            </a:r>
            <a:r>
              <a:rPr lang="ru-RU" sz="1100" dirty="0" smtClean="0"/>
              <a:t>) </a:t>
            </a:r>
            <a:r>
              <a:rPr lang="ru-RU" sz="1100" dirty="0"/>
              <a:t>выступление на краевых семинарах на базе ИРО КК по теме: «Социализация детей с нарушенным слухом в общество здоровых сверстников посредством интегрированного подхода». (2015, 2016, 2017, 2018 г.)</a:t>
            </a:r>
          </a:p>
          <a:p>
            <a:r>
              <a:rPr lang="ru-RU" sz="1100" dirty="0" smtClean="0"/>
              <a:t>b)Участие </a:t>
            </a:r>
            <a:r>
              <a:rPr lang="ru-RU" sz="1100" dirty="0"/>
              <a:t>в муниципальном смотре конкурсе «Инновационный поиск» (2016, 2017 год )</a:t>
            </a:r>
          </a:p>
          <a:p>
            <a:r>
              <a:rPr lang="ru-RU" sz="1100" dirty="0" smtClean="0"/>
              <a:t>c)Трансляция </a:t>
            </a:r>
            <a:r>
              <a:rPr lang="ru-RU" sz="1100" dirty="0"/>
              <a:t>педагогического опыта в рамках вебинара Всероссийского уровня  (16.02.2018). Конкурс «Преемственность в образовании».</a:t>
            </a:r>
          </a:p>
          <a:p>
            <a:r>
              <a:rPr lang="ru-RU" sz="1100" dirty="0" smtClean="0"/>
              <a:t>d)Выступление </a:t>
            </a:r>
            <a:r>
              <a:rPr lang="ru-RU" sz="1100" dirty="0"/>
              <a:t>на Совете по делам инвалидов при заместителе главы муниципального образования Новороссийска (26.12.18). </a:t>
            </a:r>
          </a:p>
          <a:p>
            <a:r>
              <a:rPr lang="ru-RU" sz="1100" dirty="0" smtClean="0"/>
              <a:t>e)Трансляция </a:t>
            </a:r>
            <a:r>
              <a:rPr lang="ru-RU" sz="1100" dirty="0"/>
              <a:t>опыта Краевой вебинар 20 декабря 2018. Центр дистанционного образования «Институт развития образования Краснодарского края». </a:t>
            </a:r>
            <a:endParaRPr lang="ru-RU" sz="1100" dirty="0" smtClean="0"/>
          </a:p>
          <a:p>
            <a:r>
              <a:rPr lang="ru-RU" sz="1100" dirty="0" smtClean="0"/>
              <a:t>f)Выступление </a:t>
            </a:r>
            <a:r>
              <a:rPr lang="ru-RU" sz="1100" dirty="0"/>
              <a:t>на методических объединениях психологов города Новороссийска (2016, 2017, 2018) .</a:t>
            </a:r>
          </a:p>
          <a:p>
            <a:r>
              <a:rPr lang="ru-RU" sz="1100" dirty="0" smtClean="0"/>
              <a:t>g)Семинар </a:t>
            </a:r>
            <a:r>
              <a:rPr lang="ru-RU" sz="1100" dirty="0"/>
              <a:t>«Социализация и адаптация детей с нарушенным слухом в общество здоровых сверстников» для специалистов образовательных учреждений Новороссийска,  работающих с детьми ОВЗ (октябрь  2016 года)</a:t>
            </a:r>
          </a:p>
          <a:p>
            <a:r>
              <a:rPr lang="ru-RU" sz="1100" dirty="0" smtClean="0"/>
              <a:t>h)Семинар </a:t>
            </a:r>
            <a:r>
              <a:rPr lang="ru-RU" sz="1100" dirty="0"/>
              <a:t>«Социализация и адаптация детей с нарушенным слухом в общество здоровых сверстников» для руководителей и заместителей руководителя образовательных учреждений Новороссийска.  (ноябрь  2016 года)</a:t>
            </a:r>
          </a:p>
          <a:p>
            <a:r>
              <a:rPr lang="ru-RU" sz="1100" dirty="0" smtClean="0"/>
              <a:t>i)Семинар </a:t>
            </a:r>
            <a:r>
              <a:rPr lang="ru-RU" sz="1100" dirty="0"/>
              <a:t>«Социализация и адаптация детей с нарушенным слухом в общество здоровых сверстников» для руководителей и заместителей руководителя образовательных учреждений Новороссийска.  (ноябрь  2016 года)</a:t>
            </a:r>
          </a:p>
          <a:p>
            <a:r>
              <a:rPr lang="ru-RU" sz="1100" dirty="0" smtClean="0"/>
              <a:t>j)Семинар </a:t>
            </a:r>
            <a:r>
              <a:rPr lang="ru-RU" sz="1100" dirty="0"/>
              <a:t>в рамках курсов повышения квалификации КК ККИДППО для педагогов СПО Новороссийска «Профессиональное и личностное самоопределение слабослышащих детей с учетом интересов, склонностей, индивидуальных особенностей и потребностей»  воспитания и социализации обучающихся. (сентябрь 2018).</a:t>
            </a:r>
          </a:p>
          <a:p>
            <a:r>
              <a:rPr lang="ru-RU" sz="1100" dirty="0" smtClean="0"/>
              <a:t>k)Семинар </a:t>
            </a:r>
            <a:r>
              <a:rPr lang="ru-RU" sz="1100" dirty="0"/>
              <a:t>в рамках курсов повышения квалификации КК ККИДППО для педагогов школ Новороссийска «Профессиональное и личностное самоопределение слабослышащих детей с учетом интересов, склонностей, индивидуальных особенностей и потребностей»  воспитания и социализации обучающихся. (май 2018).</a:t>
            </a:r>
          </a:p>
        </p:txBody>
      </p:sp>
    </p:spTree>
    <p:extLst>
      <p:ext uri="{BB962C8B-B14F-4D97-AF65-F5344CB8AC3E}">
        <p14:creationId xmlns="" xmlns:p14="http://schemas.microsoft.com/office/powerpoint/2010/main" val="41046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980257"/>
            <a:ext cx="7550224" cy="5846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Продукт инновационной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330"/>
            <a:ext cx="91821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348880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 и рекомендации, которые  востребованы на муниципальном и региональном уровнях: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1.«Методические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средних образовательных учреждений и профессиональных образовательных организаций» Шилькрут Ф.В., Мушастая Н.В.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«Психолого-педагогическая работа с семьей, воспитывающей ребенка с нарушением слуха».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3.Методические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«Тьюторское сопровождение детей с ОВЗ в образовательных учреждениях реализующих  инклюзивную практику» Мушастая Н.В., Ковалева О.Б.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нарушенным слухом в общество здоровых сверстников посредством интегрированного подхода». Шилькрут Ф.В., Мушастая Н.В.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используется дидактический материал: Дневник профессионального самоопределения  для  учащихся  с нарушенным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специалистов пользуется большой популярностью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КИП выпущен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минутный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реализации инновационной деятельности за время работы КИП – 2015 опубликовано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них 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ВАК. </a:t>
            </a:r>
          </a:p>
        </p:txBody>
      </p:sp>
    </p:spTree>
    <p:extLst>
      <p:ext uri="{BB962C8B-B14F-4D97-AF65-F5344CB8AC3E}">
        <p14:creationId xmlns="" xmlns:p14="http://schemas.microsoft.com/office/powerpoint/2010/main" val="3255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благоприятных условий для физического, интеллектуального, психологического, социального становления личности ребенка с ограниченными возможностями здоровья, достижения им уровня образованности, соответствующей уровню образования, потенциальным возможностям с учетом познавательных интересов и склонностей, а также социально-педагогической реабилитации для последующей интеграции в общество.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33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4225" y="1700925"/>
            <a:ext cx="3978297" cy="959522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задачам федеральной и региональной образовательной политики:</a:t>
            </a:r>
            <a:endParaRPr lang="ru-RU" sz="33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25" y="2737340"/>
            <a:ext cx="3438128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Российской Федерации «Об образовании»;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государственный образовательный стандарт начального общего образования;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001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ст.64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Российской Федерации»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00100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недопустимости перегрузок обучающихся в начальной школе (Письмо МО РФ № 220/11-13 от 20.02.1999);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N 2106 "Об утверждении федеральных требований к образовательным учреждениям в части охраны здоровья обучающихся, воспитанников"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63" y="1700925"/>
            <a:ext cx="391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Созданная программа направлена: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8545" y="2737340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умственных и физических способностей в самом полном объеме;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интеллектуальных, нравственных, эстетических и личностных качеств;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возможности эффективно участвовать в жизни свободного общества;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к образованию в местах своего непосредственного проживания, при котором обеспечивается разумное удовлетворение потребностей лица;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мер индивидуальной поддержки в общей системе образования, облегчающих процесс обучения;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освоения социальных навыков;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 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переподготовки педагогов.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63025" y="3501008"/>
            <a:ext cx="864959" cy="1152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71612"/>
            <a:ext cx="8424936" cy="1143000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Содержание  инновационной деятельности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8568952" cy="194421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Создание условий для интегрированного обучения детей 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нарушенным слухом.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378904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нравственного смысла учения, социально-ориентированной и общественно полезной деятельности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у подростка позитивной нравственной самооценки, самоуважения и жизненного оптимизма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эстетических потребностей , ценностей и чувств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трудолюбия, способности к преодолению трудностей, целеустремленности и настойчивости в достижении результата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культуры здорового и безопасного образа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5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6864" cy="1008112"/>
          </a:xfrm>
          <a:effectLst/>
        </p:spPr>
        <p:txBody>
          <a:bodyPr/>
          <a:lstStyle/>
          <a:p>
            <a:pPr marL="0" lvl="0" indent="0" algn="ctr">
              <a:buNone/>
            </a:pP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Развитие коммуникативной функции речи слабослышащих детей.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540" y="4149080"/>
            <a:ext cx="8424936" cy="2520280"/>
          </a:xfrm>
        </p:spPr>
        <p:txBody>
          <a:bodyPr>
            <a:normAutofit/>
          </a:bodyPr>
          <a:lstStyle/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Активация самостоятельной речи осуществляется в играх (по подражанию).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слова вводятся во время продуктивной деятельности или во время игры.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пониманию устной речи проводится постоянно и в разных ситуациях.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 расширяется сфера употребления знакомых слов.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над пониманием слов проводится регулярно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12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537252"/>
            <a:ext cx="7407275" cy="73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568952" cy="2088232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>
                <a:solidFill>
                  <a:srgbClr val="002060"/>
                </a:solidFill>
              </a:rPr>
              <a:t>    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>
                <a:solidFill>
                  <a:srgbClr val="002060"/>
                </a:solidFill>
              </a:rPr>
              <a:t/>
            </a:r>
            <a:br>
              <a:rPr lang="ru-RU" sz="2400" b="0" dirty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Системный подход к осуществлению коррекционной работы, предполагающей формирование и развитие сенсорной, интеллектуальной и профориентационной  культуры.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437112"/>
            <a:ext cx="8496944" cy="2232248"/>
          </a:xfrm>
        </p:spPr>
        <p:txBody>
          <a:bodyPr>
            <a:normAutofit/>
          </a:bodyPr>
          <a:lstStyle/>
          <a:p>
            <a:pPr algn="l">
              <a:buClrTx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функции контроля собственной деятельности.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общеучебных и общеинтелектуальных умений и навыков.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профессий, профессиональной деятельности  и ценностей профессионального труда. 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познавательной активности.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1613"/>
            <a:ext cx="8064895" cy="8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2032254"/>
            <a:ext cx="8496944" cy="1656184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Реализация задачи № 4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Повышение профессиональной компетентности педагогов и специалистов.</a:t>
            </a: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712968" cy="4536504"/>
          </a:xfrm>
        </p:spPr>
        <p:txBody>
          <a:bodyPr>
            <a:normAutofit/>
          </a:bodyPr>
          <a:lstStyle/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педагогических кадров  работающих с детьми с ОВЗ.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педагогического мастерства и категорийности кадров работающих с детьми с ОВЗ.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образовательном процессе современных методов, форм, средств обучения, современных образовательных технологий по работе с детьми с нарушенным слухом.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процесса  профессиональной компетентности педагогов.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60988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0839"/>
            <a:ext cx="80660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352928" cy="1631258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Обучение педагогической культуре родителей по вопросам воспитания и обучения детей с нарушенным слухом.</a:t>
            </a: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524" y="3933056"/>
            <a:ext cx="8568952" cy="4032448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охранение, укрепление и развитие физического, психического и нравственного здоровья ребенка;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Формирование бытовых, коммуникативных, трудовых и учебных умений;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Развитие творческих способностей, расширение кругозора;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Формирование слухового восприятия и усвоение устной речи;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Формирование социального, межличностного, культурного опыта, способствующего успешности дальнейшей самостоятельной жизни ребенка.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700809"/>
            <a:ext cx="806608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4983" t="6880" r="45808" b="75103"/>
          <a:stretch>
            <a:fillRect/>
          </a:stretch>
        </p:blipFill>
        <p:spPr bwMode="auto">
          <a:xfrm>
            <a:off x="0" y="0"/>
            <a:ext cx="9144000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795" y="2492896"/>
            <a:ext cx="3662410" cy="216024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Инновационность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проекта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060848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среду массовой общеобразовательной школы МАОУ СОШ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г.Новороссийска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интегрированы ученики  с нарушенным слухом.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успешно интегрировались в общество здоровых сверстников и занимаются по общеобразовательной программе.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Учащиеся являются призерами и победителями различных муниципальных ,краевых и региональных конкурсов.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Рисунок 2" descr="C:\Documents and Settings\Admin\Рабочий стол\фото\IMG_3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752528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605</TotalTime>
  <Words>1346</Words>
  <Application>Microsoft Office PowerPoint</Application>
  <PresentationFormat>Экран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автономное общеобразовательное учреждение средняя общеобразовательная школа №33</vt:lpstr>
      <vt:lpstr>Слайд 2</vt:lpstr>
      <vt:lpstr>Слайд 3</vt:lpstr>
      <vt:lpstr>Содержание  инновационной деятельности :</vt:lpstr>
      <vt:lpstr>  Развитие коммуникативной функции речи слабослышащих детей. </vt:lpstr>
      <vt:lpstr>         Системный подход к осуществлению коррекционной работы, предполагающей формирование и развитие сенсорной, интеллектуальной и профориентационной  культуры. </vt:lpstr>
      <vt:lpstr>     Реализация задачи № 4:   Повышение профессиональной компетентности педагогов и специалистов.</vt:lpstr>
      <vt:lpstr>      Обучение педагогической культуре родителей по вопросам воспитания и обучения детей с нарушенным слухом.</vt:lpstr>
      <vt:lpstr>Инновационность проекта </vt:lpstr>
      <vt:lpstr>Измерение и оценка качества знаний:</vt:lpstr>
      <vt:lpstr>Измерение и оценка качества инновации</vt:lpstr>
      <vt:lpstr>Развитие сетевого взаимодействия:</vt:lpstr>
      <vt:lpstr>Результативность</vt:lpstr>
      <vt:lpstr>Апробация и диссеминация результатов деятельности КИП</vt:lpstr>
      <vt:lpstr>Продукт инновационной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средняя общеобразовательная школа №33</dc:title>
  <dc:creator>user</dc:creator>
  <cp:lastModifiedBy>user</cp:lastModifiedBy>
  <cp:revision>100</cp:revision>
  <dcterms:created xsi:type="dcterms:W3CDTF">2018-01-31T06:50:24Z</dcterms:created>
  <dcterms:modified xsi:type="dcterms:W3CDTF">2019-01-14T06:02:45Z</dcterms:modified>
</cp:coreProperties>
</file>