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9" r:id="rId3"/>
    <p:sldId id="293" r:id="rId4"/>
    <p:sldId id="261" r:id="rId5"/>
    <p:sldId id="262" r:id="rId6"/>
    <p:sldId id="263" r:id="rId7"/>
    <p:sldId id="264" r:id="rId8"/>
    <p:sldId id="265" r:id="rId9"/>
    <p:sldId id="266" r:id="rId10"/>
    <p:sldId id="270" r:id="rId11"/>
    <p:sldId id="301" r:id="rId12"/>
    <p:sldId id="299" r:id="rId13"/>
    <p:sldId id="300" r:id="rId14"/>
    <p:sldId id="295" r:id="rId15"/>
    <p:sldId id="297" r:id="rId16"/>
    <p:sldId id="271" r:id="rId17"/>
    <p:sldId id="288" r:id="rId18"/>
    <p:sldId id="289" r:id="rId19"/>
    <p:sldId id="273" r:id="rId20"/>
    <p:sldId id="274" r:id="rId21"/>
    <p:sldId id="275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</a:t>
            </a:r>
            <a:r>
              <a:rPr lang="ru-RU" sz="16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иагностики по показателю</a:t>
            </a:r>
            <a:r>
              <a:rPr lang="ru-RU" sz="16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«оригинальность»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(%)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2685195995171908"/>
          <c:y val="1.43002128892585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755454899569481"/>
          <c:y val="0.39429252605566351"/>
          <c:w val="0.87945896401901291"/>
          <c:h val="0.4309738857844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41</c:v>
                </c:pt>
                <c:pt idx="2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smtClean="0"/>
                      <a:t>34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ru-RU" smtClean="0"/>
                      <a:t>45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34</c:v>
                </c:pt>
                <c:pt idx="1">
                  <c:v>45</c:v>
                </c:pt>
                <c:pt idx="2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877120"/>
        <c:axId val="149879808"/>
      </c:barChart>
      <c:catAx>
        <c:axId val="14987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49879808"/>
        <c:crosses val="autoZero"/>
        <c:auto val="1"/>
        <c:lblAlgn val="ctr"/>
        <c:lblOffset val="100"/>
        <c:noMultiLvlLbl val="0"/>
      </c:catAx>
      <c:valAx>
        <c:axId val="1498798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498771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2951012199845719"/>
          <c:y val="0.88676520927104208"/>
          <c:w val="0.37673028822623317"/>
          <c:h val="0.1037013154694524"/>
        </c:manualLayout>
      </c:layout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</a:t>
            </a:r>
            <a:r>
              <a:rPr lang="ru-RU" sz="1600" b="1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иагностики по показателю</a:t>
            </a:r>
            <a:r>
              <a:rPr lang="ru-RU" sz="1600" b="1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«продуктивность»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(%)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6468841938411839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331793800485357"/>
          <c:y val="0.5052563631079896"/>
          <c:w val="0.8566820619951464"/>
          <c:h val="0.266759077571153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44</c:v>
                </c:pt>
                <c:pt idx="1">
                  <c:v>32</c:v>
                </c:pt>
                <c:pt idx="2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25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49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25</c:v>
                </c:pt>
                <c:pt idx="1">
                  <c:v>49</c:v>
                </c:pt>
                <c:pt idx="2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925248"/>
        <c:axId val="149940480"/>
      </c:barChart>
      <c:catAx>
        <c:axId val="14992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49940480"/>
        <c:crosses val="autoZero"/>
        <c:auto val="1"/>
        <c:lblAlgn val="ctr"/>
        <c:lblOffset val="100"/>
        <c:noMultiLvlLbl val="0"/>
      </c:catAx>
      <c:valAx>
        <c:axId val="1499404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499252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026043276894989"/>
          <c:y val="0.8930639651149872"/>
          <c:w val="0.37673028822623317"/>
          <c:h val="0.1037013154694524"/>
        </c:manualLayout>
      </c:layout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487379005376388E-2"/>
          <c:y val="0.20982554465378556"/>
          <c:w val="0.90436967378178501"/>
          <c:h val="0.544950258220347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41</c:v>
                </c:pt>
                <c:pt idx="2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34</c:v>
                </c:pt>
                <c:pt idx="1">
                  <c:v>45</c:v>
                </c:pt>
                <c:pt idx="2">
                  <c:v>21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25</c:v>
                </c:pt>
                <c:pt idx="1">
                  <c:v>40</c:v>
                </c:pt>
                <c:pt idx="2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0324352"/>
        <c:axId val="150325888"/>
      </c:barChart>
      <c:catAx>
        <c:axId val="150324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325888"/>
        <c:crosses val="autoZero"/>
        <c:auto val="1"/>
        <c:lblAlgn val="ctr"/>
        <c:lblOffset val="100"/>
        <c:noMultiLvlLbl val="0"/>
      </c:catAx>
      <c:valAx>
        <c:axId val="150325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324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806328589186987E-2"/>
          <c:y val="5.7288176239471231E-2"/>
          <c:w val="0.90753050910555921"/>
          <c:h val="0.808977821908676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44</c:v>
                </c:pt>
                <c:pt idx="1">
                  <c:v>46</c:v>
                </c:pt>
                <c:pt idx="2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25</c:v>
                </c:pt>
                <c:pt idx="1">
                  <c:v>42</c:v>
                </c:pt>
                <c:pt idx="2">
                  <c:v>33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22</c:v>
                </c:pt>
                <c:pt idx="1">
                  <c:v>34</c:v>
                </c:pt>
                <c:pt idx="2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130688"/>
        <c:axId val="110132224"/>
      </c:barChart>
      <c:catAx>
        <c:axId val="110130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0132224"/>
        <c:crosses val="autoZero"/>
        <c:auto val="1"/>
        <c:lblAlgn val="ctr"/>
        <c:lblOffset val="100"/>
        <c:noMultiLvlLbl val="0"/>
      </c:catAx>
      <c:valAx>
        <c:axId val="110132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0130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33222734093053818"/>
          <c:y val="0.93594685603638328"/>
          <c:w val="0.33229540462587487"/>
          <c:h val="6.30767491543969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 диагностики 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1600" b="1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показателю гибкость (%)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1094218128768935"/>
          <c:y val="3.296045627652732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оригинальность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</c:v>
                </c:pt>
                <c:pt idx="1">
                  <c:v>38</c:v>
                </c:pt>
                <c:pt idx="2">
                  <c:v>36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продуктивность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38</c:v>
                </c:pt>
                <c:pt idx="1">
                  <c:v>36</c:v>
                </c:pt>
                <c:pt idx="2">
                  <c:v>28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гибкость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32</c:v>
                </c:pt>
                <c:pt idx="1">
                  <c:v>30</c:v>
                </c:pt>
                <c:pt idx="2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180224"/>
        <c:axId val="110181760"/>
      </c:barChart>
      <c:catAx>
        <c:axId val="11018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0181760"/>
        <c:crosses val="autoZero"/>
        <c:auto val="1"/>
        <c:lblAlgn val="ctr"/>
        <c:lblOffset val="100"/>
        <c:noMultiLvlLbl val="0"/>
      </c:catAx>
      <c:valAx>
        <c:axId val="110181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0180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1EEFEB-7CF0-4357-A270-D0F37D28FCA6}" type="doc">
      <dgm:prSet loTypeId="urn:microsoft.com/office/officeart/2005/8/layout/process4" loCatId="list" qsTypeId="urn:microsoft.com/office/officeart/2005/8/quickstyle/simple4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65008177-CF79-42EE-B360-71DB8EDA9D5F}">
      <dgm:prSet phldrT="[Текст]" custT="1"/>
      <dgm:spPr>
        <a:solidFill>
          <a:schemeClr val="bg1">
            <a:lumMod val="95000"/>
          </a:schemeClr>
        </a:solidFill>
        <a:ln w="38100">
          <a:solidFill>
            <a:schemeClr val="accent2">
              <a:lumMod val="75000"/>
            </a:schemeClr>
          </a:solidFill>
        </a:ln>
        <a:effectLst>
          <a:glow rad="139700">
            <a:schemeClr val="accent2">
              <a:satMod val="175000"/>
              <a:alpha val="4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relaxedInset"/>
          <a:contourClr>
            <a:srgbClr val="FFFFFF"/>
          </a:contourClr>
        </a:sp3d>
      </dgm:spPr>
      <dgm:t>
        <a:bodyPr/>
        <a:lstStyle/>
        <a:p>
          <a:r>
            <a: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ЦЕЛЬ ИННОВАЦИОННОЙ ДЕЯТЕЛЬНОСТИ</a:t>
          </a:r>
          <a:endParaRPr lang="ru-RU" sz="2400" b="1" dirty="0">
            <a:solidFill>
              <a:schemeClr val="accent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701D9B-7881-4CBD-898A-CBA425836694}" type="parTrans" cxnId="{46D0C54F-BFC7-4794-8F2E-7087DD709553}">
      <dgm:prSet/>
      <dgm:spPr/>
      <dgm:t>
        <a:bodyPr/>
        <a:lstStyle/>
        <a:p>
          <a:endParaRPr lang="ru-RU"/>
        </a:p>
      </dgm:t>
    </dgm:pt>
    <dgm:pt modelId="{1F43FBC0-4D74-4EC4-888A-6FB6C8F4C97F}" type="sibTrans" cxnId="{46D0C54F-BFC7-4794-8F2E-7087DD709553}">
      <dgm:prSet/>
      <dgm:spPr/>
      <dgm:t>
        <a:bodyPr/>
        <a:lstStyle/>
        <a:p>
          <a:endParaRPr lang="ru-RU"/>
        </a:p>
      </dgm:t>
    </dgm:pt>
    <dgm:pt modelId="{5F8B6FBC-C4FD-4763-83DE-CAC6BA024EE1}">
      <dgm:prSet phldrT="[Текст]" custT="1"/>
      <dgm:spPr>
        <a:solidFill>
          <a:srgbClr val="FFFFCC"/>
        </a:solidFill>
        <a:ln w="38100">
          <a:solidFill>
            <a:schemeClr val="accent2">
              <a:lumMod val="75000"/>
            </a:schemeClr>
          </a:solidFill>
        </a:ln>
        <a:effectLst>
          <a:glow rad="139700">
            <a:schemeClr val="accent2">
              <a:satMod val="175000"/>
              <a:alpha val="4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relaxedInset"/>
          <a:contourClr>
            <a:srgbClr val="FFFFFF"/>
          </a:contourClr>
        </a:sp3d>
      </dgm:spPr>
      <dgm:t>
        <a:bodyPr/>
        <a:lstStyle/>
        <a:p>
          <a:pPr>
            <a:lnSpc>
              <a:spcPct val="114000"/>
            </a:lnSpc>
          </a:pPr>
          <a:r>
            <a:rPr lang="ru-RU" sz="2000" b="1" i="0" dirty="0" smtClean="0">
              <a:solidFill>
                <a:schemeClr val="tx1"/>
              </a:solidFill>
              <a:latin typeface="Cambria" panose="02040503050406030204" pitchFamily="18" charset="0"/>
              <a:cs typeface="Courier New" pitchFamily="49" charset="0"/>
            </a:rPr>
            <a:t>РАЗРАБОТКА И ВНЕДРЕНИЕ СИСТЕМЫ РАЗВИТИЯ ТВОРЧЕСКОГО МЫШЛЕНИЯ ДОШКОЛЬНИКОВ С ИСПОЛЬЗОВАНИЕМ СРЕДОВЫХ ОБРАЗОВАТЕЛЬНЫХ МОДУЛЕЙ</a:t>
          </a:r>
          <a:endParaRPr lang="ru-RU" sz="2000" b="1" i="0" dirty="0">
            <a:solidFill>
              <a:schemeClr val="tx1"/>
            </a:solidFill>
            <a:latin typeface="Cambria" panose="02040503050406030204" pitchFamily="18" charset="0"/>
            <a:cs typeface="Courier New" pitchFamily="49" charset="0"/>
          </a:endParaRPr>
        </a:p>
      </dgm:t>
    </dgm:pt>
    <dgm:pt modelId="{549809DB-1B13-4FE8-B215-6372F276C22B}" type="sibTrans" cxnId="{4C5B5F42-73FB-4E09-91F3-9FE51391F3AD}">
      <dgm:prSet/>
      <dgm:spPr/>
      <dgm:t>
        <a:bodyPr/>
        <a:lstStyle/>
        <a:p>
          <a:endParaRPr lang="ru-RU"/>
        </a:p>
      </dgm:t>
    </dgm:pt>
    <dgm:pt modelId="{38CCC4ED-AF05-4504-952B-B7019DE64E29}" type="parTrans" cxnId="{4C5B5F42-73FB-4E09-91F3-9FE51391F3AD}">
      <dgm:prSet/>
      <dgm:spPr/>
      <dgm:t>
        <a:bodyPr/>
        <a:lstStyle/>
        <a:p>
          <a:endParaRPr lang="ru-RU"/>
        </a:p>
      </dgm:t>
    </dgm:pt>
    <dgm:pt modelId="{E0E0ABA7-811B-4756-A8E4-D74077253D82}" type="pres">
      <dgm:prSet presAssocID="{461EEFEB-7CF0-4357-A270-D0F37D28FCA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C465C5-5A03-4DCA-BCC4-A4948802AD56}" type="pres">
      <dgm:prSet presAssocID="{5F8B6FBC-C4FD-4763-83DE-CAC6BA024EE1}" presName="boxAndChildren" presStyleCnt="0"/>
      <dgm:spPr/>
      <dgm:t>
        <a:bodyPr/>
        <a:lstStyle/>
        <a:p>
          <a:endParaRPr lang="ru-RU"/>
        </a:p>
      </dgm:t>
    </dgm:pt>
    <dgm:pt modelId="{4E69169A-7A84-4D88-8890-CA39AC37E197}" type="pres">
      <dgm:prSet presAssocID="{5F8B6FBC-C4FD-4763-83DE-CAC6BA024EE1}" presName="parentTextBox" presStyleLbl="node1" presStyleIdx="0" presStyleCnt="2" custScaleX="100000" custScaleY="45740" custLinFactNeighborX="0" custLinFactNeighborY="7369"/>
      <dgm:spPr/>
      <dgm:t>
        <a:bodyPr/>
        <a:lstStyle/>
        <a:p>
          <a:endParaRPr lang="ru-RU"/>
        </a:p>
      </dgm:t>
    </dgm:pt>
    <dgm:pt modelId="{30B74FDC-5163-4B81-BB9B-339EEAB8601B}" type="pres">
      <dgm:prSet presAssocID="{1F43FBC0-4D74-4EC4-888A-6FB6C8F4C97F}" presName="sp" presStyleCnt="0"/>
      <dgm:spPr/>
      <dgm:t>
        <a:bodyPr/>
        <a:lstStyle/>
        <a:p>
          <a:endParaRPr lang="ru-RU"/>
        </a:p>
      </dgm:t>
    </dgm:pt>
    <dgm:pt modelId="{3285304B-01F9-40EB-846D-BA9B610F4F1C}" type="pres">
      <dgm:prSet presAssocID="{65008177-CF79-42EE-B360-71DB8EDA9D5F}" presName="arrowAndChildren" presStyleCnt="0"/>
      <dgm:spPr/>
      <dgm:t>
        <a:bodyPr/>
        <a:lstStyle/>
        <a:p>
          <a:endParaRPr lang="ru-RU"/>
        </a:p>
      </dgm:t>
    </dgm:pt>
    <dgm:pt modelId="{7487BB8C-FDEA-46ED-B54F-C29F9A6E4854}" type="pres">
      <dgm:prSet presAssocID="{65008177-CF79-42EE-B360-71DB8EDA9D5F}" presName="parentTextArrow" presStyleLbl="node1" presStyleIdx="1" presStyleCnt="2" custScaleX="99873" custScaleY="20182" custLinFactNeighborX="0" custLinFactNeighborY="-299"/>
      <dgm:spPr/>
      <dgm:t>
        <a:bodyPr/>
        <a:lstStyle/>
        <a:p>
          <a:endParaRPr lang="ru-RU"/>
        </a:p>
      </dgm:t>
    </dgm:pt>
  </dgm:ptLst>
  <dgm:cxnLst>
    <dgm:cxn modelId="{453A0250-EC3C-4C79-BE66-96B88F96A23B}" type="presOf" srcId="{65008177-CF79-42EE-B360-71DB8EDA9D5F}" destId="{7487BB8C-FDEA-46ED-B54F-C29F9A6E4854}" srcOrd="0" destOrd="0" presId="urn:microsoft.com/office/officeart/2005/8/layout/process4"/>
    <dgm:cxn modelId="{15C1A5B5-F3FA-4D53-8D74-261F9CE9AD56}" type="presOf" srcId="{461EEFEB-7CF0-4357-A270-D0F37D28FCA6}" destId="{E0E0ABA7-811B-4756-A8E4-D74077253D82}" srcOrd="0" destOrd="0" presId="urn:microsoft.com/office/officeart/2005/8/layout/process4"/>
    <dgm:cxn modelId="{46D0C54F-BFC7-4794-8F2E-7087DD709553}" srcId="{461EEFEB-7CF0-4357-A270-D0F37D28FCA6}" destId="{65008177-CF79-42EE-B360-71DB8EDA9D5F}" srcOrd="0" destOrd="0" parTransId="{C0701D9B-7881-4CBD-898A-CBA425836694}" sibTransId="{1F43FBC0-4D74-4EC4-888A-6FB6C8F4C97F}"/>
    <dgm:cxn modelId="{64A7D877-47A9-4A82-AC28-9E9B3E40595A}" type="presOf" srcId="{5F8B6FBC-C4FD-4763-83DE-CAC6BA024EE1}" destId="{4E69169A-7A84-4D88-8890-CA39AC37E197}" srcOrd="0" destOrd="0" presId="urn:microsoft.com/office/officeart/2005/8/layout/process4"/>
    <dgm:cxn modelId="{4C5B5F42-73FB-4E09-91F3-9FE51391F3AD}" srcId="{461EEFEB-7CF0-4357-A270-D0F37D28FCA6}" destId="{5F8B6FBC-C4FD-4763-83DE-CAC6BA024EE1}" srcOrd="1" destOrd="0" parTransId="{38CCC4ED-AF05-4504-952B-B7019DE64E29}" sibTransId="{549809DB-1B13-4FE8-B215-6372F276C22B}"/>
    <dgm:cxn modelId="{999A491F-D6D8-4FF7-A029-BD2F1738F512}" type="presParOf" srcId="{E0E0ABA7-811B-4756-A8E4-D74077253D82}" destId="{81C465C5-5A03-4DCA-BCC4-A4948802AD56}" srcOrd="0" destOrd="0" presId="urn:microsoft.com/office/officeart/2005/8/layout/process4"/>
    <dgm:cxn modelId="{8A44F376-24B5-4312-93A4-C59F7D8E8B5A}" type="presParOf" srcId="{81C465C5-5A03-4DCA-BCC4-A4948802AD56}" destId="{4E69169A-7A84-4D88-8890-CA39AC37E197}" srcOrd="0" destOrd="0" presId="urn:microsoft.com/office/officeart/2005/8/layout/process4"/>
    <dgm:cxn modelId="{C87389DA-3445-4286-93F3-7FC7B507F7C8}" type="presParOf" srcId="{E0E0ABA7-811B-4756-A8E4-D74077253D82}" destId="{30B74FDC-5163-4B81-BB9B-339EEAB8601B}" srcOrd="1" destOrd="0" presId="urn:microsoft.com/office/officeart/2005/8/layout/process4"/>
    <dgm:cxn modelId="{E621168D-DD5C-4F50-A2C1-C416E695016F}" type="presParOf" srcId="{E0E0ABA7-811B-4756-A8E4-D74077253D82}" destId="{3285304B-01F9-40EB-846D-BA9B610F4F1C}" srcOrd="2" destOrd="0" presId="urn:microsoft.com/office/officeart/2005/8/layout/process4"/>
    <dgm:cxn modelId="{6A6EA353-FCF1-42D2-A6FB-8C9600AC0681}" type="presParOf" srcId="{3285304B-01F9-40EB-846D-BA9B610F4F1C}" destId="{7487BB8C-FDEA-46ED-B54F-C29F9A6E485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B85A57-DD83-4318-BB72-160535A2574D}" type="doc">
      <dgm:prSet loTypeId="urn:microsoft.com/office/officeart/2005/8/layout/vList3#1" loCatId="picture" qsTypeId="urn:microsoft.com/office/officeart/2005/8/quickstyle/simple1" qsCatId="simple" csTypeId="urn:microsoft.com/office/officeart/2005/8/colors/accent1_2" csCatId="accent1" phldr="1"/>
      <dgm:spPr/>
    </dgm:pt>
    <dgm:pt modelId="{EB225AD0-C9AB-4D96-A9D9-F74133D29C76}">
      <dgm:prSet phldrT="[Текст]" phldr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 dirty="0"/>
        </a:p>
      </dgm:t>
    </dgm:pt>
    <dgm:pt modelId="{64D1084B-8CBF-4220-A7B2-B06711B5B05E}" type="parTrans" cxnId="{1DF1B95B-FF88-4454-AB69-4184150EE1A0}">
      <dgm:prSet/>
      <dgm:spPr/>
      <dgm:t>
        <a:bodyPr/>
        <a:lstStyle/>
        <a:p>
          <a:endParaRPr lang="ru-RU"/>
        </a:p>
      </dgm:t>
    </dgm:pt>
    <dgm:pt modelId="{9119A3D2-1C3E-4951-AA29-57FA820EC645}" type="sibTrans" cxnId="{1DF1B95B-FF88-4454-AB69-4184150EE1A0}">
      <dgm:prSet/>
      <dgm:spPr/>
      <dgm:t>
        <a:bodyPr/>
        <a:lstStyle/>
        <a:p>
          <a:endParaRPr lang="ru-RU"/>
        </a:p>
      </dgm:t>
    </dgm:pt>
    <dgm:pt modelId="{2BDA7526-638B-498E-9787-491666E40A15}">
      <dgm:prSet phldrT="[Текст]" phldr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 dirty="0"/>
        </a:p>
      </dgm:t>
    </dgm:pt>
    <dgm:pt modelId="{5BDD0EB0-B523-4D53-A125-CE4A0EF88ABB}" type="sibTrans" cxnId="{CF2B1005-61EC-46F1-B28E-4E27B140483D}">
      <dgm:prSet/>
      <dgm:spPr/>
      <dgm:t>
        <a:bodyPr/>
        <a:lstStyle/>
        <a:p>
          <a:endParaRPr lang="ru-RU"/>
        </a:p>
      </dgm:t>
    </dgm:pt>
    <dgm:pt modelId="{CE4370E9-3A4F-4986-B079-7F41E9DB0C3D}" type="parTrans" cxnId="{CF2B1005-61EC-46F1-B28E-4E27B140483D}">
      <dgm:prSet/>
      <dgm:spPr/>
      <dgm:t>
        <a:bodyPr/>
        <a:lstStyle/>
        <a:p>
          <a:endParaRPr lang="ru-RU"/>
        </a:p>
      </dgm:t>
    </dgm:pt>
    <dgm:pt modelId="{9483DF36-8480-4EA4-B951-2A28C9C7240A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,</a:t>
          </a:r>
          <a:endParaRPr lang="ru-RU" dirty="0"/>
        </a:p>
      </dgm:t>
    </dgm:pt>
    <dgm:pt modelId="{9334CF63-EFFD-4E00-B6C0-CF1135B1C65D}" type="sibTrans" cxnId="{25C07629-AE04-4129-8323-294BBFF62C1D}">
      <dgm:prSet/>
      <dgm:spPr/>
      <dgm:t>
        <a:bodyPr/>
        <a:lstStyle/>
        <a:p>
          <a:endParaRPr lang="ru-RU"/>
        </a:p>
      </dgm:t>
    </dgm:pt>
    <dgm:pt modelId="{C8575CE2-A410-43C2-980B-2952EC1F80A6}" type="parTrans" cxnId="{25C07629-AE04-4129-8323-294BBFF62C1D}">
      <dgm:prSet/>
      <dgm:spPr/>
      <dgm:t>
        <a:bodyPr/>
        <a:lstStyle/>
        <a:p>
          <a:endParaRPr lang="ru-RU"/>
        </a:p>
      </dgm:t>
    </dgm:pt>
    <dgm:pt modelId="{68C6D7FB-68AA-4DF9-BD98-E31DD6539E18}" type="pres">
      <dgm:prSet presAssocID="{06B85A57-DD83-4318-BB72-160535A2574D}" presName="linearFlow" presStyleCnt="0">
        <dgm:presLayoutVars>
          <dgm:dir/>
          <dgm:resizeHandles val="exact"/>
        </dgm:presLayoutVars>
      </dgm:prSet>
      <dgm:spPr/>
    </dgm:pt>
    <dgm:pt modelId="{45538AE7-9274-4FFF-9421-30A5E7EB1234}" type="pres">
      <dgm:prSet presAssocID="{EB225AD0-C9AB-4D96-A9D9-F74133D29C76}" presName="composite" presStyleCnt="0"/>
      <dgm:spPr/>
    </dgm:pt>
    <dgm:pt modelId="{0D37957B-2E9A-4910-9B38-151046F33C0F}" type="pres">
      <dgm:prSet presAssocID="{EB225AD0-C9AB-4D96-A9D9-F74133D29C76}" presName="imgShp" presStyleLbl="fgImgPlace1" presStyleIdx="0" presStyleCnt="3" custLinFactNeighborX="1608" custLinFactNeighborY="-15937"/>
      <dgm:spPr>
        <a:prstGeom prst="leftArrowCallout">
          <a:avLst/>
        </a:prstGeom>
        <a:solidFill>
          <a:srgbClr val="99CCFF"/>
        </a:solidFill>
        <a:ln>
          <a:solidFill>
            <a:schemeClr val="tx2">
              <a:lumMod val="40000"/>
              <a:lumOff val="60000"/>
            </a:schemeClr>
          </a:solidFill>
        </a:ln>
      </dgm:spPr>
    </dgm:pt>
    <dgm:pt modelId="{358D0658-7DFB-4999-91EE-1417705CE226}" type="pres">
      <dgm:prSet presAssocID="{EB225AD0-C9AB-4D96-A9D9-F74133D29C76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02054-22C6-4F8F-A4C2-B68A8F64F946}" type="pres">
      <dgm:prSet presAssocID="{9119A3D2-1C3E-4951-AA29-57FA820EC645}" presName="spacing" presStyleCnt="0"/>
      <dgm:spPr/>
    </dgm:pt>
    <dgm:pt modelId="{0275AB10-32EB-4BA9-9B5A-63B3B5F0DA33}" type="pres">
      <dgm:prSet presAssocID="{9483DF36-8480-4EA4-B951-2A28C9C7240A}" presName="composite" presStyleCnt="0"/>
      <dgm:spPr/>
    </dgm:pt>
    <dgm:pt modelId="{20582F8D-A428-4C2D-9970-9E05611479A6}" type="pres">
      <dgm:prSet presAssocID="{9483DF36-8480-4EA4-B951-2A28C9C7240A}" presName="imgShp" presStyleLbl="fgImgPlace1" presStyleIdx="1" presStyleCnt="3"/>
      <dgm:spPr>
        <a:prstGeom prst="leftArrowCallout">
          <a:avLst/>
        </a:prstGeom>
        <a:solidFill>
          <a:srgbClr val="99CCFF"/>
        </a:solidFill>
        <a:ln>
          <a:solidFill>
            <a:schemeClr val="tx2">
              <a:lumMod val="40000"/>
              <a:lumOff val="60000"/>
            </a:schemeClr>
          </a:solidFill>
        </a:ln>
      </dgm:spPr>
    </dgm:pt>
    <dgm:pt modelId="{439F48E0-1002-4F8F-B866-364E19A71C12}" type="pres">
      <dgm:prSet presAssocID="{9483DF36-8480-4EA4-B951-2A28C9C7240A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A29A0C-8CD3-4D4F-95A7-FE05FB8B29B2}" type="pres">
      <dgm:prSet presAssocID="{9334CF63-EFFD-4E00-B6C0-CF1135B1C65D}" presName="spacing" presStyleCnt="0"/>
      <dgm:spPr/>
    </dgm:pt>
    <dgm:pt modelId="{A023D52D-0947-4C74-9845-0CC86B6A99AD}" type="pres">
      <dgm:prSet presAssocID="{2BDA7526-638B-498E-9787-491666E40A15}" presName="composite" presStyleCnt="0"/>
      <dgm:spPr/>
    </dgm:pt>
    <dgm:pt modelId="{AEDED5FB-97BD-49C2-AC2C-1F05B33E2DC8}" type="pres">
      <dgm:prSet presAssocID="{2BDA7526-638B-498E-9787-491666E40A15}" presName="imgShp" presStyleLbl="fgImgPlace1" presStyleIdx="2" presStyleCnt="3"/>
      <dgm:spPr>
        <a:prstGeom prst="leftArrowCallout">
          <a:avLst/>
        </a:prstGeom>
        <a:solidFill>
          <a:srgbClr val="99CCFF"/>
        </a:solidFill>
        <a:ln>
          <a:solidFill>
            <a:schemeClr val="tx2">
              <a:lumMod val="40000"/>
              <a:lumOff val="60000"/>
            </a:schemeClr>
          </a:solidFill>
        </a:ln>
      </dgm:spPr>
    </dgm:pt>
    <dgm:pt modelId="{62EC9FB8-3136-4FAB-80E3-7BB08802C046}" type="pres">
      <dgm:prSet presAssocID="{2BDA7526-638B-498E-9787-491666E40A15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CD7CE8-64B1-4BF4-A296-C00A7A11CAAE}" type="presOf" srcId="{06B85A57-DD83-4318-BB72-160535A2574D}" destId="{68C6D7FB-68AA-4DF9-BD98-E31DD6539E18}" srcOrd="0" destOrd="0" presId="urn:microsoft.com/office/officeart/2005/8/layout/vList3#1"/>
    <dgm:cxn modelId="{F2FCBF24-ED1C-401B-A9A4-C772042C5B67}" type="presOf" srcId="{EB225AD0-C9AB-4D96-A9D9-F74133D29C76}" destId="{358D0658-7DFB-4999-91EE-1417705CE226}" srcOrd="0" destOrd="0" presId="urn:microsoft.com/office/officeart/2005/8/layout/vList3#1"/>
    <dgm:cxn modelId="{38C46286-46C5-4296-B24F-6C509B4B6BE2}" type="presOf" srcId="{2BDA7526-638B-498E-9787-491666E40A15}" destId="{62EC9FB8-3136-4FAB-80E3-7BB08802C046}" srcOrd="0" destOrd="0" presId="urn:microsoft.com/office/officeart/2005/8/layout/vList3#1"/>
    <dgm:cxn modelId="{25C07629-AE04-4129-8323-294BBFF62C1D}" srcId="{06B85A57-DD83-4318-BB72-160535A2574D}" destId="{9483DF36-8480-4EA4-B951-2A28C9C7240A}" srcOrd="1" destOrd="0" parTransId="{C8575CE2-A410-43C2-980B-2952EC1F80A6}" sibTransId="{9334CF63-EFFD-4E00-B6C0-CF1135B1C65D}"/>
    <dgm:cxn modelId="{1DF1B95B-FF88-4454-AB69-4184150EE1A0}" srcId="{06B85A57-DD83-4318-BB72-160535A2574D}" destId="{EB225AD0-C9AB-4D96-A9D9-F74133D29C76}" srcOrd="0" destOrd="0" parTransId="{64D1084B-8CBF-4220-A7B2-B06711B5B05E}" sibTransId="{9119A3D2-1C3E-4951-AA29-57FA820EC645}"/>
    <dgm:cxn modelId="{CF2B1005-61EC-46F1-B28E-4E27B140483D}" srcId="{06B85A57-DD83-4318-BB72-160535A2574D}" destId="{2BDA7526-638B-498E-9787-491666E40A15}" srcOrd="2" destOrd="0" parTransId="{CE4370E9-3A4F-4986-B079-7F41E9DB0C3D}" sibTransId="{5BDD0EB0-B523-4D53-A125-CE4A0EF88ABB}"/>
    <dgm:cxn modelId="{EC851DA6-2A82-43AA-AB1C-57F7B5F87AC7}" type="presOf" srcId="{9483DF36-8480-4EA4-B951-2A28C9C7240A}" destId="{439F48E0-1002-4F8F-B866-364E19A71C12}" srcOrd="0" destOrd="0" presId="urn:microsoft.com/office/officeart/2005/8/layout/vList3#1"/>
    <dgm:cxn modelId="{3FFB8B83-7F17-437A-8C51-C50C6CAA9C01}" type="presParOf" srcId="{68C6D7FB-68AA-4DF9-BD98-E31DD6539E18}" destId="{45538AE7-9274-4FFF-9421-30A5E7EB1234}" srcOrd="0" destOrd="0" presId="urn:microsoft.com/office/officeart/2005/8/layout/vList3#1"/>
    <dgm:cxn modelId="{82BF24DE-2FA3-4FB8-8326-AC0A0BFD2C9B}" type="presParOf" srcId="{45538AE7-9274-4FFF-9421-30A5E7EB1234}" destId="{0D37957B-2E9A-4910-9B38-151046F33C0F}" srcOrd="0" destOrd="0" presId="urn:microsoft.com/office/officeart/2005/8/layout/vList3#1"/>
    <dgm:cxn modelId="{85C98F87-9CBC-4B00-870A-D1751B3352D8}" type="presParOf" srcId="{45538AE7-9274-4FFF-9421-30A5E7EB1234}" destId="{358D0658-7DFB-4999-91EE-1417705CE226}" srcOrd="1" destOrd="0" presId="urn:microsoft.com/office/officeart/2005/8/layout/vList3#1"/>
    <dgm:cxn modelId="{85CB52F2-B022-4184-99F2-C62F6EABEA3B}" type="presParOf" srcId="{68C6D7FB-68AA-4DF9-BD98-E31DD6539E18}" destId="{61F02054-22C6-4F8F-A4C2-B68A8F64F946}" srcOrd="1" destOrd="0" presId="urn:microsoft.com/office/officeart/2005/8/layout/vList3#1"/>
    <dgm:cxn modelId="{B6E2490D-CE94-4E2E-964E-80140F658373}" type="presParOf" srcId="{68C6D7FB-68AA-4DF9-BD98-E31DD6539E18}" destId="{0275AB10-32EB-4BA9-9B5A-63B3B5F0DA33}" srcOrd="2" destOrd="0" presId="urn:microsoft.com/office/officeart/2005/8/layout/vList3#1"/>
    <dgm:cxn modelId="{88675123-161B-4613-AE5B-135E5C8B5F09}" type="presParOf" srcId="{0275AB10-32EB-4BA9-9B5A-63B3B5F0DA33}" destId="{20582F8D-A428-4C2D-9970-9E05611479A6}" srcOrd="0" destOrd="0" presId="urn:microsoft.com/office/officeart/2005/8/layout/vList3#1"/>
    <dgm:cxn modelId="{4426E6F1-A3B3-45ED-A9FB-4FA08C45F693}" type="presParOf" srcId="{0275AB10-32EB-4BA9-9B5A-63B3B5F0DA33}" destId="{439F48E0-1002-4F8F-B866-364E19A71C12}" srcOrd="1" destOrd="0" presId="urn:microsoft.com/office/officeart/2005/8/layout/vList3#1"/>
    <dgm:cxn modelId="{2718F3D4-1FF6-470A-96A1-52B61251BF71}" type="presParOf" srcId="{68C6D7FB-68AA-4DF9-BD98-E31DD6539E18}" destId="{FDA29A0C-8CD3-4D4F-95A7-FE05FB8B29B2}" srcOrd="3" destOrd="0" presId="urn:microsoft.com/office/officeart/2005/8/layout/vList3#1"/>
    <dgm:cxn modelId="{BDD26E39-9452-4617-9A96-31D43AB39567}" type="presParOf" srcId="{68C6D7FB-68AA-4DF9-BD98-E31DD6539E18}" destId="{A023D52D-0947-4C74-9845-0CC86B6A99AD}" srcOrd="4" destOrd="0" presId="urn:microsoft.com/office/officeart/2005/8/layout/vList3#1"/>
    <dgm:cxn modelId="{DCC0FEBF-3104-489F-824C-980E78C48ABE}" type="presParOf" srcId="{A023D52D-0947-4C74-9845-0CC86B6A99AD}" destId="{AEDED5FB-97BD-49C2-AC2C-1F05B33E2DC8}" srcOrd="0" destOrd="0" presId="urn:microsoft.com/office/officeart/2005/8/layout/vList3#1"/>
    <dgm:cxn modelId="{38C7B6F5-EE0B-4EB9-A6BF-1A063B8E31E8}" type="presParOf" srcId="{A023D52D-0947-4C74-9845-0CC86B6A99AD}" destId="{62EC9FB8-3136-4FAB-80E3-7BB08802C04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B74755-E3BD-4456-9626-C35499CFCAB4}" type="doc">
      <dgm:prSet loTypeId="urn:microsoft.com/office/officeart/2005/8/layout/chevron2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B42DB904-1636-4ACB-9AB2-25EBD00BB8F3}">
      <dgm:prSet phldrT="[Текст]" custT="1"/>
      <dgm:spPr/>
      <dgm:t>
        <a:bodyPr/>
        <a:lstStyle/>
        <a:p>
          <a:r>
            <a:rPr lang="ru-RU" sz="3600" dirty="0" smtClean="0"/>
            <a:t>1</a:t>
          </a:r>
          <a:endParaRPr lang="ru-RU" sz="3600" dirty="0"/>
        </a:p>
      </dgm:t>
    </dgm:pt>
    <dgm:pt modelId="{01559B9E-B803-43E0-89DD-EB5C7E15E850}" type="parTrans" cxnId="{7339DE31-006D-4B49-A19F-1EB935928E8D}">
      <dgm:prSet/>
      <dgm:spPr/>
      <dgm:t>
        <a:bodyPr/>
        <a:lstStyle/>
        <a:p>
          <a:endParaRPr lang="ru-RU"/>
        </a:p>
      </dgm:t>
    </dgm:pt>
    <dgm:pt modelId="{602C51FB-7F3A-499D-A866-89F2742BA479}" type="sibTrans" cxnId="{7339DE31-006D-4B49-A19F-1EB935928E8D}">
      <dgm:prSet/>
      <dgm:spPr/>
      <dgm:t>
        <a:bodyPr/>
        <a:lstStyle/>
        <a:p>
          <a:endParaRPr lang="ru-RU"/>
        </a:p>
      </dgm:t>
    </dgm:pt>
    <dgm:pt modelId="{50CA8BB3-A3D9-4257-ADF6-251AF0B51EBD}">
      <dgm:prSet phldrT="[Текст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НАЛИЧИЕ ЭЛЕМЕНТОВ, ПРОТИВОПОЛОЖНЫХ ПО СВОИМ СВОЙСТВАМ И ХАРАКТЕРИСТИКАМ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11329798-17FE-4896-A948-941306D587AD}" type="parTrans" cxnId="{9F75BCE7-5625-469D-BAFC-4E9C77251D9D}">
      <dgm:prSet/>
      <dgm:spPr/>
      <dgm:t>
        <a:bodyPr/>
        <a:lstStyle/>
        <a:p>
          <a:endParaRPr lang="ru-RU"/>
        </a:p>
      </dgm:t>
    </dgm:pt>
    <dgm:pt modelId="{4D0E38E5-F9E1-4408-8D4B-72E76EDA7C84}" type="sibTrans" cxnId="{9F75BCE7-5625-469D-BAFC-4E9C77251D9D}">
      <dgm:prSet/>
      <dgm:spPr/>
      <dgm:t>
        <a:bodyPr/>
        <a:lstStyle/>
        <a:p>
          <a:endParaRPr lang="ru-RU"/>
        </a:p>
      </dgm:t>
    </dgm:pt>
    <dgm:pt modelId="{3AB7879D-2C67-4500-87A3-79D06FB0FDD7}">
      <dgm:prSet phldrT="[Текст]" custT="1"/>
      <dgm:spPr/>
      <dgm:t>
        <a:bodyPr/>
        <a:lstStyle/>
        <a:p>
          <a:r>
            <a:rPr lang="ru-RU" sz="3600" dirty="0" smtClean="0"/>
            <a:t>3</a:t>
          </a:r>
          <a:endParaRPr lang="ru-RU" sz="3600" dirty="0"/>
        </a:p>
      </dgm:t>
    </dgm:pt>
    <dgm:pt modelId="{2328A6B4-2E3C-4EC7-AF56-D6B1953EACA0}" type="parTrans" cxnId="{D78ABBAA-C026-48C6-92D6-E082B9BC75B4}">
      <dgm:prSet/>
      <dgm:spPr/>
      <dgm:t>
        <a:bodyPr/>
        <a:lstStyle/>
        <a:p>
          <a:endParaRPr lang="ru-RU"/>
        </a:p>
      </dgm:t>
    </dgm:pt>
    <dgm:pt modelId="{9302D224-EC30-4A4D-8DDF-A031FB11E1B3}" type="sibTrans" cxnId="{D78ABBAA-C026-48C6-92D6-E082B9BC75B4}">
      <dgm:prSet/>
      <dgm:spPr/>
      <dgm:t>
        <a:bodyPr/>
        <a:lstStyle/>
        <a:p>
          <a:endParaRPr lang="ru-RU"/>
        </a:p>
      </dgm:t>
    </dgm:pt>
    <dgm:pt modelId="{F692FE27-44DD-4314-802D-870DBF9DC747}">
      <dgm:prSet phldrT="[Текст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ВОЗМОЖНОСТЬ ИСПОЛЬЗОВАНИЯ ЭЛЕМЕНТОВ ТЕХНОЛОГИЙ ТРИЗ (СИНЕКТИКА, МОЗГОВОЙ ШТУРМ, МЕТОД ФОКАЛЬНЫХ ОБЪЕКТОВ, МАЛЕНЬКИХ ЧЕЛОВЕЧКОВ)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8D83EC25-55E9-4EE4-9B65-FD57B6FEABC0}" type="parTrans" cxnId="{DB592C27-6E69-437B-8FCA-50505827A907}">
      <dgm:prSet/>
      <dgm:spPr/>
      <dgm:t>
        <a:bodyPr/>
        <a:lstStyle/>
        <a:p>
          <a:endParaRPr lang="ru-RU"/>
        </a:p>
      </dgm:t>
    </dgm:pt>
    <dgm:pt modelId="{D239BC01-3DA5-4E3F-B3AE-2DC8005DCFA4}" type="sibTrans" cxnId="{DB592C27-6E69-437B-8FCA-50505827A907}">
      <dgm:prSet/>
      <dgm:spPr/>
      <dgm:t>
        <a:bodyPr/>
        <a:lstStyle/>
        <a:p>
          <a:endParaRPr lang="ru-RU"/>
        </a:p>
      </dgm:t>
    </dgm:pt>
    <dgm:pt modelId="{630FE119-983C-43AA-8D2D-7176498E62F1}">
      <dgm:prSet phldrT="[Текст]" custT="1"/>
      <dgm:spPr/>
      <dgm:t>
        <a:bodyPr/>
        <a:lstStyle/>
        <a:p>
          <a:r>
            <a:rPr lang="ru-RU" sz="3600" dirty="0" smtClean="0"/>
            <a:t>4</a:t>
          </a:r>
          <a:endParaRPr lang="ru-RU" sz="3600" dirty="0"/>
        </a:p>
      </dgm:t>
    </dgm:pt>
    <dgm:pt modelId="{9BC91BCF-EE34-4C55-A5C1-744F5FA3B9EA}" type="parTrans" cxnId="{C1AF5E64-BCA6-405F-974F-D7E9EE1911E8}">
      <dgm:prSet/>
      <dgm:spPr/>
      <dgm:t>
        <a:bodyPr/>
        <a:lstStyle/>
        <a:p>
          <a:endParaRPr lang="ru-RU"/>
        </a:p>
      </dgm:t>
    </dgm:pt>
    <dgm:pt modelId="{4D2BC120-EE94-4714-84C0-BDB28B41F9DD}" type="sibTrans" cxnId="{C1AF5E64-BCA6-405F-974F-D7E9EE1911E8}">
      <dgm:prSet/>
      <dgm:spPr/>
      <dgm:t>
        <a:bodyPr/>
        <a:lstStyle/>
        <a:p>
          <a:endParaRPr lang="ru-RU"/>
        </a:p>
      </dgm:t>
    </dgm:pt>
    <dgm:pt modelId="{545557FA-536A-40CA-9926-D57E9FECBCE9}">
      <dgm:prSet phldrT="[Текст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algn="l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ВОЗМОЖНОСТЬ РАЗМЕЩЕНИЯ В ОБРАЗОВАТЕЛЬНОМ ПРОСТРАНСТВЕ ДОШКОЛЬНОЙ ГРУППЫ, КАК ЭЛЕМЕНТ  РАЗВИВАЮЩЕЙ СРЕДЫ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3F4A8161-769F-4EE5-BB6A-F68E1AF00E56}" type="parTrans" cxnId="{8C7E1E29-87EC-47A6-9C6A-76B9D6C69475}">
      <dgm:prSet/>
      <dgm:spPr/>
      <dgm:t>
        <a:bodyPr/>
        <a:lstStyle/>
        <a:p>
          <a:endParaRPr lang="ru-RU"/>
        </a:p>
      </dgm:t>
    </dgm:pt>
    <dgm:pt modelId="{E4A51A1A-15FB-4DAD-928B-95A694C13EDA}" type="sibTrans" cxnId="{8C7E1E29-87EC-47A6-9C6A-76B9D6C69475}">
      <dgm:prSet/>
      <dgm:spPr/>
      <dgm:t>
        <a:bodyPr/>
        <a:lstStyle/>
        <a:p>
          <a:endParaRPr lang="ru-RU"/>
        </a:p>
      </dgm:t>
    </dgm:pt>
    <dgm:pt modelId="{BDCA8180-05E3-4775-9DF2-273C47ACFEC1}">
      <dgm:prSet custT="1"/>
      <dgm:spPr/>
      <dgm:t>
        <a:bodyPr/>
        <a:lstStyle/>
        <a:p>
          <a:r>
            <a:rPr lang="ru-RU" sz="3600" dirty="0" smtClean="0"/>
            <a:t>2</a:t>
          </a:r>
          <a:endParaRPr lang="ru-RU" sz="3600" dirty="0"/>
        </a:p>
      </dgm:t>
    </dgm:pt>
    <dgm:pt modelId="{CEB816F7-ED6F-447B-A0DB-B1BE77DF8EAC}" type="parTrans" cxnId="{2BA5A51A-29A8-4320-A41D-5B342DC3988C}">
      <dgm:prSet/>
      <dgm:spPr/>
      <dgm:t>
        <a:bodyPr/>
        <a:lstStyle/>
        <a:p>
          <a:endParaRPr lang="ru-RU"/>
        </a:p>
      </dgm:t>
    </dgm:pt>
    <dgm:pt modelId="{210A98B9-1946-4A47-8FBB-03E39C3B10C8}" type="sibTrans" cxnId="{2BA5A51A-29A8-4320-A41D-5B342DC3988C}">
      <dgm:prSet/>
      <dgm:spPr/>
      <dgm:t>
        <a:bodyPr/>
        <a:lstStyle/>
        <a:p>
          <a:endParaRPr lang="ru-RU"/>
        </a:p>
      </dgm:t>
    </dgm:pt>
    <dgm:pt modelId="{8C6A3643-663D-4239-AA63-CB63ECB3C9B1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НАЛИЧИЕ ЭЛЕМЕНТОВ, ИМЕЮЩИХ ОБЩИЕ ОСНОВАНИЯ ПО СВОИМ ХАРАКТЕРИСТИКАМ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8974E68A-B4DD-4184-84F7-F8C8EC0AFBFD}" type="parTrans" cxnId="{C9D57C3D-F654-47CB-83FF-FBAD22984EC2}">
      <dgm:prSet/>
      <dgm:spPr/>
      <dgm:t>
        <a:bodyPr/>
        <a:lstStyle/>
        <a:p>
          <a:endParaRPr lang="ru-RU"/>
        </a:p>
      </dgm:t>
    </dgm:pt>
    <dgm:pt modelId="{2AA414E2-45CB-497D-93F8-FF135BD6A54F}" type="sibTrans" cxnId="{C9D57C3D-F654-47CB-83FF-FBAD22984EC2}">
      <dgm:prSet/>
      <dgm:spPr/>
      <dgm:t>
        <a:bodyPr/>
        <a:lstStyle/>
        <a:p>
          <a:endParaRPr lang="ru-RU"/>
        </a:p>
      </dgm:t>
    </dgm:pt>
    <dgm:pt modelId="{F9426028-EECE-43E2-9473-AE94338B8365}" type="pres">
      <dgm:prSet presAssocID="{17B74755-E3BD-4456-9626-C35499CFCAB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FCDC9B-B97E-42DC-B015-666D9F5D3C4E}" type="pres">
      <dgm:prSet presAssocID="{B42DB904-1636-4ACB-9AB2-25EBD00BB8F3}" presName="composite" presStyleCnt="0"/>
      <dgm:spPr/>
    </dgm:pt>
    <dgm:pt modelId="{7A005E22-8B1A-4F69-AF18-EA3861FCB770}" type="pres">
      <dgm:prSet presAssocID="{B42DB904-1636-4ACB-9AB2-25EBD00BB8F3}" presName="parentText" presStyleLbl="alignNode1" presStyleIdx="0" presStyleCnt="4" custScaleX="13178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0E7374-983A-400A-9CAE-C1B65EE6D687}" type="pres">
      <dgm:prSet presAssocID="{B42DB904-1636-4ACB-9AB2-25EBD00BB8F3}" presName="descendantText" presStyleLbl="alignAcc1" presStyleIdx="0" presStyleCnt="4" custScaleX="92795" custScaleY="126016" custLinFactNeighborX="672" custLinFactNeighborY="-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5C54C2-DBB4-4A8F-A34F-7E0023D5C0A6}" type="pres">
      <dgm:prSet presAssocID="{602C51FB-7F3A-499D-A866-89F2742BA479}" presName="sp" presStyleCnt="0"/>
      <dgm:spPr/>
    </dgm:pt>
    <dgm:pt modelId="{14F6BA24-F267-4DB6-ABCE-96BBA092E0AA}" type="pres">
      <dgm:prSet presAssocID="{BDCA8180-05E3-4775-9DF2-273C47ACFEC1}" presName="composite" presStyleCnt="0"/>
      <dgm:spPr/>
    </dgm:pt>
    <dgm:pt modelId="{55C60468-8B89-4805-B214-139E5A7F0651}" type="pres">
      <dgm:prSet presAssocID="{BDCA8180-05E3-4775-9DF2-273C47ACFEC1}" presName="parentText" presStyleLbl="alignNode1" presStyleIdx="1" presStyleCnt="4" custScaleX="1299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34AA3A-2A1A-448A-86B3-15E32047F8EB}" type="pres">
      <dgm:prSet presAssocID="{BDCA8180-05E3-4775-9DF2-273C47ACFEC1}" presName="descendantText" presStyleLbl="alignAcc1" presStyleIdx="1" presStyleCnt="4" custScaleX="93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A141E-023B-4AA1-8D33-DEA1F38DCA52}" type="pres">
      <dgm:prSet presAssocID="{210A98B9-1946-4A47-8FBB-03E39C3B10C8}" presName="sp" presStyleCnt="0"/>
      <dgm:spPr/>
    </dgm:pt>
    <dgm:pt modelId="{AF06253E-FC19-479D-8E48-24FB3DE2A24F}" type="pres">
      <dgm:prSet presAssocID="{3AB7879D-2C67-4500-87A3-79D06FB0FDD7}" presName="composite" presStyleCnt="0"/>
      <dgm:spPr/>
    </dgm:pt>
    <dgm:pt modelId="{E7DA2AB3-6900-422D-8A28-83A8B60F6F8B}" type="pres">
      <dgm:prSet presAssocID="{3AB7879D-2C67-4500-87A3-79D06FB0FDD7}" presName="parentText" presStyleLbl="alignNode1" presStyleIdx="2" presStyleCnt="4" custScaleX="135148" custScaleY="1390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E38FFD-8073-477F-9E44-DD929D40489E}" type="pres">
      <dgm:prSet presAssocID="{3AB7879D-2C67-4500-87A3-79D06FB0FDD7}" presName="descendantText" presStyleLbl="alignAcc1" presStyleIdx="2" presStyleCnt="4" custScaleX="93384" custScaleY="1721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C87F2C-9C3B-4AFB-91B8-FD56EB4351DF}" type="pres">
      <dgm:prSet presAssocID="{9302D224-EC30-4A4D-8DDF-A031FB11E1B3}" presName="sp" presStyleCnt="0"/>
      <dgm:spPr/>
    </dgm:pt>
    <dgm:pt modelId="{F281B857-DBB8-4E58-A7AE-6D890411E06D}" type="pres">
      <dgm:prSet presAssocID="{630FE119-983C-43AA-8D2D-7176498E62F1}" presName="composite" presStyleCnt="0"/>
      <dgm:spPr/>
    </dgm:pt>
    <dgm:pt modelId="{4EB70DDA-632A-4D82-BFC5-3F1D1B56A94B}" type="pres">
      <dgm:prSet presAssocID="{630FE119-983C-43AA-8D2D-7176498E62F1}" presName="parentText" presStyleLbl="alignNode1" presStyleIdx="3" presStyleCnt="4" custScaleX="127891" custScaleY="1365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E7F411-BBCB-4683-842E-7DBF2E5F36AA}" type="pres">
      <dgm:prSet presAssocID="{630FE119-983C-43AA-8D2D-7176498E62F1}" presName="descendantText" presStyleLbl="alignAcc1" presStyleIdx="3" presStyleCnt="4" custScaleX="94000" custScaleY="1654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D57C3D-F654-47CB-83FF-FBAD22984EC2}" srcId="{BDCA8180-05E3-4775-9DF2-273C47ACFEC1}" destId="{8C6A3643-663D-4239-AA63-CB63ECB3C9B1}" srcOrd="0" destOrd="0" parTransId="{8974E68A-B4DD-4184-84F7-F8C8EC0AFBFD}" sibTransId="{2AA414E2-45CB-497D-93F8-FF135BD6A54F}"/>
    <dgm:cxn modelId="{D78ABBAA-C026-48C6-92D6-E082B9BC75B4}" srcId="{17B74755-E3BD-4456-9626-C35499CFCAB4}" destId="{3AB7879D-2C67-4500-87A3-79D06FB0FDD7}" srcOrd="2" destOrd="0" parTransId="{2328A6B4-2E3C-4EC7-AF56-D6B1953EACA0}" sibTransId="{9302D224-EC30-4A4D-8DDF-A031FB11E1B3}"/>
    <dgm:cxn modelId="{E5A260B1-373D-4E2F-B861-ECC331F99E07}" type="presOf" srcId="{3AB7879D-2C67-4500-87A3-79D06FB0FDD7}" destId="{E7DA2AB3-6900-422D-8A28-83A8B60F6F8B}" srcOrd="0" destOrd="0" presId="urn:microsoft.com/office/officeart/2005/8/layout/chevron2"/>
    <dgm:cxn modelId="{E3AA6812-3BC6-4FB4-AB40-827F89D411A1}" type="presOf" srcId="{545557FA-536A-40CA-9926-D57E9FECBCE9}" destId="{B0E7F411-BBCB-4683-842E-7DBF2E5F36AA}" srcOrd="0" destOrd="0" presId="urn:microsoft.com/office/officeart/2005/8/layout/chevron2"/>
    <dgm:cxn modelId="{9D05CCBD-ABB9-4711-A388-0A196AF2CF5C}" type="presOf" srcId="{BDCA8180-05E3-4775-9DF2-273C47ACFEC1}" destId="{55C60468-8B89-4805-B214-139E5A7F0651}" srcOrd="0" destOrd="0" presId="urn:microsoft.com/office/officeart/2005/8/layout/chevron2"/>
    <dgm:cxn modelId="{8C7E1E29-87EC-47A6-9C6A-76B9D6C69475}" srcId="{630FE119-983C-43AA-8D2D-7176498E62F1}" destId="{545557FA-536A-40CA-9926-D57E9FECBCE9}" srcOrd="0" destOrd="0" parTransId="{3F4A8161-769F-4EE5-BB6A-F68E1AF00E56}" sibTransId="{E4A51A1A-15FB-4DAD-928B-95A694C13EDA}"/>
    <dgm:cxn modelId="{2BA5A51A-29A8-4320-A41D-5B342DC3988C}" srcId="{17B74755-E3BD-4456-9626-C35499CFCAB4}" destId="{BDCA8180-05E3-4775-9DF2-273C47ACFEC1}" srcOrd="1" destOrd="0" parTransId="{CEB816F7-ED6F-447B-A0DB-B1BE77DF8EAC}" sibTransId="{210A98B9-1946-4A47-8FBB-03E39C3B10C8}"/>
    <dgm:cxn modelId="{C1AF5E64-BCA6-405F-974F-D7E9EE1911E8}" srcId="{17B74755-E3BD-4456-9626-C35499CFCAB4}" destId="{630FE119-983C-43AA-8D2D-7176498E62F1}" srcOrd="3" destOrd="0" parTransId="{9BC91BCF-EE34-4C55-A5C1-744F5FA3B9EA}" sibTransId="{4D2BC120-EE94-4714-84C0-BDB28B41F9DD}"/>
    <dgm:cxn modelId="{02755A83-6DC6-46AE-BD4E-7F8A983F53CA}" type="presOf" srcId="{F692FE27-44DD-4314-802D-870DBF9DC747}" destId="{45E38FFD-8073-477F-9E44-DD929D40489E}" srcOrd="0" destOrd="0" presId="urn:microsoft.com/office/officeart/2005/8/layout/chevron2"/>
    <dgm:cxn modelId="{DB592C27-6E69-437B-8FCA-50505827A907}" srcId="{3AB7879D-2C67-4500-87A3-79D06FB0FDD7}" destId="{F692FE27-44DD-4314-802D-870DBF9DC747}" srcOrd="0" destOrd="0" parTransId="{8D83EC25-55E9-4EE4-9B65-FD57B6FEABC0}" sibTransId="{D239BC01-3DA5-4E3F-B3AE-2DC8005DCFA4}"/>
    <dgm:cxn modelId="{1EE40480-8ABB-4A30-9D2E-33D5999B221C}" type="presOf" srcId="{50CA8BB3-A3D9-4257-ADF6-251AF0B51EBD}" destId="{0F0E7374-983A-400A-9CAE-C1B65EE6D687}" srcOrd="0" destOrd="0" presId="urn:microsoft.com/office/officeart/2005/8/layout/chevron2"/>
    <dgm:cxn modelId="{8E1944A4-A160-408C-BFB9-7BFE524ECBD7}" type="presOf" srcId="{B42DB904-1636-4ACB-9AB2-25EBD00BB8F3}" destId="{7A005E22-8B1A-4F69-AF18-EA3861FCB770}" srcOrd="0" destOrd="0" presId="urn:microsoft.com/office/officeart/2005/8/layout/chevron2"/>
    <dgm:cxn modelId="{7339DE31-006D-4B49-A19F-1EB935928E8D}" srcId="{17B74755-E3BD-4456-9626-C35499CFCAB4}" destId="{B42DB904-1636-4ACB-9AB2-25EBD00BB8F3}" srcOrd="0" destOrd="0" parTransId="{01559B9E-B803-43E0-89DD-EB5C7E15E850}" sibTransId="{602C51FB-7F3A-499D-A866-89F2742BA479}"/>
    <dgm:cxn modelId="{1C12B8A5-D86C-4AA1-A481-813194851D37}" type="presOf" srcId="{630FE119-983C-43AA-8D2D-7176498E62F1}" destId="{4EB70DDA-632A-4D82-BFC5-3F1D1B56A94B}" srcOrd="0" destOrd="0" presId="urn:microsoft.com/office/officeart/2005/8/layout/chevron2"/>
    <dgm:cxn modelId="{AEACF0BE-2A7D-44E7-A385-7FC2CFF03BA1}" type="presOf" srcId="{17B74755-E3BD-4456-9626-C35499CFCAB4}" destId="{F9426028-EECE-43E2-9473-AE94338B8365}" srcOrd="0" destOrd="0" presId="urn:microsoft.com/office/officeart/2005/8/layout/chevron2"/>
    <dgm:cxn modelId="{9F75BCE7-5625-469D-BAFC-4E9C77251D9D}" srcId="{B42DB904-1636-4ACB-9AB2-25EBD00BB8F3}" destId="{50CA8BB3-A3D9-4257-ADF6-251AF0B51EBD}" srcOrd="0" destOrd="0" parTransId="{11329798-17FE-4896-A948-941306D587AD}" sibTransId="{4D0E38E5-F9E1-4408-8D4B-72E76EDA7C84}"/>
    <dgm:cxn modelId="{6E601DFB-5EF6-4D4F-B2CA-CB38728E42E0}" type="presOf" srcId="{8C6A3643-663D-4239-AA63-CB63ECB3C9B1}" destId="{1A34AA3A-2A1A-448A-86B3-15E32047F8EB}" srcOrd="0" destOrd="0" presId="urn:microsoft.com/office/officeart/2005/8/layout/chevron2"/>
    <dgm:cxn modelId="{620901E2-1C41-49A2-BA3A-2DEAC840D2CA}" type="presParOf" srcId="{F9426028-EECE-43E2-9473-AE94338B8365}" destId="{FBFCDC9B-B97E-42DC-B015-666D9F5D3C4E}" srcOrd="0" destOrd="0" presId="urn:microsoft.com/office/officeart/2005/8/layout/chevron2"/>
    <dgm:cxn modelId="{648CEB80-D247-4CDF-95E9-C8FA2CDC6BBF}" type="presParOf" srcId="{FBFCDC9B-B97E-42DC-B015-666D9F5D3C4E}" destId="{7A005E22-8B1A-4F69-AF18-EA3861FCB770}" srcOrd="0" destOrd="0" presId="urn:microsoft.com/office/officeart/2005/8/layout/chevron2"/>
    <dgm:cxn modelId="{2E2FD55C-8ECA-424A-9928-C815302E57EC}" type="presParOf" srcId="{FBFCDC9B-B97E-42DC-B015-666D9F5D3C4E}" destId="{0F0E7374-983A-400A-9CAE-C1B65EE6D687}" srcOrd="1" destOrd="0" presId="urn:microsoft.com/office/officeart/2005/8/layout/chevron2"/>
    <dgm:cxn modelId="{1C6823EE-117D-467F-AC24-1A8BDE013294}" type="presParOf" srcId="{F9426028-EECE-43E2-9473-AE94338B8365}" destId="{215C54C2-DBB4-4A8F-A34F-7E0023D5C0A6}" srcOrd="1" destOrd="0" presId="urn:microsoft.com/office/officeart/2005/8/layout/chevron2"/>
    <dgm:cxn modelId="{EC22F886-CE4A-41FF-AE96-FC6A89D10A26}" type="presParOf" srcId="{F9426028-EECE-43E2-9473-AE94338B8365}" destId="{14F6BA24-F267-4DB6-ABCE-96BBA092E0AA}" srcOrd="2" destOrd="0" presId="urn:microsoft.com/office/officeart/2005/8/layout/chevron2"/>
    <dgm:cxn modelId="{E491C12D-2A84-479B-AD19-5E190C4D6D73}" type="presParOf" srcId="{14F6BA24-F267-4DB6-ABCE-96BBA092E0AA}" destId="{55C60468-8B89-4805-B214-139E5A7F0651}" srcOrd="0" destOrd="0" presId="urn:microsoft.com/office/officeart/2005/8/layout/chevron2"/>
    <dgm:cxn modelId="{3089C47E-0F55-4719-B981-FD6E77AEFEFD}" type="presParOf" srcId="{14F6BA24-F267-4DB6-ABCE-96BBA092E0AA}" destId="{1A34AA3A-2A1A-448A-86B3-15E32047F8EB}" srcOrd="1" destOrd="0" presId="urn:microsoft.com/office/officeart/2005/8/layout/chevron2"/>
    <dgm:cxn modelId="{4FD7FD28-8541-413B-B717-1C8AB22E3CFE}" type="presParOf" srcId="{F9426028-EECE-43E2-9473-AE94338B8365}" destId="{444A141E-023B-4AA1-8D33-DEA1F38DCA52}" srcOrd="3" destOrd="0" presId="urn:microsoft.com/office/officeart/2005/8/layout/chevron2"/>
    <dgm:cxn modelId="{3A2146C1-E204-4A2F-BD40-3A4AACA6E333}" type="presParOf" srcId="{F9426028-EECE-43E2-9473-AE94338B8365}" destId="{AF06253E-FC19-479D-8E48-24FB3DE2A24F}" srcOrd="4" destOrd="0" presId="urn:microsoft.com/office/officeart/2005/8/layout/chevron2"/>
    <dgm:cxn modelId="{CBA79A7F-792C-428A-88C7-B75C957D1975}" type="presParOf" srcId="{AF06253E-FC19-479D-8E48-24FB3DE2A24F}" destId="{E7DA2AB3-6900-422D-8A28-83A8B60F6F8B}" srcOrd="0" destOrd="0" presId="urn:microsoft.com/office/officeart/2005/8/layout/chevron2"/>
    <dgm:cxn modelId="{DC1BE42A-2E84-45F2-A1D9-01CAA465EFDB}" type="presParOf" srcId="{AF06253E-FC19-479D-8E48-24FB3DE2A24F}" destId="{45E38FFD-8073-477F-9E44-DD929D40489E}" srcOrd="1" destOrd="0" presId="urn:microsoft.com/office/officeart/2005/8/layout/chevron2"/>
    <dgm:cxn modelId="{15026701-B577-4CA3-8F6E-26965F19438A}" type="presParOf" srcId="{F9426028-EECE-43E2-9473-AE94338B8365}" destId="{1DC87F2C-9C3B-4AFB-91B8-FD56EB4351DF}" srcOrd="5" destOrd="0" presId="urn:microsoft.com/office/officeart/2005/8/layout/chevron2"/>
    <dgm:cxn modelId="{A6BDB282-3AEC-4B88-A9A1-1247D9329385}" type="presParOf" srcId="{F9426028-EECE-43E2-9473-AE94338B8365}" destId="{F281B857-DBB8-4E58-A7AE-6D890411E06D}" srcOrd="6" destOrd="0" presId="urn:microsoft.com/office/officeart/2005/8/layout/chevron2"/>
    <dgm:cxn modelId="{FBB1ACD2-6EB5-4482-8132-411F062AD4F3}" type="presParOf" srcId="{F281B857-DBB8-4E58-A7AE-6D890411E06D}" destId="{4EB70DDA-632A-4D82-BFC5-3F1D1B56A94B}" srcOrd="0" destOrd="0" presId="urn:microsoft.com/office/officeart/2005/8/layout/chevron2"/>
    <dgm:cxn modelId="{8AF2FEED-CA5A-405B-BC34-17EC096FFA21}" type="presParOf" srcId="{F281B857-DBB8-4E58-A7AE-6D890411E06D}" destId="{B0E7F411-BBCB-4683-842E-7DBF2E5F36A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8DE888-2994-4204-BD23-4313C7FC6A52}" type="doc">
      <dgm:prSet loTypeId="urn:microsoft.com/office/officeart/2005/8/layout/list1" loCatId="list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8C63F34-59FF-442B-B736-80D33A9BC7F4}">
      <dgm:prSet phldrT="[Текст]" custT="1"/>
      <dgm:spPr>
        <a:ln w="76200">
          <a:solidFill>
            <a:schemeClr val="accent2">
              <a:lumMod val="75000"/>
            </a:schemeClr>
          </a:solidFill>
        </a:ln>
        <a:scene3d>
          <a:camera prst="perspectiveRigh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/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Динамика развития творческого мышления</a:t>
          </a:r>
        </a:p>
      </dgm:t>
    </dgm:pt>
    <dgm:pt modelId="{C08AA932-180C-463D-80E7-E0EE64BDF2B4}" type="parTrans" cxnId="{E720C5FC-B691-4272-B81D-06653AEBC674}">
      <dgm:prSet/>
      <dgm:spPr/>
      <dgm:t>
        <a:bodyPr/>
        <a:lstStyle/>
        <a:p>
          <a:endParaRPr lang="ru-RU"/>
        </a:p>
      </dgm:t>
    </dgm:pt>
    <dgm:pt modelId="{C74BF191-9426-47AE-8BDD-7E14AC689169}" type="sibTrans" cxnId="{E720C5FC-B691-4272-B81D-06653AEBC674}">
      <dgm:prSet/>
      <dgm:spPr/>
      <dgm:t>
        <a:bodyPr/>
        <a:lstStyle/>
        <a:p>
          <a:endParaRPr lang="ru-RU"/>
        </a:p>
      </dgm:t>
    </dgm:pt>
    <dgm:pt modelId="{36CA33AA-481C-4BD6-A42A-769B16343661}">
      <dgm:prSet phldrT="[Текст]" custT="1"/>
      <dgm:spPr>
        <a:ln w="76200">
          <a:solidFill>
            <a:schemeClr val="accent2">
              <a:lumMod val="75000"/>
            </a:schemeClr>
          </a:solidFill>
        </a:ln>
        <a:scene3d>
          <a:camera prst="perspectiveLef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/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Уровень насыщенности средового пространства развивающими модулями </a:t>
          </a:r>
        </a:p>
      </dgm:t>
    </dgm:pt>
    <dgm:pt modelId="{2127BCCC-C443-43DE-A3AE-45A91CCB802D}" type="parTrans" cxnId="{52CB61D7-C946-462F-9CDF-E4D2BEF454FE}">
      <dgm:prSet/>
      <dgm:spPr/>
      <dgm:t>
        <a:bodyPr/>
        <a:lstStyle/>
        <a:p>
          <a:endParaRPr lang="ru-RU"/>
        </a:p>
      </dgm:t>
    </dgm:pt>
    <dgm:pt modelId="{4ECA022B-F35C-45D1-9EBD-66F0DD0B5CC7}" type="sibTrans" cxnId="{52CB61D7-C946-462F-9CDF-E4D2BEF454FE}">
      <dgm:prSet/>
      <dgm:spPr/>
      <dgm:t>
        <a:bodyPr/>
        <a:lstStyle/>
        <a:p>
          <a:endParaRPr lang="ru-RU"/>
        </a:p>
      </dgm:t>
    </dgm:pt>
    <dgm:pt modelId="{4F914B59-B6CB-459B-AE31-3C3BC0E6A7E6}">
      <dgm:prSet phldrT="[Текст]" custT="1"/>
      <dgm:spPr>
        <a:ln w="76200">
          <a:solidFill>
            <a:schemeClr val="accent2">
              <a:lumMod val="75000"/>
            </a:schemeClr>
          </a:solidFill>
        </a:ln>
        <a:scene3d>
          <a:camera prst="perspectiveRigh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>
            <a:spcAft>
              <a:spcPts val="0"/>
            </a:spcAft>
          </a:pP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Разнообразие средовых модулей</a:t>
          </a:r>
        </a:p>
      </dgm:t>
    </dgm:pt>
    <dgm:pt modelId="{B7FE6EAC-DF78-41A2-A200-0403D730F473}" type="parTrans" cxnId="{F452C52F-D094-443B-AED6-A4025F170E74}">
      <dgm:prSet/>
      <dgm:spPr/>
      <dgm:t>
        <a:bodyPr/>
        <a:lstStyle/>
        <a:p>
          <a:endParaRPr lang="ru-RU"/>
        </a:p>
      </dgm:t>
    </dgm:pt>
    <dgm:pt modelId="{C3ECF174-9A81-4DA5-9760-8DB71120D9F3}" type="sibTrans" cxnId="{F452C52F-D094-443B-AED6-A4025F170E74}">
      <dgm:prSet/>
      <dgm:spPr/>
      <dgm:t>
        <a:bodyPr/>
        <a:lstStyle/>
        <a:p>
          <a:endParaRPr lang="ru-RU"/>
        </a:p>
      </dgm:t>
    </dgm:pt>
    <dgm:pt modelId="{B0694948-0C4B-4768-B971-D0DFD8EE490D}">
      <dgm:prSet phldrT="[Текст]" custT="1"/>
      <dgm:spPr>
        <a:ln w="76200">
          <a:solidFill>
            <a:schemeClr val="accent2">
              <a:lumMod val="75000"/>
            </a:schemeClr>
          </a:solidFill>
        </a:ln>
        <a:scene3d>
          <a:camera prst="perspectiveRigh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/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 Активность использования модулей в образовательном процессе</a:t>
          </a:r>
          <a:endParaRPr lang="ru-RU" sz="2200" b="1" dirty="0">
            <a:latin typeface="Times New Roman" pitchFamily="18" charset="0"/>
            <a:cs typeface="Times New Roman" pitchFamily="18" charset="0"/>
          </a:endParaRPr>
        </a:p>
      </dgm:t>
    </dgm:pt>
    <dgm:pt modelId="{4D7CF45D-733E-4880-A87A-72F4A75B94CA}" type="parTrans" cxnId="{484DFB53-27CA-436A-957D-846D4F028459}">
      <dgm:prSet/>
      <dgm:spPr/>
      <dgm:t>
        <a:bodyPr/>
        <a:lstStyle/>
        <a:p>
          <a:endParaRPr lang="ru-RU"/>
        </a:p>
      </dgm:t>
    </dgm:pt>
    <dgm:pt modelId="{77AF294A-FA9A-44AD-8AC9-6029164F891D}" type="sibTrans" cxnId="{484DFB53-27CA-436A-957D-846D4F028459}">
      <dgm:prSet/>
      <dgm:spPr/>
      <dgm:t>
        <a:bodyPr/>
        <a:lstStyle/>
        <a:p>
          <a:endParaRPr lang="ru-RU"/>
        </a:p>
      </dgm:t>
    </dgm:pt>
    <dgm:pt modelId="{CBD06D0B-D61A-4455-B98E-A32A2945BDF8}" type="pres">
      <dgm:prSet presAssocID="{8F8DE888-2994-4204-BD23-4313C7FC6A5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CB32D7-7E20-4BB3-AFBF-5B427346E79D}" type="pres">
      <dgm:prSet presAssocID="{98C63F34-59FF-442B-B736-80D33A9BC7F4}" presName="parentLin" presStyleCnt="0"/>
      <dgm:spPr/>
    </dgm:pt>
    <dgm:pt modelId="{F599C7F0-DA09-4BFF-9B55-12391659A428}" type="pres">
      <dgm:prSet presAssocID="{98C63F34-59FF-442B-B736-80D33A9BC7F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0398BCD-793C-433C-8BC0-00113AE1F54F}" type="pres">
      <dgm:prSet presAssocID="{98C63F34-59FF-442B-B736-80D33A9BC7F4}" presName="parentText" presStyleLbl="node1" presStyleIdx="0" presStyleCnt="4" custScaleX="140548" custScaleY="185434" custLinFactNeighborX="-78549" custLinFactNeighborY="-178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39DC6F-8A36-49ED-B05D-729BE316E04F}" type="pres">
      <dgm:prSet presAssocID="{98C63F34-59FF-442B-B736-80D33A9BC7F4}" presName="negativeSpace" presStyleCnt="0"/>
      <dgm:spPr/>
    </dgm:pt>
    <dgm:pt modelId="{7B3C8D46-F7F3-4B08-8CD9-0597D1F3F5EC}" type="pres">
      <dgm:prSet presAssocID="{98C63F34-59FF-442B-B736-80D33A9BC7F4}" presName="childText" presStyleLbl="conFgAcc1" presStyleIdx="0" presStyleCnt="4">
        <dgm:presLayoutVars>
          <dgm:bulletEnabled val="1"/>
        </dgm:presLayoutVars>
      </dgm:prSet>
      <dgm:spPr>
        <a:solidFill>
          <a:schemeClr val="accent2">
            <a:lumMod val="60000"/>
            <a:lumOff val="40000"/>
            <a:alpha val="90000"/>
          </a:schemeClr>
        </a:solidFill>
      </dgm:spPr>
    </dgm:pt>
    <dgm:pt modelId="{9B901F08-E42E-4020-BF84-E0D645A0FAB2}" type="pres">
      <dgm:prSet presAssocID="{C74BF191-9426-47AE-8BDD-7E14AC689169}" presName="spaceBetweenRectangles" presStyleCnt="0"/>
      <dgm:spPr/>
    </dgm:pt>
    <dgm:pt modelId="{0C2B551A-7276-4171-A9DC-1B77A451C794}" type="pres">
      <dgm:prSet presAssocID="{36CA33AA-481C-4BD6-A42A-769B16343661}" presName="parentLin" presStyleCnt="0"/>
      <dgm:spPr/>
    </dgm:pt>
    <dgm:pt modelId="{FD8DB9CC-8D33-4BFF-9A88-B05786959766}" type="pres">
      <dgm:prSet presAssocID="{36CA33AA-481C-4BD6-A42A-769B1634366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1463ECD-CFD5-4E13-82C1-0816545209C9}" type="pres">
      <dgm:prSet presAssocID="{36CA33AA-481C-4BD6-A42A-769B16343661}" presName="parentText" presStyleLbl="node1" presStyleIdx="1" presStyleCnt="4" custScaleX="120937" custScaleY="183275" custLinFactX="-4121" custLinFactNeighborX="-100000" custLinFactNeighborY="-386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8DF9F-B96E-40C7-A018-6BEB9F31F8E3}" type="pres">
      <dgm:prSet presAssocID="{36CA33AA-481C-4BD6-A42A-769B16343661}" presName="negativeSpace" presStyleCnt="0"/>
      <dgm:spPr/>
    </dgm:pt>
    <dgm:pt modelId="{051D0C64-68C7-4C1D-8ACE-8B2E82B57D70}" type="pres">
      <dgm:prSet presAssocID="{36CA33AA-481C-4BD6-A42A-769B16343661}" presName="childText" presStyleLbl="conFgAcc1" presStyleIdx="1" presStyleCnt="4" custLinFactY="-34368" custLinFactNeighborY="-100000">
        <dgm:presLayoutVars>
          <dgm:bulletEnabled val="1"/>
        </dgm:presLayoutVars>
      </dgm:prSet>
      <dgm:spPr>
        <a:solidFill>
          <a:schemeClr val="accent2">
            <a:lumMod val="60000"/>
            <a:lumOff val="40000"/>
            <a:alpha val="90000"/>
          </a:schemeClr>
        </a:solidFill>
      </dgm:spPr>
    </dgm:pt>
    <dgm:pt modelId="{A683C6E1-E13D-43EB-B137-9677F154A6ED}" type="pres">
      <dgm:prSet presAssocID="{4ECA022B-F35C-45D1-9EBD-66F0DD0B5CC7}" presName="spaceBetweenRectangles" presStyleCnt="0"/>
      <dgm:spPr/>
    </dgm:pt>
    <dgm:pt modelId="{DA048984-7481-43CE-A6FA-CC5BFDA81830}" type="pres">
      <dgm:prSet presAssocID="{4F914B59-B6CB-459B-AE31-3C3BC0E6A7E6}" presName="parentLin" presStyleCnt="0"/>
      <dgm:spPr/>
    </dgm:pt>
    <dgm:pt modelId="{1E5FE92A-10AB-4549-A8CD-A5F62DE16A62}" type="pres">
      <dgm:prSet presAssocID="{4F914B59-B6CB-459B-AE31-3C3BC0E6A7E6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4227FA0B-BCE8-46A5-BE56-4C8553B9D65F}" type="pres">
      <dgm:prSet presAssocID="{4F914B59-B6CB-459B-AE31-3C3BC0E6A7E6}" presName="parentText" presStyleLbl="node1" presStyleIdx="2" presStyleCnt="4" custScaleX="144390" custScaleY="197882" custLinFactNeighborX="-50134" custLinFactNeighborY="-429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0BBE12-756A-4705-86E6-C074020B60E8}" type="pres">
      <dgm:prSet presAssocID="{4F914B59-B6CB-459B-AE31-3C3BC0E6A7E6}" presName="negativeSpace" presStyleCnt="0"/>
      <dgm:spPr/>
    </dgm:pt>
    <dgm:pt modelId="{92E7F8EA-8360-4067-BF74-E52408FAB4A7}" type="pres">
      <dgm:prSet presAssocID="{4F914B59-B6CB-459B-AE31-3C3BC0E6A7E6}" presName="childText" presStyleLbl="conFgAcc1" presStyleIdx="2" presStyleCnt="4" custLinFactY="-100000" custLinFactNeighborY="-194020">
        <dgm:presLayoutVars>
          <dgm:bulletEnabled val="1"/>
        </dgm:presLayoutVars>
      </dgm:prSet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AB8262DD-5DC4-4D41-B378-2AD0E9176D1E}" type="pres">
      <dgm:prSet presAssocID="{C3ECF174-9A81-4DA5-9760-8DB71120D9F3}" presName="spaceBetweenRectangles" presStyleCnt="0"/>
      <dgm:spPr/>
    </dgm:pt>
    <dgm:pt modelId="{FC287AF3-4378-4BB9-B08B-71786B69DA2D}" type="pres">
      <dgm:prSet presAssocID="{B0694948-0C4B-4768-B971-D0DFD8EE490D}" presName="parentLin" presStyleCnt="0"/>
      <dgm:spPr/>
    </dgm:pt>
    <dgm:pt modelId="{6F5DD4A5-F188-4604-A7FB-74A7D89BDAE1}" type="pres">
      <dgm:prSet presAssocID="{B0694948-0C4B-4768-B971-D0DFD8EE490D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DE1D9D8C-E710-43B7-BED0-A480D2C32E81}" type="pres">
      <dgm:prSet presAssocID="{B0694948-0C4B-4768-B971-D0DFD8EE490D}" presName="parentText" presStyleLbl="node1" presStyleIdx="3" presStyleCnt="4" custScaleX="115193" custScaleY="159796" custLinFactX="3480" custLinFactNeighborX="100000" custLinFactNeighborY="-600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2DCCD3-8D86-4A82-B07D-39BE33F106F1}" type="pres">
      <dgm:prSet presAssocID="{B0694948-0C4B-4768-B971-D0DFD8EE490D}" presName="negativeSpace" presStyleCnt="0"/>
      <dgm:spPr/>
    </dgm:pt>
    <dgm:pt modelId="{107621F1-01D3-475F-9694-EB6C4D8FE580}" type="pres">
      <dgm:prSet presAssocID="{B0694948-0C4B-4768-B971-D0DFD8EE490D}" presName="childText" presStyleLbl="conFgAcc1" presStyleIdx="3" presStyleCnt="4" custScaleY="155112" custLinFactY="-94328" custLinFactNeighborX="4545" custLinFactNeighborY="-100000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67229FC8-2A01-4DFE-9359-5444D7001D80}" type="presOf" srcId="{8F8DE888-2994-4204-BD23-4313C7FC6A52}" destId="{CBD06D0B-D61A-4455-B98E-A32A2945BDF8}" srcOrd="0" destOrd="0" presId="urn:microsoft.com/office/officeart/2005/8/layout/list1"/>
    <dgm:cxn modelId="{14D1F0EC-9004-4881-A743-EADA76888135}" type="presOf" srcId="{98C63F34-59FF-442B-B736-80D33A9BC7F4}" destId="{F599C7F0-DA09-4BFF-9B55-12391659A428}" srcOrd="0" destOrd="0" presId="urn:microsoft.com/office/officeart/2005/8/layout/list1"/>
    <dgm:cxn modelId="{546F7A85-AC41-4657-A906-BFC56A334693}" type="presOf" srcId="{98C63F34-59FF-442B-B736-80D33A9BC7F4}" destId="{20398BCD-793C-433C-8BC0-00113AE1F54F}" srcOrd="1" destOrd="0" presId="urn:microsoft.com/office/officeart/2005/8/layout/list1"/>
    <dgm:cxn modelId="{2B118CE5-1341-41F0-B942-9F423F705761}" type="presOf" srcId="{4F914B59-B6CB-459B-AE31-3C3BC0E6A7E6}" destId="{4227FA0B-BCE8-46A5-BE56-4C8553B9D65F}" srcOrd="1" destOrd="0" presId="urn:microsoft.com/office/officeart/2005/8/layout/list1"/>
    <dgm:cxn modelId="{05E2CEBB-B0E5-41CF-91FE-C66F000487A7}" type="presOf" srcId="{36CA33AA-481C-4BD6-A42A-769B16343661}" destId="{FD8DB9CC-8D33-4BFF-9A88-B05786959766}" srcOrd="0" destOrd="0" presId="urn:microsoft.com/office/officeart/2005/8/layout/list1"/>
    <dgm:cxn modelId="{484DFB53-27CA-436A-957D-846D4F028459}" srcId="{8F8DE888-2994-4204-BD23-4313C7FC6A52}" destId="{B0694948-0C4B-4768-B971-D0DFD8EE490D}" srcOrd="3" destOrd="0" parTransId="{4D7CF45D-733E-4880-A87A-72F4A75B94CA}" sibTransId="{77AF294A-FA9A-44AD-8AC9-6029164F891D}"/>
    <dgm:cxn modelId="{9F68BA9D-586F-4C08-A3CF-95AF7C32B5D0}" type="presOf" srcId="{B0694948-0C4B-4768-B971-D0DFD8EE490D}" destId="{6F5DD4A5-F188-4604-A7FB-74A7D89BDAE1}" srcOrd="0" destOrd="0" presId="urn:microsoft.com/office/officeart/2005/8/layout/list1"/>
    <dgm:cxn modelId="{9C62F958-BD8A-45B6-A4AC-C6D600375D7F}" type="presOf" srcId="{4F914B59-B6CB-459B-AE31-3C3BC0E6A7E6}" destId="{1E5FE92A-10AB-4549-A8CD-A5F62DE16A62}" srcOrd="0" destOrd="0" presId="urn:microsoft.com/office/officeart/2005/8/layout/list1"/>
    <dgm:cxn modelId="{F452C52F-D094-443B-AED6-A4025F170E74}" srcId="{8F8DE888-2994-4204-BD23-4313C7FC6A52}" destId="{4F914B59-B6CB-459B-AE31-3C3BC0E6A7E6}" srcOrd="2" destOrd="0" parTransId="{B7FE6EAC-DF78-41A2-A200-0403D730F473}" sibTransId="{C3ECF174-9A81-4DA5-9760-8DB71120D9F3}"/>
    <dgm:cxn modelId="{2674C233-5346-4231-8A87-DE799FFAD532}" type="presOf" srcId="{36CA33AA-481C-4BD6-A42A-769B16343661}" destId="{71463ECD-CFD5-4E13-82C1-0816545209C9}" srcOrd="1" destOrd="0" presId="urn:microsoft.com/office/officeart/2005/8/layout/list1"/>
    <dgm:cxn modelId="{1A7DA40D-3156-4D7D-AD89-283B7D1C5698}" type="presOf" srcId="{B0694948-0C4B-4768-B971-D0DFD8EE490D}" destId="{DE1D9D8C-E710-43B7-BED0-A480D2C32E81}" srcOrd="1" destOrd="0" presId="urn:microsoft.com/office/officeart/2005/8/layout/list1"/>
    <dgm:cxn modelId="{E720C5FC-B691-4272-B81D-06653AEBC674}" srcId="{8F8DE888-2994-4204-BD23-4313C7FC6A52}" destId="{98C63F34-59FF-442B-B736-80D33A9BC7F4}" srcOrd="0" destOrd="0" parTransId="{C08AA932-180C-463D-80E7-E0EE64BDF2B4}" sibTransId="{C74BF191-9426-47AE-8BDD-7E14AC689169}"/>
    <dgm:cxn modelId="{52CB61D7-C946-462F-9CDF-E4D2BEF454FE}" srcId="{8F8DE888-2994-4204-BD23-4313C7FC6A52}" destId="{36CA33AA-481C-4BD6-A42A-769B16343661}" srcOrd="1" destOrd="0" parTransId="{2127BCCC-C443-43DE-A3AE-45A91CCB802D}" sibTransId="{4ECA022B-F35C-45D1-9EBD-66F0DD0B5CC7}"/>
    <dgm:cxn modelId="{CB217BCA-D0E7-4379-9F75-05937402D4CF}" type="presParOf" srcId="{CBD06D0B-D61A-4455-B98E-A32A2945BDF8}" destId="{D7CB32D7-7E20-4BB3-AFBF-5B427346E79D}" srcOrd="0" destOrd="0" presId="urn:microsoft.com/office/officeart/2005/8/layout/list1"/>
    <dgm:cxn modelId="{CD6C5165-40F3-4496-8870-F34B9ACA2181}" type="presParOf" srcId="{D7CB32D7-7E20-4BB3-AFBF-5B427346E79D}" destId="{F599C7F0-DA09-4BFF-9B55-12391659A428}" srcOrd="0" destOrd="0" presId="urn:microsoft.com/office/officeart/2005/8/layout/list1"/>
    <dgm:cxn modelId="{DF3EF411-3F1E-4BE0-A3D8-A0EC5B4A5922}" type="presParOf" srcId="{D7CB32D7-7E20-4BB3-AFBF-5B427346E79D}" destId="{20398BCD-793C-433C-8BC0-00113AE1F54F}" srcOrd="1" destOrd="0" presId="urn:microsoft.com/office/officeart/2005/8/layout/list1"/>
    <dgm:cxn modelId="{151F033A-B21C-41E4-B83B-DD024470BB1A}" type="presParOf" srcId="{CBD06D0B-D61A-4455-B98E-A32A2945BDF8}" destId="{A139DC6F-8A36-49ED-B05D-729BE316E04F}" srcOrd="1" destOrd="0" presId="urn:microsoft.com/office/officeart/2005/8/layout/list1"/>
    <dgm:cxn modelId="{F3DEE4A3-7152-4049-ABD3-C8EF96CC7230}" type="presParOf" srcId="{CBD06D0B-D61A-4455-B98E-A32A2945BDF8}" destId="{7B3C8D46-F7F3-4B08-8CD9-0597D1F3F5EC}" srcOrd="2" destOrd="0" presId="urn:microsoft.com/office/officeart/2005/8/layout/list1"/>
    <dgm:cxn modelId="{CFE595C9-0C7E-4C14-81B6-26C86AD86E79}" type="presParOf" srcId="{CBD06D0B-D61A-4455-B98E-A32A2945BDF8}" destId="{9B901F08-E42E-4020-BF84-E0D645A0FAB2}" srcOrd="3" destOrd="0" presId="urn:microsoft.com/office/officeart/2005/8/layout/list1"/>
    <dgm:cxn modelId="{81730FE1-8ECA-46F3-8320-54DCDD61B495}" type="presParOf" srcId="{CBD06D0B-D61A-4455-B98E-A32A2945BDF8}" destId="{0C2B551A-7276-4171-A9DC-1B77A451C794}" srcOrd="4" destOrd="0" presId="urn:microsoft.com/office/officeart/2005/8/layout/list1"/>
    <dgm:cxn modelId="{C24B471C-7F3D-461C-B589-F0F11CB3404E}" type="presParOf" srcId="{0C2B551A-7276-4171-A9DC-1B77A451C794}" destId="{FD8DB9CC-8D33-4BFF-9A88-B05786959766}" srcOrd="0" destOrd="0" presId="urn:microsoft.com/office/officeart/2005/8/layout/list1"/>
    <dgm:cxn modelId="{FB4A1466-7A66-40DB-8669-CEEEDC9D957C}" type="presParOf" srcId="{0C2B551A-7276-4171-A9DC-1B77A451C794}" destId="{71463ECD-CFD5-4E13-82C1-0816545209C9}" srcOrd="1" destOrd="0" presId="urn:microsoft.com/office/officeart/2005/8/layout/list1"/>
    <dgm:cxn modelId="{E30158CE-117B-43F2-AE1C-180D33405FCD}" type="presParOf" srcId="{CBD06D0B-D61A-4455-B98E-A32A2945BDF8}" destId="{2BB8DF9F-B96E-40C7-A018-6BEB9F31F8E3}" srcOrd="5" destOrd="0" presId="urn:microsoft.com/office/officeart/2005/8/layout/list1"/>
    <dgm:cxn modelId="{F5890693-D742-4962-AA17-D744EE9BECD3}" type="presParOf" srcId="{CBD06D0B-D61A-4455-B98E-A32A2945BDF8}" destId="{051D0C64-68C7-4C1D-8ACE-8B2E82B57D70}" srcOrd="6" destOrd="0" presId="urn:microsoft.com/office/officeart/2005/8/layout/list1"/>
    <dgm:cxn modelId="{815B0AC0-D251-4F66-AB03-A48760B7D7B5}" type="presParOf" srcId="{CBD06D0B-D61A-4455-B98E-A32A2945BDF8}" destId="{A683C6E1-E13D-43EB-B137-9677F154A6ED}" srcOrd="7" destOrd="0" presId="urn:microsoft.com/office/officeart/2005/8/layout/list1"/>
    <dgm:cxn modelId="{AD1525E5-66AF-4C66-8CBE-293400D0A4E8}" type="presParOf" srcId="{CBD06D0B-D61A-4455-B98E-A32A2945BDF8}" destId="{DA048984-7481-43CE-A6FA-CC5BFDA81830}" srcOrd="8" destOrd="0" presId="urn:microsoft.com/office/officeart/2005/8/layout/list1"/>
    <dgm:cxn modelId="{32227F36-2E1C-4164-86B4-056C01BC3795}" type="presParOf" srcId="{DA048984-7481-43CE-A6FA-CC5BFDA81830}" destId="{1E5FE92A-10AB-4549-A8CD-A5F62DE16A62}" srcOrd="0" destOrd="0" presId="urn:microsoft.com/office/officeart/2005/8/layout/list1"/>
    <dgm:cxn modelId="{C51B0452-EBEE-4DCE-896A-CB1162794AA0}" type="presParOf" srcId="{DA048984-7481-43CE-A6FA-CC5BFDA81830}" destId="{4227FA0B-BCE8-46A5-BE56-4C8553B9D65F}" srcOrd="1" destOrd="0" presId="urn:microsoft.com/office/officeart/2005/8/layout/list1"/>
    <dgm:cxn modelId="{6BF4B36E-F635-4EC1-BAEA-5DA5E45D3927}" type="presParOf" srcId="{CBD06D0B-D61A-4455-B98E-A32A2945BDF8}" destId="{690BBE12-756A-4705-86E6-C074020B60E8}" srcOrd="9" destOrd="0" presId="urn:microsoft.com/office/officeart/2005/8/layout/list1"/>
    <dgm:cxn modelId="{9F29B3EF-30AE-4122-A347-3621DD026206}" type="presParOf" srcId="{CBD06D0B-D61A-4455-B98E-A32A2945BDF8}" destId="{92E7F8EA-8360-4067-BF74-E52408FAB4A7}" srcOrd="10" destOrd="0" presId="urn:microsoft.com/office/officeart/2005/8/layout/list1"/>
    <dgm:cxn modelId="{3CFE9C93-7F77-4009-BA22-E413AEFE0ECE}" type="presParOf" srcId="{CBD06D0B-D61A-4455-B98E-A32A2945BDF8}" destId="{AB8262DD-5DC4-4D41-B378-2AD0E9176D1E}" srcOrd="11" destOrd="0" presId="urn:microsoft.com/office/officeart/2005/8/layout/list1"/>
    <dgm:cxn modelId="{15B7BC92-9480-4672-A3E8-14F5DF81215C}" type="presParOf" srcId="{CBD06D0B-D61A-4455-B98E-A32A2945BDF8}" destId="{FC287AF3-4378-4BB9-B08B-71786B69DA2D}" srcOrd="12" destOrd="0" presId="urn:microsoft.com/office/officeart/2005/8/layout/list1"/>
    <dgm:cxn modelId="{CCD75593-3085-4CB2-B298-E0596BCCB9A9}" type="presParOf" srcId="{FC287AF3-4378-4BB9-B08B-71786B69DA2D}" destId="{6F5DD4A5-F188-4604-A7FB-74A7D89BDAE1}" srcOrd="0" destOrd="0" presId="urn:microsoft.com/office/officeart/2005/8/layout/list1"/>
    <dgm:cxn modelId="{187E0213-EBBF-411A-8429-880AE46CE971}" type="presParOf" srcId="{FC287AF3-4378-4BB9-B08B-71786B69DA2D}" destId="{DE1D9D8C-E710-43B7-BED0-A480D2C32E81}" srcOrd="1" destOrd="0" presId="urn:microsoft.com/office/officeart/2005/8/layout/list1"/>
    <dgm:cxn modelId="{FB8AF9C3-843B-4949-B5CD-13EB7FEA7254}" type="presParOf" srcId="{CBD06D0B-D61A-4455-B98E-A32A2945BDF8}" destId="{822DCCD3-8D86-4A82-B07D-39BE33F106F1}" srcOrd="13" destOrd="0" presId="urn:microsoft.com/office/officeart/2005/8/layout/list1"/>
    <dgm:cxn modelId="{20042469-E30D-42AF-B9C2-E6E77F8C459A}" type="presParOf" srcId="{CBD06D0B-D61A-4455-B98E-A32A2945BDF8}" destId="{107621F1-01D3-475F-9694-EB6C4D8FE58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69169A-7A84-4D88-8890-CA39AC37E197}">
      <dsp:nvSpPr>
        <dsp:cNvPr id="0" name=""/>
        <dsp:cNvSpPr/>
      </dsp:nvSpPr>
      <dsp:spPr>
        <a:xfrm>
          <a:off x="0" y="1844834"/>
          <a:ext cx="7450875" cy="1712695"/>
        </a:xfrm>
        <a:prstGeom prst="rect">
          <a:avLst/>
        </a:prstGeom>
        <a:solidFill>
          <a:srgbClr val="FFFFCC"/>
        </a:solidFill>
        <a:ln w="38100">
          <a:solidFill>
            <a:schemeClr val="accent2">
              <a:lumMod val="75000"/>
            </a:schemeClr>
          </a:solidFill>
        </a:ln>
        <a:effectLst>
          <a:glow rad="139700">
            <a:schemeClr val="accent2">
              <a:satMod val="175000"/>
              <a:alpha val="40000"/>
            </a:schemeClr>
          </a:glow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relaxedInset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114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chemeClr val="tx1"/>
              </a:solidFill>
              <a:latin typeface="Cambria" panose="02040503050406030204" pitchFamily="18" charset="0"/>
              <a:cs typeface="Courier New" pitchFamily="49" charset="0"/>
            </a:rPr>
            <a:t>РАЗРАБОТКА И ВНЕДРЕНИЕ СИСТЕМЫ РАЗВИТИЯ ТВОРЧЕСКОГО МЫШЛЕНИЯ ДОШКОЛЬНИКОВ С ИСПОЛЬЗОВАНИЕМ СРЕДОВЫХ ОБРАЗОВАТЕЛЬНЫХ МОДУЛЕЙ</a:t>
          </a:r>
          <a:endParaRPr lang="ru-RU" sz="2000" b="1" i="0" kern="1200" dirty="0">
            <a:solidFill>
              <a:schemeClr val="tx1"/>
            </a:solidFill>
            <a:latin typeface="Cambria" panose="02040503050406030204" pitchFamily="18" charset="0"/>
            <a:cs typeface="Courier New" pitchFamily="49" charset="0"/>
          </a:endParaRPr>
        </a:p>
      </dsp:txBody>
      <dsp:txXfrm>
        <a:off x="0" y="1844834"/>
        <a:ext cx="7450875" cy="1712695"/>
      </dsp:txXfrm>
    </dsp:sp>
    <dsp:sp modelId="{7487BB8C-FDEA-46ED-B54F-C29F9A6E4854}">
      <dsp:nvSpPr>
        <dsp:cNvPr id="0" name=""/>
        <dsp:cNvSpPr/>
      </dsp:nvSpPr>
      <dsp:spPr>
        <a:xfrm rot="10800000">
          <a:off x="4731" y="445592"/>
          <a:ext cx="7441412" cy="1162263"/>
        </a:xfrm>
        <a:prstGeom prst="upArrowCallout">
          <a:avLst/>
        </a:prstGeom>
        <a:solidFill>
          <a:schemeClr val="bg1">
            <a:lumMod val="95000"/>
          </a:schemeClr>
        </a:solidFill>
        <a:ln w="38100">
          <a:solidFill>
            <a:schemeClr val="accent2">
              <a:lumMod val="75000"/>
            </a:schemeClr>
          </a:solidFill>
        </a:ln>
        <a:effectLst>
          <a:glow rad="139700">
            <a:schemeClr val="accent2">
              <a:satMod val="175000"/>
              <a:alpha val="40000"/>
            </a:schemeClr>
          </a:glow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relaxedInset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ЦЕЛЬ ИННОВАЦИОННОЙ ДЕЯТЕЛЬНОСТИ</a:t>
          </a:r>
          <a:endParaRPr lang="ru-RU" sz="2400" b="1" kern="1200" dirty="0">
            <a:solidFill>
              <a:schemeClr val="accent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731" y="445592"/>
        <a:ext cx="7441412" cy="7552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D0658-7DFB-4999-91EE-1417705CE226}">
      <dsp:nvSpPr>
        <dsp:cNvPr id="0" name=""/>
        <dsp:cNvSpPr/>
      </dsp:nvSpPr>
      <dsp:spPr>
        <a:xfrm rot="10800000">
          <a:off x="1266408" y="1462"/>
          <a:ext cx="3570387" cy="1468401"/>
        </a:xfrm>
        <a:prstGeom prst="homePlat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524" tIns="209550" rIns="39116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 dirty="0"/>
        </a:p>
      </dsp:txBody>
      <dsp:txXfrm rot="10800000">
        <a:off x="1633508" y="1462"/>
        <a:ext cx="3203287" cy="1468401"/>
      </dsp:txXfrm>
    </dsp:sp>
    <dsp:sp modelId="{0D37957B-2E9A-4910-9B38-151046F33C0F}">
      <dsp:nvSpPr>
        <dsp:cNvPr id="0" name=""/>
        <dsp:cNvSpPr/>
      </dsp:nvSpPr>
      <dsp:spPr>
        <a:xfrm>
          <a:off x="555819" y="0"/>
          <a:ext cx="1468401" cy="1468401"/>
        </a:xfrm>
        <a:prstGeom prst="leftArrowCallout">
          <a:avLst/>
        </a:prstGeom>
        <a:solidFill>
          <a:srgbClr val="99CCFF"/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9F48E0-1002-4F8F-B866-364E19A71C12}">
      <dsp:nvSpPr>
        <dsp:cNvPr id="0" name=""/>
        <dsp:cNvSpPr/>
      </dsp:nvSpPr>
      <dsp:spPr>
        <a:xfrm rot="10800000">
          <a:off x="1266408" y="1908193"/>
          <a:ext cx="3570387" cy="1468401"/>
        </a:xfrm>
        <a:prstGeom prst="homePlat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524" tIns="247650" rIns="46228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,</a:t>
          </a:r>
          <a:endParaRPr lang="ru-RU" sz="6500" kern="1200" dirty="0"/>
        </a:p>
      </dsp:txBody>
      <dsp:txXfrm rot="10800000">
        <a:off x="1633508" y="1908193"/>
        <a:ext cx="3203287" cy="1468401"/>
      </dsp:txXfrm>
    </dsp:sp>
    <dsp:sp modelId="{20582F8D-A428-4C2D-9970-9E05611479A6}">
      <dsp:nvSpPr>
        <dsp:cNvPr id="0" name=""/>
        <dsp:cNvSpPr/>
      </dsp:nvSpPr>
      <dsp:spPr>
        <a:xfrm>
          <a:off x="532207" y="1908193"/>
          <a:ext cx="1468401" cy="1468401"/>
        </a:xfrm>
        <a:prstGeom prst="leftArrowCallout">
          <a:avLst/>
        </a:prstGeom>
        <a:solidFill>
          <a:srgbClr val="99CCFF"/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C9FB8-3136-4FAB-80E3-7BB08802C046}">
      <dsp:nvSpPr>
        <dsp:cNvPr id="0" name=""/>
        <dsp:cNvSpPr/>
      </dsp:nvSpPr>
      <dsp:spPr>
        <a:xfrm rot="10800000">
          <a:off x="1266408" y="3814923"/>
          <a:ext cx="3570387" cy="1468401"/>
        </a:xfrm>
        <a:prstGeom prst="homePlat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524" tIns="209550" rIns="39116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 dirty="0"/>
        </a:p>
      </dsp:txBody>
      <dsp:txXfrm rot="10800000">
        <a:off x="1633508" y="3814923"/>
        <a:ext cx="3203287" cy="1468401"/>
      </dsp:txXfrm>
    </dsp:sp>
    <dsp:sp modelId="{AEDED5FB-97BD-49C2-AC2C-1F05B33E2DC8}">
      <dsp:nvSpPr>
        <dsp:cNvPr id="0" name=""/>
        <dsp:cNvSpPr/>
      </dsp:nvSpPr>
      <dsp:spPr>
        <a:xfrm>
          <a:off x="532207" y="3814923"/>
          <a:ext cx="1468401" cy="1468401"/>
        </a:xfrm>
        <a:prstGeom prst="leftArrowCallout">
          <a:avLst/>
        </a:prstGeom>
        <a:solidFill>
          <a:srgbClr val="99CCFF"/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005E22-8B1A-4F69-AF18-EA3861FCB770}">
      <dsp:nvSpPr>
        <dsp:cNvPr id="0" name=""/>
        <dsp:cNvSpPr/>
      </dsp:nvSpPr>
      <dsp:spPr>
        <a:xfrm rot="5400000">
          <a:off x="827" y="164780"/>
          <a:ext cx="1100160" cy="101492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1</a:t>
          </a:r>
          <a:endParaRPr lang="ru-RU" sz="3600" kern="1200" dirty="0"/>
        </a:p>
      </dsp:txBody>
      <dsp:txXfrm rot="-5400000">
        <a:off x="43446" y="629624"/>
        <a:ext cx="1014923" cy="85237"/>
      </dsp:txXfrm>
    </dsp:sp>
    <dsp:sp modelId="{0F0E7374-983A-400A-9CAE-C1B65EE6D687}">
      <dsp:nvSpPr>
        <dsp:cNvPr id="0" name=""/>
        <dsp:cNvSpPr/>
      </dsp:nvSpPr>
      <dsp:spPr>
        <a:xfrm rot="5400000">
          <a:off x="3254036" y="-2059476"/>
          <a:ext cx="901146" cy="5070186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НАЛИЧИЕ ЭЛЕМЕНТОВ, ПРОТИВОПОЛОЖНЫХ ПО СВОИМ СВОЙСТВАМ И ХАРАКТЕРИСТИКАМ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69516" y="69034"/>
        <a:ext cx="5026196" cy="813166"/>
      </dsp:txXfrm>
    </dsp:sp>
    <dsp:sp modelId="{55C60468-8B89-4805-B214-139E5A7F0651}">
      <dsp:nvSpPr>
        <dsp:cNvPr id="0" name=""/>
        <dsp:cNvSpPr/>
      </dsp:nvSpPr>
      <dsp:spPr>
        <a:xfrm rot="5400000">
          <a:off x="-6076" y="1156608"/>
          <a:ext cx="1100160" cy="1001115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2</a:t>
          </a:r>
          <a:endParaRPr lang="ru-RU" sz="3600" kern="1200" dirty="0"/>
        </a:p>
      </dsp:txBody>
      <dsp:txXfrm rot="-5400000">
        <a:off x="43447" y="1607644"/>
        <a:ext cx="1001115" cy="99045"/>
      </dsp:txXfrm>
    </dsp:sp>
    <dsp:sp modelId="{1A34AA3A-2A1A-448A-86B3-15E32047F8EB}">
      <dsp:nvSpPr>
        <dsp:cNvPr id="0" name=""/>
        <dsp:cNvSpPr/>
      </dsp:nvSpPr>
      <dsp:spPr>
        <a:xfrm rot="5400000">
          <a:off x="3930508" y="-1681233"/>
          <a:ext cx="715104" cy="6291744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НАЛИЧИЕ ЭЛЕМЕНТОВ, ИМЕЮЩИХ ОБЩИЕ ОСНОВАНИЯ ПО СВОИМ ХАРАКТЕРИСТИКАМ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42188" y="1141995"/>
        <a:ext cx="6256836" cy="645288"/>
      </dsp:txXfrm>
    </dsp:sp>
    <dsp:sp modelId="{E7DA2AB3-6900-422D-8A28-83A8B60F6F8B}">
      <dsp:nvSpPr>
        <dsp:cNvPr id="0" name=""/>
        <dsp:cNvSpPr/>
      </dsp:nvSpPr>
      <dsp:spPr>
        <a:xfrm rot="5400000">
          <a:off x="-201022" y="2379829"/>
          <a:ext cx="1529729" cy="104079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3</a:t>
          </a:r>
          <a:endParaRPr lang="ru-RU" sz="3600" kern="1200" dirty="0"/>
        </a:p>
      </dsp:txBody>
      <dsp:txXfrm rot="-5400000">
        <a:off x="43448" y="2655756"/>
        <a:ext cx="1040791" cy="488938"/>
      </dsp:txXfrm>
    </dsp:sp>
    <dsp:sp modelId="{45E38FFD-8073-477F-9E44-DD929D40489E}">
      <dsp:nvSpPr>
        <dsp:cNvPr id="0" name=""/>
        <dsp:cNvSpPr/>
      </dsp:nvSpPr>
      <dsp:spPr>
        <a:xfrm rot="5400000">
          <a:off x="3692211" y="-429071"/>
          <a:ext cx="1231374" cy="6273538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ВОЗМОЖНОСТЬ ИСПОЛЬЗОВАНИЯ ЭЛЕМЕНТОВ ТЕХНОЛОГИЙ ТРИЗ (СИНЕКТИКА, МОЗГОВОЙ ШТУРМ, МЕТОД ФОКАЛЬНЫХ ОБЪЕКТОВ, МАЛЕНЬКИХ ЧЕЛОВЕЧКОВ)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71130" y="2152121"/>
        <a:ext cx="6213427" cy="1111152"/>
      </dsp:txXfrm>
    </dsp:sp>
    <dsp:sp modelId="{4EB70DDA-632A-4D82-BFC5-3F1D1B56A94B}">
      <dsp:nvSpPr>
        <dsp:cNvPr id="0" name=""/>
        <dsp:cNvSpPr/>
      </dsp:nvSpPr>
      <dsp:spPr>
        <a:xfrm rot="5400000">
          <a:off x="-215131" y="3841507"/>
          <a:ext cx="1502060" cy="98490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4</a:t>
          </a:r>
          <a:endParaRPr lang="ru-RU" sz="3600" kern="1200" dirty="0"/>
        </a:p>
      </dsp:txBody>
      <dsp:txXfrm rot="-5400000">
        <a:off x="43447" y="4075381"/>
        <a:ext cx="984904" cy="517156"/>
      </dsp:txXfrm>
    </dsp:sp>
    <dsp:sp modelId="{B0E7F411-BBCB-4683-842E-7DBF2E5F36AA}">
      <dsp:nvSpPr>
        <dsp:cNvPr id="0" name=""/>
        <dsp:cNvSpPr/>
      </dsp:nvSpPr>
      <dsp:spPr>
        <a:xfrm rot="5400000">
          <a:off x="3688377" y="983970"/>
          <a:ext cx="1183154" cy="6314921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ВОЗМОЖНОСТЬ РАЗМЕЩЕНИЯ В ОБРАЗОВАТЕЛЬНОМ ПРОСТРАНСТВЕ ДОШКОЛЬНОЙ ГРУППЫ, КАК ЭЛЕМЕНТ  РАЗВИВАЮЩЕЙ СРЕДЫ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22494" y="3607611"/>
        <a:ext cx="6257164" cy="10676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41547-C008-431F-A779-558CE51391EB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BC866-4A34-4DE7-A331-8090E7AD41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60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B556F7-4428-4F1D-8DE4-AB18633D6B3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9EFCCCA-9BC1-4213-A696-38E9BA356764}" type="slidenum">
              <a:rPr lang="ru-RU" sz="1200">
                <a:latin typeface="+mn-lt"/>
              </a:rPr>
              <a:pPr algn="r">
                <a:defRPr/>
              </a:pPr>
              <a:t>22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BD97-A0B1-43AB-AD94-3D7CB89DF415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8145-D322-455E-9DA7-09D973B38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BD97-A0B1-43AB-AD94-3D7CB89DF415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8145-D322-455E-9DA7-09D973B38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BD97-A0B1-43AB-AD94-3D7CB89DF415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8145-D322-455E-9DA7-09D973B38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BD97-A0B1-43AB-AD94-3D7CB89DF415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8145-D322-455E-9DA7-09D973B38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BD97-A0B1-43AB-AD94-3D7CB89DF415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8145-D322-455E-9DA7-09D973B38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BD97-A0B1-43AB-AD94-3D7CB89DF415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8145-D322-455E-9DA7-09D973B38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BD97-A0B1-43AB-AD94-3D7CB89DF415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8145-D322-455E-9DA7-09D973B38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BD97-A0B1-43AB-AD94-3D7CB89DF415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8145-D322-455E-9DA7-09D973B38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BD97-A0B1-43AB-AD94-3D7CB89DF415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8145-D322-455E-9DA7-09D973B38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BD97-A0B1-43AB-AD94-3D7CB89DF415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8145-D322-455E-9DA7-09D973B38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BD97-A0B1-43AB-AD94-3D7CB89DF415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8145-D322-455E-9DA7-09D973B38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CBD97-A0B1-43AB-AD94-3D7CB89DF415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C8145-D322-455E-9DA7-09D973B38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5.png"/><Relationship Id="rId7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5.png"/><Relationship Id="rId7" Type="http://schemas.openxmlformats.org/officeDocument/2006/relationships/image" Target="../media/image41.png"/><Relationship Id="rId12" Type="http://schemas.openxmlformats.org/officeDocument/2006/relationships/image" Target="../media/image4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jpeg"/><Relationship Id="rId5" Type="http://schemas.openxmlformats.org/officeDocument/2006/relationships/image" Target="../media/image39.png"/><Relationship Id="rId10" Type="http://schemas.openxmlformats.org/officeDocument/2006/relationships/image" Target="../media/image44.jpeg"/><Relationship Id="rId4" Type="http://schemas.openxmlformats.org/officeDocument/2006/relationships/image" Target="../media/image6.png"/><Relationship Id="rId9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5.png"/><Relationship Id="rId7" Type="http://schemas.openxmlformats.org/officeDocument/2006/relationships/image" Target="../media/image4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51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6.png"/><Relationship Id="rId9" Type="http://schemas.microsoft.com/office/2007/relationships/diagramDrawing" Target="../diagrams/drawing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5.png"/><Relationship Id="rId7" Type="http://schemas.openxmlformats.org/officeDocument/2006/relationships/chart" Target="../charts/chart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6.png"/><Relationship Id="rId9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.png"/><Relationship Id="rId7" Type="http://schemas.openxmlformats.org/officeDocument/2006/relationships/image" Target="../media/image5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.png"/><Relationship Id="rId7" Type="http://schemas.openxmlformats.org/officeDocument/2006/relationships/image" Target="../media/image6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11" Type="http://schemas.openxmlformats.org/officeDocument/2006/relationships/image" Target="../media/image66.jpeg"/><Relationship Id="rId5" Type="http://schemas.openxmlformats.org/officeDocument/2006/relationships/image" Target="../media/image60.jpeg"/><Relationship Id="rId10" Type="http://schemas.openxmlformats.org/officeDocument/2006/relationships/image" Target="../media/image65.jpeg"/><Relationship Id="rId4" Type="http://schemas.openxmlformats.org/officeDocument/2006/relationships/image" Target="../media/image6.png"/><Relationship Id="rId9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13" Type="http://schemas.openxmlformats.org/officeDocument/2006/relationships/image" Target="../media/image75.jpeg"/><Relationship Id="rId3" Type="http://schemas.openxmlformats.org/officeDocument/2006/relationships/image" Target="../media/image5.png"/><Relationship Id="rId7" Type="http://schemas.openxmlformats.org/officeDocument/2006/relationships/image" Target="../media/image69.jpeg"/><Relationship Id="rId12" Type="http://schemas.openxmlformats.org/officeDocument/2006/relationships/image" Target="../media/image7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11" Type="http://schemas.openxmlformats.org/officeDocument/2006/relationships/image" Target="../media/image73.jpeg"/><Relationship Id="rId5" Type="http://schemas.openxmlformats.org/officeDocument/2006/relationships/image" Target="../media/image67.jpeg"/><Relationship Id="rId10" Type="http://schemas.openxmlformats.org/officeDocument/2006/relationships/image" Target="../media/image72.jpeg"/><Relationship Id="rId4" Type="http://schemas.openxmlformats.org/officeDocument/2006/relationships/image" Target="../media/image6.png"/><Relationship Id="rId9" Type="http://schemas.openxmlformats.org/officeDocument/2006/relationships/image" Target="../media/image7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5.png"/><Relationship Id="rId7" Type="http://schemas.openxmlformats.org/officeDocument/2006/relationships/image" Target="../media/image7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6.png"/><Relationship Id="rId9" Type="http://schemas.openxmlformats.org/officeDocument/2006/relationships/image" Target="../media/image8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jpe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11" Type="http://schemas.openxmlformats.org/officeDocument/2006/relationships/hyperlink" Target="http://ds113.centerstart.ru/node/1246" TargetMode="External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1.jpeg"/><Relationship Id="rId5" Type="http://schemas.openxmlformats.org/officeDocument/2006/relationships/diagramData" Target="../diagrams/data2.xml"/><Relationship Id="rId10" Type="http://schemas.openxmlformats.org/officeDocument/2006/relationships/image" Target="../media/image10.jpeg"/><Relationship Id="rId4" Type="http://schemas.openxmlformats.org/officeDocument/2006/relationships/image" Target="../media/image6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3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6.png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5.png"/><Relationship Id="rId7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5.png"/><Relationship Id="rId7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6.pn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5.png"/><Relationship Id="rId7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A446-B324-404D-B98D-A6EA69FAE0D8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  <p:pic>
        <p:nvPicPr>
          <p:cNvPr id="15362" name="Picture 2" descr="C:\Users\Ю\Desktop\Новая папка\Stunning-retro-graphic-powerpoint-design-backgroun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8"/>
          <p:cNvSpPr txBox="1">
            <a:spLocks noChangeArrowheads="1"/>
          </p:cNvSpPr>
          <p:nvPr/>
        </p:nvSpPr>
        <p:spPr bwMode="auto">
          <a:xfrm>
            <a:off x="0" y="0"/>
            <a:ext cx="644366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муниципального образования город Краснодар</a:t>
            </a:r>
          </a:p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«Детский сад комбинированного вида № 113»</a:t>
            </a:r>
          </a:p>
        </p:txBody>
      </p:sp>
      <p:pic>
        <p:nvPicPr>
          <p:cNvPr id="15365" name="Рисунок 17" descr="C:\Users\Ю\Desktop\otkrytki-s-dnem-rozhdenija-risunki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5360988"/>
            <a:ext cx="2770188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0463" y="0"/>
            <a:ext cx="2903537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323528" y="5085184"/>
            <a:ext cx="5256584" cy="1512168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294095" y="5179548"/>
            <a:ext cx="5197169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НАПРАВЛЕНИЕ ИННОВАЦИОННОЙ ДЕЯТЕЛЬНОСТИ:</a:t>
            </a:r>
          </a:p>
          <a:p>
            <a:pPr algn="ctr"/>
            <a:endParaRPr lang="ru-RU" sz="1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ПОДСИСТЕМА «ДОШКОЛЬНЫЕ ОБРАЗОВАТЕЛЬНЫЕ ОРГАНИЗАЦИИ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-108520" y="2736502"/>
            <a:ext cx="669522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A50021"/>
                </a:solidFill>
                <a:latin typeface="Cambria" pitchFamily="18" charset="0"/>
                <a:cs typeface="Courier New" pitchFamily="49" charset="0"/>
              </a:rPr>
              <a:t>«СРЕДОВЫЕ  </a:t>
            </a:r>
            <a:r>
              <a:rPr lang="ru-RU" sz="2800" b="1" dirty="0">
                <a:solidFill>
                  <a:srgbClr val="A50021"/>
                </a:solidFill>
                <a:latin typeface="Cambria" pitchFamily="18" charset="0"/>
                <a:cs typeface="Courier New" pitchFamily="49" charset="0"/>
              </a:rPr>
              <a:t>МОДУЛИ В РАЗВИТИИ </a:t>
            </a:r>
            <a:r>
              <a:rPr lang="ru-RU" sz="2800" b="1" dirty="0" smtClean="0">
                <a:solidFill>
                  <a:srgbClr val="A50021"/>
                </a:solidFill>
                <a:latin typeface="Cambria" pitchFamily="18" charset="0"/>
                <a:cs typeface="Courier New" pitchFamily="49" charset="0"/>
              </a:rPr>
              <a:t>ТВОРЧЕСКОГО МЫШЛЕНИЯ </a:t>
            </a:r>
            <a:endParaRPr lang="ru-RU" sz="2800" b="1" dirty="0">
              <a:solidFill>
                <a:srgbClr val="A50021"/>
              </a:solidFill>
              <a:latin typeface="Cambria" pitchFamily="18" charset="0"/>
              <a:cs typeface="Courier New" pitchFamily="49" charset="0"/>
            </a:endParaRPr>
          </a:p>
          <a:p>
            <a:pPr algn="ctr"/>
            <a:r>
              <a:rPr lang="ru-RU" sz="2800" b="1" dirty="0" smtClean="0">
                <a:solidFill>
                  <a:srgbClr val="A50021"/>
                </a:solidFill>
                <a:latin typeface="Cambria" pitchFamily="18" charset="0"/>
                <a:cs typeface="Courier New" pitchFamily="49" charset="0"/>
              </a:rPr>
              <a:t>ДОШКОЛЬНИКОВ»</a:t>
            </a:r>
            <a:endParaRPr lang="ru-RU" sz="2600" dirty="0">
              <a:latin typeface="Cambria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9E369DE-AAB1-40F1-ADC9-3793BB4009C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9458" name="Рисунок 1" descr="C:\Users\Ю\Desktop\Новая папка\Stunning-retro-graphic-powerpoint-design-backgroun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477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1036604" y="188913"/>
            <a:ext cx="57849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СРЕДОВЫЕ  КРЕАТИВНЫЕ МОДУЛИ</a:t>
            </a:r>
          </a:p>
          <a:p>
            <a:pPr lvl="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ОБРАЗОВАТЕЛЬНОМ  ПРОЦЕССЕ</a:t>
            </a:r>
          </a:p>
          <a:p>
            <a:pPr algn="ctr"/>
            <a:endParaRPr lang="ru-RU" sz="24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Text Box 33"/>
          <p:cNvSpPr txBox="1">
            <a:spLocks noChangeArrowheads="1"/>
          </p:cNvSpPr>
          <p:nvPr/>
        </p:nvSpPr>
        <p:spPr bwMode="auto">
          <a:xfrm>
            <a:off x="1130300" y="1762125"/>
            <a:ext cx="45212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 </a:t>
            </a:r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9473" name="Picture 5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4836" y="5512353"/>
            <a:ext cx="1500188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4" name="Text Box 9"/>
          <p:cNvSpPr txBox="1">
            <a:spLocks noChangeArrowheads="1"/>
          </p:cNvSpPr>
          <p:nvPr/>
        </p:nvSpPr>
        <p:spPr bwMode="auto">
          <a:xfrm>
            <a:off x="7317635" y="5833130"/>
            <a:ext cx="6480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953735"/>
                </a:solidFill>
              </a:rPr>
              <a:t>15</a:t>
            </a:r>
            <a:endParaRPr lang="ru-RU" sz="2800" b="1" i="1" dirty="0">
              <a:solidFill>
                <a:srgbClr val="953735"/>
              </a:solidFill>
            </a:endParaRPr>
          </a:p>
        </p:txBody>
      </p:sp>
      <p:pic>
        <p:nvPicPr>
          <p:cNvPr id="19475" name="Picture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0"/>
            <a:ext cx="14763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E:\Новая папка\IMG_20161114_10383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430" y="1194840"/>
            <a:ext cx="6331263" cy="4468320"/>
          </a:xfrm>
          <a:prstGeom prst="rect">
            <a:avLst/>
          </a:prstGeom>
          <a:noFill/>
        </p:spPr>
      </p:pic>
      <p:pic>
        <p:nvPicPr>
          <p:cNvPr id="20" name="Picture 3" descr="E:\Новая папка\IMG_20170315_11255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963" y="1165018"/>
            <a:ext cx="6577730" cy="4527963"/>
          </a:xfrm>
          <a:prstGeom prst="rect">
            <a:avLst/>
          </a:prstGeom>
          <a:noFill/>
        </p:spPr>
      </p:pic>
      <p:pic>
        <p:nvPicPr>
          <p:cNvPr id="15" name="Picture 7" descr="E:\Новая папка\IMG_20161114_10305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963" y="1186463"/>
            <a:ext cx="6577730" cy="4485071"/>
          </a:xfrm>
          <a:prstGeom prst="rect">
            <a:avLst/>
          </a:prstGeom>
          <a:noFill/>
        </p:spPr>
      </p:pic>
      <p:pic>
        <p:nvPicPr>
          <p:cNvPr id="18" name="Picture 3" descr="E:\Новая папка\IMG_20161114_115715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963" y="1186463"/>
            <a:ext cx="6552469" cy="4527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9879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9E369DE-AAB1-40F1-ADC9-3793BB4009C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9458" name="Рисунок 1" descr="C:\Users\Ю\Desktop\Новая папка\Stunning-retro-graphic-powerpoint-design-backgroun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3375065" y="188913"/>
            <a:ext cx="1107996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1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9460" name="Text Box 33"/>
          <p:cNvSpPr txBox="1">
            <a:spLocks noChangeArrowheads="1"/>
          </p:cNvSpPr>
          <p:nvPr/>
        </p:nvSpPr>
        <p:spPr bwMode="auto">
          <a:xfrm>
            <a:off x="1130300" y="1762125"/>
            <a:ext cx="45212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 </a:t>
            </a:r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9473" name="Picture 5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3874" y="5751221"/>
            <a:ext cx="1500188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4" name="Text Box 9"/>
          <p:cNvSpPr txBox="1">
            <a:spLocks noChangeArrowheads="1"/>
          </p:cNvSpPr>
          <p:nvPr/>
        </p:nvSpPr>
        <p:spPr bwMode="auto">
          <a:xfrm>
            <a:off x="7524328" y="6198255"/>
            <a:ext cx="6816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953735"/>
                </a:solidFill>
              </a:rPr>
              <a:t>18</a:t>
            </a:r>
            <a:endParaRPr lang="ru-RU" sz="2800" b="1" i="1" dirty="0">
              <a:solidFill>
                <a:srgbClr val="953735"/>
              </a:solidFill>
            </a:endParaRPr>
          </a:p>
        </p:txBody>
      </p:sp>
      <p:pic>
        <p:nvPicPr>
          <p:cNvPr id="19475" name="Picture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0"/>
            <a:ext cx="14763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Администратор\Pictures\2018-10-09\00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111" y="1000108"/>
            <a:ext cx="2986954" cy="451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Сергей\Pictures\img13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150917" y="-150445"/>
            <a:ext cx="2842430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Сергей\Pictures\img13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323279" y="2749027"/>
            <a:ext cx="2497709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94812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9E369DE-AAB1-40F1-ADC9-3793BB4009C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9458" name="Рисунок 1" descr="C:\Users\Ю\Desktop\Новая папка\Stunning-retro-graphic-powerpoint-design-backgroun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3375065" y="188913"/>
            <a:ext cx="1107996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1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9460" name="Text Box 33"/>
          <p:cNvSpPr txBox="1">
            <a:spLocks noChangeArrowheads="1"/>
          </p:cNvSpPr>
          <p:nvPr/>
        </p:nvSpPr>
        <p:spPr bwMode="auto">
          <a:xfrm>
            <a:off x="1130300" y="1762125"/>
            <a:ext cx="45212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 </a:t>
            </a:r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9473" name="Picture 5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3874" y="5751221"/>
            <a:ext cx="1500188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4" name="Text Box 9"/>
          <p:cNvSpPr txBox="1">
            <a:spLocks noChangeArrowheads="1"/>
          </p:cNvSpPr>
          <p:nvPr/>
        </p:nvSpPr>
        <p:spPr bwMode="auto">
          <a:xfrm>
            <a:off x="7524328" y="6198255"/>
            <a:ext cx="6816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953735"/>
                </a:solidFill>
              </a:rPr>
              <a:t>19</a:t>
            </a:r>
            <a:endParaRPr lang="ru-RU" sz="2800" b="1" i="1" dirty="0">
              <a:solidFill>
                <a:srgbClr val="953735"/>
              </a:solidFill>
            </a:endParaRPr>
          </a:p>
        </p:txBody>
      </p:sp>
      <p:pic>
        <p:nvPicPr>
          <p:cNvPr id="19475" name="Picture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0"/>
            <a:ext cx="14763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Администратор\Desktop\отчет 3 этап\00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9193" y="714356"/>
            <a:ext cx="3167732" cy="442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Сергей\Pictures\img13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18" b="4774"/>
          <a:stretch>
            <a:fillRect/>
          </a:stretch>
        </p:blipFill>
        <p:spPr bwMode="auto">
          <a:xfrm rot="16200000">
            <a:off x="4110948" y="1043650"/>
            <a:ext cx="2835290" cy="3770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90453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9E369DE-AAB1-40F1-ADC9-3793BB4009C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9458" name="Рисунок 1" descr="C:\Users\Ю\Desktop\Новая папка\Stunning-retro-graphic-powerpoint-design-backgroun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3375065" y="188913"/>
            <a:ext cx="1107996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1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9460" name="Text Box 33"/>
          <p:cNvSpPr txBox="1">
            <a:spLocks noChangeArrowheads="1"/>
          </p:cNvSpPr>
          <p:nvPr/>
        </p:nvSpPr>
        <p:spPr bwMode="auto">
          <a:xfrm>
            <a:off x="1130300" y="1762125"/>
            <a:ext cx="45212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 </a:t>
            </a:r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9473" name="Picture 5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3874" y="5751221"/>
            <a:ext cx="1500188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4" name="Text Box 9"/>
          <p:cNvSpPr txBox="1">
            <a:spLocks noChangeArrowheads="1"/>
          </p:cNvSpPr>
          <p:nvPr/>
        </p:nvSpPr>
        <p:spPr bwMode="auto">
          <a:xfrm>
            <a:off x="7524328" y="6198255"/>
            <a:ext cx="6816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953735"/>
                </a:solidFill>
              </a:rPr>
              <a:t>20</a:t>
            </a:r>
            <a:endParaRPr lang="ru-RU" sz="2800" b="1" i="1" dirty="0">
              <a:solidFill>
                <a:srgbClr val="953735"/>
              </a:solidFill>
            </a:endParaRPr>
          </a:p>
        </p:txBody>
      </p:sp>
      <p:pic>
        <p:nvPicPr>
          <p:cNvPr id="19475" name="Picture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0"/>
            <a:ext cx="14763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938" y="3874945"/>
            <a:ext cx="1660368" cy="233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8881" y="3206182"/>
            <a:ext cx="1657739" cy="232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1140" y="3652316"/>
            <a:ext cx="1703422" cy="233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7560" y="3429501"/>
            <a:ext cx="1688272" cy="237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C:\Users\Администратор\Pictures\2019-02-11\003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0474" y="551508"/>
            <a:ext cx="1714087" cy="247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Администратор\Pictures\2019-02-11\004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801" y="927587"/>
            <a:ext cx="1709505" cy="247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Администратор\Pictures\2019-02-11\005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7561" y="301533"/>
            <a:ext cx="1688272" cy="247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Администратор\Pictures\2019-02-11\006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8881" y="156580"/>
            <a:ext cx="1585448" cy="239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6497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9E369DE-AAB1-40F1-ADC9-3793BB4009C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9458" name="Рисунок 1" descr="C:\Users\Ю\Desktop\Новая папка\Stunning-retro-graphic-powerpoint-design-backgroun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477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1" y="188913"/>
            <a:ext cx="8572528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23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МОДУЛЬНЫЙ БАНК </a:t>
            </a:r>
          </a:p>
          <a:p>
            <a:pPr lvl="0" algn="ctr"/>
            <a:r>
              <a:rPr lang="ru-RU" sz="23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ИННОВАЦИОННОЙ ДЕЯТЕЛЬНОСТИ</a:t>
            </a:r>
            <a:endParaRPr lang="ru-RU" sz="23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1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Text Box 33"/>
          <p:cNvSpPr txBox="1">
            <a:spLocks noChangeArrowheads="1"/>
          </p:cNvSpPr>
          <p:nvPr/>
        </p:nvSpPr>
        <p:spPr bwMode="auto">
          <a:xfrm>
            <a:off x="1130300" y="1762125"/>
            <a:ext cx="45212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 </a:t>
            </a:r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9473" name="Picture 5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4836" y="5512353"/>
            <a:ext cx="1500188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4" name="Text Box 9"/>
          <p:cNvSpPr txBox="1">
            <a:spLocks noChangeArrowheads="1"/>
          </p:cNvSpPr>
          <p:nvPr/>
        </p:nvSpPr>
        <p:spPr bwMode="auto">
          <a:xfrm>
            <a:off x="7317635" y="5833130"/>
            <a:ext cx="6480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953735"/>
                </a:solidFill>
              </a:rPr>
              <a:t>21</a:t>
            </a:r>
            <a:endParaRPr lang="ru-RU" sz="2800" b="1" i="1" dirty="0">
              <a:solidFill>
                <a:srgbClr val="953735"/>
              </a:solidFill>
            </a:endParaRPr>
          </a:p>
        </p:txBody>
      </p:sp>
      <p:pic>
        <p:nvPicPr>
          <p:cNvPr id="19475" name="Picture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0"/>
            <a:ext cx="14763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2784" y="3853988"/>
            <a:ext cx="2443822" cy="1449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Рисунок 16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622" y="3861048"/>
            <a:ext cx="2668286" cy="144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Рисунок 20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862" y="1416074"/>
            <a:ext cx="2730273" cy="156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Рисунок 21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2784" y="1416074"/>
            <a:ext cx="2583038" cy="1544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057609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4691E74-1E74-4F37-9AE5-E861036DC349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9698" name="Рисунок 1" descr="C:\Users\Ю\Desktop\Новая папка\Stunning-retro-graphic-powerpoint-design-backgroun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7"/>
          <p:cNvSpPr txBox="1">
            <a:spLocks noChangeArrowheads="1"/>
          </p:cNvSpPr>
          <p:nvPr/>
        </p:nvSpPr>
        <p:spPr bwMode="auto">
          <a:xfrm>
            <a:off x="0" y="35824"/>
            <a:ext cx="7667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Оценка качества инновации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2375" y="5286375"/>
            <a:ext cx="976313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6"/>
          <p:cNvSpPr txBox="1">
            <a:spLocks noChangeArrowheads="1"/>
          </p:cNvSpPr>
          <p:nvPr/>
        </p:nvSpPr>
        <p:spPr bwMode="auto">
          <a:xfrm flipH="1">
            <a:off x="7858125" y="6072188"/>
            <a:ext cx="7191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 smtClean="0">
                <a:solidFill>
                  <a:srgbClr val="A50021"/>
                </a:solidFill>
              </a:rPr>
              <a:t>22</a:t>
            </a:r>
            <a:endParaRPr lang="ru-RU" sz="2800" b="1" i="1" dirty="0">
              <a:solidFill>
                <a:srgbClr val="A50021"/>
              </a:solidFill>
            </a:endParaRPr>
          </a:p>
        </p:txBody>
      </p:sp>
      <p:pic>
        <p:nvPicPr>
          <p:cNvPr id="29702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0"/>
            <a:ext cx="14763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872559791"/>
              </p:ext>
            </p:extLst>
          </p:nvPr>
        </p:nvGraphicFramePr>
        <p:xfrm>
          <a:off x="285720" y="785794"/>
          <a:ext cx="7858125" cy="531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60704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9E369DE-AAB1-40F1-ADC9-3793BB4009C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9458" name="Рисунок 1" descr="C:\Users\Ю\Desktop\Новая папка\Stunning-retro-graphic-powerpoint-design-backgroun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56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3375065" y="188913"/>
            <a:ext cx="1107996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1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9460" name="Text Box 33"/>
          <p:cNvSpPr txBox="1">
            <a:spLocks noChangeArrowheads="1"/>
          </p:cNvSpPr>
          <p:nvPr/>
        </p:nvSpPr>
        <p:spPr bwMode="auto">
          <a:xfrm>
            <a:off x="1130300" y="1762125"/>
            <a:ext cx="45212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 </a:t>
            </a:r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9473" name="Picture 5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0" y="5357813"/>
            <a:ext cx="1500188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4" name="Text Box 9"/>
          <p:cNvSpPr txBox="1">
            <a:spLocks noChangeArrowheads="1"/>
          </p:cNvSpPr>
          <p:nvPr/>
        </p:nvSpPr>
        <p:spPr bwMode="auto">
          <a:xfrm>
            <a:off x="7308304" y="5786438"/>
            <a:ext cx="7920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953735"/>
                </a:solidFill>
              </a:rPr>
              <a:t>23</a:t>
            </a:r>
            <a:endParaRPr lang="ru-RU" sz="2800" b="1" i="1" dirty="0">
              <a:solidFill>
                <a:srgbClr val="953735"/>
              </a:solidFill>
            </a:endParaRPr>
          </a:p>
        </p:txBody>
      </p:sp>
      <p:pic>
        <p:nvPicPr>
          <p:cNvPr id="19475" name="Picture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0"/>
            <a:ext cx="14763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542793211"/>
              </p:ext>
            </p:extLst>
          </p:nvPr>
        </p:nvGraphicFramePr>
        <p:xfrm>
          <a:off x="217240" y="429977"/>
          <a:ext cx="392271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-12705" y="0"/>
            <a:ext cx="79065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АНАЛИЗ УРОВНЯ ТВОРЧЕСКОГО МЫШЛЕНИЯ ДОШКОЛЬНИКОВ</a:t>
            </a:r>
            <a:endParaRPr lang="ru-RU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68303517"/>
              </p:ext>
            </p:extLst>
          </p:nvPr>
        </p:nvGraphicFramePr>
        <p:xfrm>
          <a:off x="4350373" y="1003300"/>
          <a:ext cx="4038671" cy="1944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459106220"/>
              </p:ext>
            </p:extLst>
          </p:nvPr>
        </p:nvGraphicFramePr>
        <p:xfrm>
          <a:off x="179512" y="1340768"/>
          <a:ext cx="3960440" cy="2178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914285652"/>
              </p:ext>
            </p:extLst>
          </p:nvPr>
        </p:nvGraphicFramePr>
        <p:xfrm>
          <a:off x="4355976" y="1839478"/>
          <a:ext cx="3908104" cy="2275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391389523"/>
              </p:ext>
            </p:extLst>
          </p:nvPr>
        </p:nvGraphicFramePr>
        <p:xfrm>
          <a:off x="1130300" y="4356320"/>
          <a:ext cx="6004291" cy="2365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392610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771D7D-AAFA-49CD-9E45-9B8C18DB7177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7650" name="Рисунок 1" descr="C:\Users\Ю\Desktop\Новая папка\Stunning-retro-graphic-powerpoint-design-backgroun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6210" y="14867"/>
            <a:ext cx="92102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</p:pic>
      <p:sp>
        <p:nvSpPr>
          <p:cNvPr id="27651" name="TextBox 5"/>
          <p:cNvSpPr txBox="1">
            <a:spLocks noChangeArrowheads="1"/>
          </p:cNvSpPr>
          <p:nvPr/>
        </p:nvSpPr>
        <p:spPr bwMode="auto">
          <a:xfrm>
            <a:off x="395536" y="116632"/>
            <a:ext cx="744618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 СЕТЕВОЕ ВЗАИМОДЕЙСТВИЕ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932685" y="1938815"/>
            <a:ext cx="1728972" cy="862641"/>
          </a:xfrm>
          <a:prstGeom prst="flowChartAlternateProcess">
            <a:avLst/>
          </a:prstGeom>
          <a:ln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МАОУ </a:t>
            </a:r>
            <a:r>
              <a:rPr lang="ru-RU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СОШ № 17</a:t>
            </a:r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4257423" y="927919"/>
            <a:ext cx="1728972" cy="859792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ДОО № 123 </a:t>
            </a:r>
          </a:p>
        </p:txBody>
      </p:sp>
      <p:sp>
        <p:nvSpPr>
          <p:cNvPr id="27654" name="AutoShape 8"/>
          <p:cNvSpPr>
            <a:spLocks noChangeArrowheads="1"/>
          </p:cNvSpPr>
          <p:nvPr/>
        </p:nvSpPr>
        <p:spPr bwMode="auto">
          <a:xfrm rot="8537356">
            <a:off x="2865821" y="4091723"/>
            <a:ext cx="418619" cy="253575"/>
          </a:xfrm>
          <a:prstGeom prst="notchedRightArrow">
            <a:avLst>
              <a:gd name="adj1" fmla="val 50000"/>
              <a:gd name="adj2" fmla="val 29181"/>
            </a:avLst>
          </a:prstGeom>
          <a:solidFill>
            <a:srgbClr val="FFFFFF"/>
          </a:solidFill>
          <a:ln w="63500" cmpd="thickThin">
            <a:solidFill>
              <a:srgbClr val="C0504D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5" name="AutoShape 9"/>
          <p:cNvSpPr>
            <a:spLocks noChangeArrowheads="1"/>
          </p:cNvSpPr>
          <p:nvPr/>
        </p:nvSpPr>
        <p:spPr bwMode="auto">
          <a:xfrm rot="19755707">
            <a:off x="4921902" y="2570542"/>
            <a:ext cx="434305" cy="216085"/>
          </a:xfrm>
          <a:prstGeom prst="notchedRightArrow">
            <a:avLst>
              <a:gd name="adj1" fmla="val 50000"/>
              <a:gd name="adj2" fmla="val 28977"/>
            </a:avLst>
          </a:prstGeom>
          <a:solidFill>
            <a:srgbClr val="FFFFFF"/>
          </a:solidFill>
          <a:ln w="63500" cmpd="thickThin"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AutoShape 10"/>
          <p:cNvSpPr>
            <a:spLocks noChangeArrowheads="1"/>
          </p:cNvSpPr>
          <p:nvPr/>
        </p:nvSpPr>
        <p:spPr bwMode="auto">
          <a:xfrm rot="14768790">
            <a:off x="3469569" y="2025243"/>
            <a:ext cx="419476" cy="247292"/>
          </a:xfrm>
          <a:prstGeom prst="notchedRightArrow">
            <a:avLst>
              <a:gd name="adj1" fmla="val 50000"/>
              <a:gd name="adj2" fmla="val 31677"/>
            </a:avLst>
          </a:prstGeom>
          <a:solidFill>
            <a:srgbClr val="FFFFFF"/>
          </a:solidFill>
          <a:ln w="63500" cmpd="thickThin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0731" name="AutoShape 11"/>
          <p:cNvSpPr>
            <a:spLocks noChangeArrowheads="1"/>
          </p:cNvSpPr>
          <p:nvPr/>
        </p:nvSpPr>
        <p:spPr bwMode="auto">
          <a:xfrm>
            <a:off x="5965659" y="2955589"/>
            <a:ext cx="1731216" cy="833451"/>
          </a:xfrm>
          <a:prstGeom prst="flowChartAlternateProcess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ДОО № 160 </a:t>
            </a:r>
          </a:p>
          <a:p>
            <a:pPr algn="ctr">
              <a:spcAft>
                <a:spcPts val="1000"/>
              </a:spcAft>
              <a:defRPr/>
            </a:pP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8" name="AutoShape 12"/>
          <p:cNvSpPr>
            <a:spLocks noChangeArrowheads="1"/>
          </p:cNvSpPr>
          <p:nvPr/>
        </p:nvSpPr>
        <p:spPr bwMode="auto">
          <a:xfrm rot="10959817">
            <a:off x="2604842" y="3332414"/>
            <a:ext cx="396408" cy="235445"/>
          </a:xfrm>
          <a:prstGeom prst="notchedRightArrow">
            <a:avLst>
              <a:gd name="adj1" fmla="val 50000"/>
              <a:gd name="adj2" fmla="val 27759"/>
            </a:avLst>
          </a:prstGeom>
          <a:solidFill>
            <a:srgbClr val="FFFFFF"/>
          </a:solidFill>
          <a:ln w="63500" cmpd="thickThin">
            <a:solidFill>
              <a:srgbClr val="8064A2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33" name="AutoShape 13"/>
          <p:cNvSpPr>
            <a:spLocks noChangeArrowheads="1"/>
          </p:cNvSpPr>
          <p:nvPr/>
        </p:nvSpPr>
        <p:spPr bwMode="auto">
          <a:xfrm>
            <a:off x="5655692" y="4012309"/>
            <a:ext cx="1795016" cy="862885"/>
          </a:xfrm>
          <a:prstGeom prst="flowChartAlternateProcess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endParaRPr lang="ru-RU" sz="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  <a:defRPr/>
            </a:pP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ДОО № 171</a:t>
            </a:r>
            <a:endParaRPr lang="ru-RU" sz="1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4" name="AutoShape 14"/>
          <p:cNvSpPr>
            <a:spLocks noChangeArrowheads="1"/>
          </p:cNvSpPr>
          <p:nvPr/>
        </p:nvSpPr>
        <p:spPr bwMode="auto">
          <a:xfrm rot="-8652288">
            <a:off x="2841045" y="2519036"/>
            <a:ext cx="403556" cy="260259"/>
          </a:xfrm>
          <a:prstGeom prst="notchedRightArrow">
            <a:avLst>
              <a:gd name="adj1" fmla="val 50000"/>
              <a:gd name="adj2" fmla="val 30842"/>
            </a:avLst>
          </a:prstGeom>
          <a:solidFill>
            <a:srgbClr val="FFFFFF"/>
          </a:solidFill>
          <a:ln w="63500" cmpd="thickThin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10800000"/>
          <a:lstStyle/>
          <a:p>
            <a:pPr>
              <a:defRPr/>
            </a:pPr>
            <a:endParaRPr lang="ru-RU"/>
          </a:p>
        </p:txBody>
      </p:sp>
      <p:sp>
        <p:nvSpPr>
          <p:cNvPr id="30735" name="AutoShape 15"/>
          <p:cNvSpPr>
            <a:spLocks noChangeArrowheads="1"/>
          </p:cNvSpPr>
          <p:nvPr/>
        </p:nvSpPr>
        <p:spPr bwMode="auto">
          <a:xfrm>
            <a:off x="395537" y="2955589"/>
            <a:ext cx="1874430" cy="922597"/>
          </a:xfrm>
          <a:prstGeom prst="flowChartAlternateProcess">
            <a:avLst/>
          </a:prstGeom>
          <a:ln>
            <a:noFill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endParaRPr lang="ru-RU" sz="7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ДОО №  234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62" name="Picture 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37616">
            <a:off x="7239000" y="5332413"/>
            <a:ext cx="1382713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38" y="6072188"/>
            <a:ext cx="860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4" name="Text Box 6"/>
          <p:cNvSpPr txBox="1">
            <a:spLocks noChangeArrowheads="1"/>
          </p:cNvSpPr>
          <p:nvPr/>
        </p:nvSpPr>
        <p:spPr bwMode="auto">
          <a:xfrm>
            <a:off x="7072313" y="6072188"/>
            <a:ext cx="720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953735"/>
                </a:solidFill>
              </a:rPr>
              <a:t>25</a:t>
            </a:r>
            <a:endParaRPr lang="ru-RU" sz="2800" b="1" i="1" dirty="0">
              <a:solidFill>
                <a:srgbClr val="953735"/>
              </a:solidFill>
            </a:endParaRPr>
          </a:p>
        </p:txBody>
      </p:sp>
      <p:pic>
        <p:nvPicPr>
          <p:cNvPr id="27665" name="Picture 2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0"/>
            <a:ext cx="14763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5534585" y="1916832"/>
            <a:ext cx="1742292" cy="792088"/>
          </a:xfrm>
          <a:prstGeom prst="flowChartAlternateProcess">
            <a:avLst/>
          </a:prstGeom>
          <a:solidFill>
            <a:srgbClr val="CCFF99"/>
          </a:solidFill>
          <a:ln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  <a:scene3d>
            <a:camera prst="obliqueBottomRigh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endParaRPr lang="ru-RU" sz="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  <a:defRPr/>
            </a:pP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ДОО № 134</a:t>
            </a:r>
          </a:p>
        </p:txBody>
      </p:sp>
      <p:sp>
        <p:nvSpPr>
          <p:cNvPr id="6" name="Овал 5"/>
          <p:cNvSpPr/>
          <p:nvPr/>
        </p:nvSpPr>
        <p:spPr>
          <a:xfrm>
            <a:off x="3163899" y="2433691"/>
            <a:ext cx="1866406" cy="188604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AutoShape 10"/>
          <p:cNvSpPr>
            <a:spLocks noChangeArrowheads="1"/>
          </p:cNvSpPr>
          <p:nvPr/>
        </p:nvSpPr>
        <p:spPr bwMode="auto">
          <a:xfrm rot="1875800">
            <a:off x="4936186" y="4072071"/>
            <a:ext cx="405737" cy="254708"/>
          </a:xfrm>
          <a:prstGeom prst="notchedRightArrow">
            <a:avLst>
              <a:gd name="adj1" fmla="val 50000"/>
              <a:gd name="adj2" fmla="val 31677"/>
            </a:avLst>
          </a:prstGeom>
          <a:solidFill>
            <a:srgbClr val="FFFFFF"/>
          </a:solidFill>
          <a:ln w="63500" cmpd="thickThin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42925" y="3184354"/>
            <a:ext cx="145039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  <a:defRPr/>
            </a:pP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ДОО №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113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AutoShape 13"/>
          <p:cNvSpPr>
            <a:spLocks noChangeArrowheads="1"/>
          </p:cNvSpPr>
          <p:nvPr/>
        </p:nvSpPr>
        <p:spPr bwMode="auto">
          <a:xfrm>
            <a:off x="830111" y="4066361"/>
            <a:ext cx="1795016" cy="853579"/>
          </a:xfrm>
          <a:prstGeom prst="flowChartAlternateProcess">
            <a:avLst/>
          </a:prstGeom>
          <a:solidFill>
            <a:srgbClr val="ECCECC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 algn="ctr">
              <a:spcAft>
                <a:spcPts val="1000"/>
              </a:spcAft>
              <a:defRPr/>
            </a:pPr>
            <a:endParaRPr lang="ru-RU" sz="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  <a:defRPr/>
            </a:pPr>
            <a:r>
              <a:rPr lang="ru-RU" sz="1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ДОО </a:t>
            </a:r>
            <a:r>
              <a:rPr lang="ru-RU" sz="1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221</a:t>
            </a:r>
            <a:endParaRPr lang="ru-RU" sz="1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AutoShape 14"/>
          <p:cNvSpPr>
            <a:spLocks noChangeArrowheads="1"/>
          </p:cNvSpPr>
          <p:nvPr/>
        </p:nvSpPr>
        <p:spPr bwMode="auto">
          <a:xfrm>
            <a:off x="5191850" y="3302809"/>
            <a:ext cx="401744" cy="265711"/>
          </a:xfrm>
          <a:prstGeom prst="notchedRightArrow">
            <a:avLst>
              <a:gd name="adj1" fmla="val 50000"/>
              <a:gd name="adj2" fmla="val 30842"/>
            </a:avLst>
          </a:prstGeom>
          <a:solidFill>
            <a:srgbClr val="FFFFFF"/>
          </a:solidFill>
          <a:ln w="63500" cmpd="thickThin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10800000"/>
          <a:lstStyle/>
          <a:p>
            <a:pPr>
              <a:defRPr/>
            </a:pPr>
            <a:endParaRPr lang="ru-RU"/>
          </a:p>
        </p:txBody>
      </p:sp>
      <p:sp>
        <p:nvSpPr>
          <p:cNvPr id="27" name="AutoShape 15"/>
          <p:cNvSpPr>
            <a:spLocks noChangeArrowheads="1"/>
          </p:cNvSpPr>
          <p:nvPr/>
        </p:nvSpPr>
        <p:spPr bwMode="auto">
          <a:xfrm>
            <a:off x="4214824" y="5033119"/>
            <a:ext cx="1750835" cy="846001"/>
          </a:xfrm>
          <a:prstGeom prst="flowChartAlternateProcess">
            <a:avLst/>
          </a:prstGeom>
          <a:solidFill>
            <a:srgbClr val="FFFF99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endParaRPr lang="ru-RU" sz="7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ДОО №  200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AutoShape 12"/>
          <p:cNvSpPr>
            <a:spLocks noChangeArrowheads="1"/>
          </p:cNvSpPr>
          <p:nvPr/>
        </p:nvSpPr>
        <p:spPr bwMode="auto">
          <a:xfrm rot="6917343">
            <a:off x="3441482" y="4500530"/>
            <a:ext cx="475647" cy="248804"/>
          </a:xfrm>
          <a:prstGeom prst="notchedRightArrow">
            <a:avLst>
              <a:gd name="adj1" fmla="val 50000"/>
              <a:gd name="adj2" fmla="val 27759"/>
            </a:avLst>
          </a:prstGeom>
          <a:solidFill>
            <a:srgbClr val="FFFFFF"/>
          </a:solidFill>
          <a:ln w="63500" cmpd="thickThin">
            <a:solidFill>
              <a:srgbClr val="8064A2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" name="AutoShape 11"/>
          <p:cNvSpPr>
            <a:spLocks noChangeArrowheads="1"/>
          </p:cNvSpPr>
          <p:nvPr/>
        </p:nvSpPr>
        <p:spPr bwMode="auto">
          <a:xfrm>
            <a:off x="2261424" y="5060398"/>
            <a:ext cx="1731216" cy="794009"/>
          </a:xfrm>
          <a:prstGeom prst="flowChartAlternateProcess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ДОО № 213 </a:t>
            </a:r>
          </a:p>
          <a:p>
            <a:pPr algn="ctr">
              <a:spcAft>
                <a:spcPts val="1000"/>
              </a:spcAft>
              <a:defRPr/>
            </a:pP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AutoShape 11"/>
          <p:cNvSpPr>
            <a:spLocks noChangeArrowheads="1"/>
          </p:cNvSpPr>
          <p:nvPr/>
        </p:nvSpPr>
        <p:spPr bwMode="auto">
          <a:xfrm>
            <a:off x="2269966" y="941090"/>
            <a:ext cx="1731216" cy="833451"/>
          </a:xfrm>
          <a:prstGeom prst="flowChartAlternateProcess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ДОО № 108 </a:t>
            </a:r>
          </a:p>
          <a:p>
            <a:pPr algn="ctr">
              <a:spcAft>
                <a:spcPts val="1000"/>
              </a:spcAft>
              <a:defRPr/>
            </a:pP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 rot="17788841">
            <a:off x="4501185" y="2063020"/>
            <a:ext cx="418619" cy="253575"/>
          </a:xfrm>
          <a:prstGeom prst="notchedRightArrow">
            <a:avLst>
              <a:gd name="adj1" fmla="val 50000"/>
              <a:gd name="adj2" fmla="val 29181"/>
            </a:avLst>
          </a:prstGeom>
          <a:solidFill>
            <a:srgbClr val="FFFFFF"/>
          </a:solidFill>
          <a:ln w="63500" cmpd="thickThin">
            <a:solidFill>
              <a:srgbClr val="C0504D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 rot="4138613">
            <a:off x="4415591" y="4525694"/>
            <a:ext cx="434305" cy="216085"/>
          </a:xfrm>
          <a:prstGeom prst="notchedRightArrow">
            <a:avLst>
              <a:gd name="adj1" fmla="val 50000"/>
              <a:gd name="adj2" fmla="val 28977"/>
            </a:avLst>
          </a:prstGeom>
          <a:solidFill>
            <a:srgbClr val="FFFFFF"/>
          </a:solidFill>
          <a:ln w="63500" cmpd="thickThin">
            <a:solidFill>
              <a:srgbClr val="4F81BD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9391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  <p:bldP spid="30727" grpId="0" animBg="1"/>
      <p:bldP spid="27654" grpId="0" animBg="1"/>
      <p:bldP spid="27655" grpId="0" animBg="1"/>
      <p:bldP spid="2" grpId="0" animBg="1"/>
      <p:bldP spid="30731" grpId="0" animBg="1"/>
      <p:bldP spid="27658" grpId="0" animBg="1"/>
      <p:bldP spid="30733" grpId="0" animBg="1"/>
      <p:bldP spid="28684" grpId="0" animBg="1"/>
      <p:bldP spid="30735" grpId="0" animBg="1"/>
      <p:bldP spid="21" grpId="0" animBg="1"/>
      <p:bldP spid="26" grpId="0" animBg="1"/>
      <p:bldP spid="28" grpId="0" animBg="1"/>
      <p:bldP spid="25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9E369DE-AAB1-40F1-ADC9-3793BB4009C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9458" name="Рисунок 1" descr="C:\Users\Ю\Desktop\Новая папка\Stunning-retro-graphic-powerpoint-design-backgroun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3375065" y="188913"/>
            <a:ext cx="1107996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1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9460" name="Text Box 33"/>
          <p:cNvSpPr txBox="1">
            <a:spLocks noChangeArrowheads="1"/>
          </p:cNvSpPr>
          <p:nvPr/>
        </p:nvSpPr>
        <p:spPr bwMode="auto">
          <a:xfrm>
            <a:off x="1130300" y="1762125"/>
            <a:ext cx="45212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 </a:t>
            </a:r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9473" name="Picture 5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0" y="5357813"/>
            <a:ext cx="1500188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4" name="Text Box 9"/>
          <p:cNvSpPr txBox="1">
            <a:spLocks noChangeArrowheads="1"/>
          </p:cNvSpPr>
          <p:nvPr/>
        </p:nvSpPr>
        <p:spPr bwMode="auto">
          <a:xfrm>
            <a:off x="7308304" y="5786438"/>
            <a:ext cx="7920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953735"/>
                </a:solidFill>
              </a:rPr>
              <a:t>26</a:t>
            </a:r>
            <a:endParaRPr lang="ru-RU" sz="2800" b="1" i="1" dirty="0">
              <a:solidFill>
                <a:srgbClr val="953735"/>
              </a:solidFill>
            </a:endParaRPr>
          </a:p>
        </p:txBody>
      </p:sp>
      <p:pic>
        <p:nvPicPr>
          <p:cNvPr id="19475" name="Picture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0"/>
            <a:ext cx="14763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50"/>
          <p:cNvSpPr>
            <a:spLocks noChangeArrowheads="1"/>
          </p:cNvSpPr>
          <p:nvPr/>
        </p:nvSpPr>
        <p:spPr bwMode="auto">
          <a:xfrm>
            <a:off x="928662" y="214290"/>
            <a:ext cx="6500858" cy="100013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УЧАСТИЕ КУРСАНТОВ ВЫСШЕГО ВОЕННОГО АВИАЦИОННОГО </a:t>
            </a:r>
          </a:p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УЧИЛИЩА ИМЕНИ А.К.СЕРОВА Г.КРАСНОДАР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4845" y="1471179"/>
            <a:ext cx="300758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7915" y="3833470"/>
            <a:ext cx="303451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746" y="3833470"/>
            <a:ext cx="300039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417" y="1471179"/>
            <a:ext cx="300039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2173877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9E369DE-AAB1-40F1-ADC9-3793BB4009C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9458" name="Рисунок 1" descr="C:\Users\Ю\Desktop\Новая папка\Stunning-retro-graphic-powerpoint-design-backgroun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3375065" y="188913"/>
            <a:ext cx="1107996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1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19473" name="Picture 5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5716588"/>
            <a:ext cx="1500188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4" name="Text Box 9"/>
          <p:cNvSpPr txBox="1">
            <a:spLocks noChangeArrowheads="1"/>
          </p:cNvSpPr>
          <p:nvPr/>
        </p:nvSpPr>
        <p:spPr bwMode="auto">
          <a:xfrm>
            <a:off x="7554343" y="6094740"/>
            <a:ext cx="6480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953735"/>
                </a:solidFill>
              </a:rPr>
              <a:t>28</a:t>
            </a:r>
            <a:endParaRPr lang="ru-RU" sz="2800" b="1" i="1" dirty="0">
              <a:solidFill>
                <a:srgbClr val="953735"/>
              </a:solidFill>
            </a:endParaRPr>
          </a:p>
        </p:txBody>
      </p:sp>
      <p:pic>
        <p:nvPicPr>
          <p:cNvPr id="19475" name="Picture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0"/>
            <a:ext cx="14763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Администратор\Pictures\2017-10-12\00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52711"/>
            <a:ext cx="2123427" cy="3213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Pictures\2017-10-12\00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1654" y="1184918"/>
            <a:ext cx="2159385" cy="3213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истратор\Pictures\2017-10-12\00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3233" y="1822049"/>
            <a:ext cx="2131251" cy="3213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899592" y="88900"/>
            <a:ext cx="6408712" cy="913364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УУ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38895" y="88900"/>
            <a:ext cx="573133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900" b="1" dirty="0" smtClean="0">
              <a:latin typeface="Cambria" panose="02040503050406030204" pitchFamily="18" charset="0"/>
            </a:endParaRPr>
          </a:p>
          <a:p>
            <a:pPr algn="ctr"/>
            <a:r>
              <a:rPr lang="ru-RU" b="1" dirty="0" smtClean="0">
                <a:latin typeface="Cambria" panose="02040503050406030204" pitchFamily="18" charset="0"/>
              </a:rPr>
              <a:t>УЧАСТИЕ В МЕЖДУНАРОДНЫХ </a:t>
            </a:r>
          </a:p>
          <a:p>
            <a:pPr algn="ctr"/>
            <a:r>
              <a:rPr lang="ru-RU" b="1" dirty="0" smtClean="0">
                <a:latin typeface="Cambria" panose="02040503050406030204" pitchFamily="18" charset="0"/>
              </a:rPr>
              <a:t>НАУЧНО-ПРАКТИЧЕСКИХ КОНФЕРЕНЦИЯХ</a:t>
            </a:r>
            <a:endParaRPr lang="ru-RU" b="1" dirty="0">
              <a:latin typeface="Cambria" panose="02040503050406030204" pitchFamily="18" charset="0"/>
            </a:endParaRPr>
          </a:p>
        </p:txBody>
      </p:sp>
      <p:pic>
        <p:nvPicPr>
          <p:cNvPr id="2051" name="Picture 3" descr="C:\Users\Администратор\Desktop\ИННОВАЦИЯ\мип\мип-2018\МИП-отчет-2год\001 (4)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4564" y="1835782"/>
            <a:ext cx="2167317" cy="318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Администратор\Desktop\ИННОВАЦИЯ\мип\мип-2018\МИП-отчет-2год\001 (3)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2223" y="2661944"/>
            <a:ext cx="2230744" cy="321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дминистратор\Desktop\20170324_120305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52710"/>
            <a:ext cx="7342649" cy="495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дминистратор\Desktop\20170324_115935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52711"/>
            <a:ext cx="7368480" cy="497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6238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" descr="C:\Users\Ю\Desktop\Новая папка\Stunning-retro-graphic-powerpoint-design-backgroun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9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9E369DE-AAB1-40F1-ADC9-3793BB4009C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3375065" y="188913"/>
            <a:ext cx="1107996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1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9460" name="Text Box 33"/>
          <p:cNvSpPr txBox="1">
            <a:spLocks noChangeArrowheads="1"/>
          </p:cNvSpPr>
          <p:nvPr/>
        </p:nvSpPr>
        <p:spPr bwMode="auto">
          <a:xfrm>
            <a:off x="1114465" y="2006649"/>
            <a:ext cx="45212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   </a:t>
            </a:r>
          </a:p>
          <a:p>
            <a:pPr>
              <a:spcBef>
                <a:spcPct val="50000"/>
              </a:spcBef>
            </a:pPr>
            <a:endParaRPr lang="ru-RU" dirty="0"/>
          </a:p>
          <a:p>
            <a:pPr>
              <a:spcBef>
                <a:spcPct val="50000"/>
              </a:spcBef>
            </a:pPr>
            <a:endParaRPr lang="ru-RU" dirty="0"/>
          </a:p>
          <a:p>
            <a:pPr>
              <a:spcBef>
                <a:spcPct val="50000"/>
              </a:spcBef>
            </a:pPr>
            <a:endParaRPr lang="ru-RU" dirty="0"/>
          </a:p>
          <a:p>
            <a:pPr>
              <a:spcBef>
                <a:spcPct val="50000"/>
              </a:spcBef>
            </a:pPr>
            <a:endParaRPr lang="ru-RU" dirty="0"/>
          </a:p>
          <a:p>
            <a:pPr>
              <a:spcBef>
                <a:spcPct val="50000"/>
              </a:spcBef>
            </a:pPr>
            <a:endParaRPr lang="ru-RU" dirty="0"/>
          </a:p>
        </p:txBody>
      </p:sp>
      <p:pic>
        <p:nvPicPr>
          <p:cNvPr id="19473" name="Picture 5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5645337"/>
            <a:ext cx="1500188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4" name="Text Box 9"/>
          <p:cNvSpPr txBox="1">
            <a:spLocks noChangeArrowheads="1"/>
          </p:cNvSpPr>
          <p:nvPr/>
        </p:nvSpPr>
        <p:spPr bwMode="auto">
          <a:xfrm>
            <a:off x="7840297" y="6015692"/>
            <a:ext cx="4524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rgbClr val="953735"/>
                </a:solidFill>
              </a:rPr>
              <a:t>2</a:t>
            </a:r>
          </a:p>
        </p:txBody>
      </p:sp>
      <p:pic>
        <p:nvPicPr>
          <p:cNvPr id="19475" name="Picture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0"/>
            <a:ext cx="14763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932493387"/>
              </p:ext>
            </p:extLst>
          </p:nvPr>
        </p:nvGraphicFramePr>
        <p:xfrm>
          <a:off x="216749" y="0"/>
          <a:ext cx="7450875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2" name="Группа 9"/>
          <p:cNvGrpSpPr/>
          <p:nvPr/>
        </p:nvGrpSpPr>
        <p:grpSpPr>
          <a:xfrm>
            <a:off x="251520" y="3851941"/>
            <a:ext cx="7539470" cy="1800201"/>
            <a:chOff x="0" y="1438645"/>
            <a:chExt cx="7057986" cy="1224938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1" name="Прямоугольник 10"/>
            <p:cNvSpPr/>
            <p:nvPr/>
          </p:nvSpPr>
          <p:spPr>
            <a:xfrm>
              <a:off x="0" y="1438645"/>
              <a:ext cx="6912767" cy="1224938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chemeClr val="accent2">
                  <a:lumMod val="7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relaxedInset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0" y="1438645"/>
              <a:ext cx="7057986" cy="122493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114000"/>
                </a:lnSpc>
                <a:spcAft>
                  <a:spcPct val="35000"/>
                </a:spcAft>
              </a:pPr>
              <a:r>
                <a:rPr lang="ru-RU" sz="2000" b="1" dirty="0" smtClean="0">
                  <a:solidFill>
                    <a:schemeClr val="tx1"/>
                  </a:solidFill>
                  <a:latin typeface="Cambria" panose="02040503050406030204" pitchFamily="18" charset="0"/>
                  <a:cs typeface="Courier New" pitchFamily="49" charset="0"/>
                </a:rPr>
                <a:t>ПРИМЕНЕНИЕ МЕТОДОВ  ТРИЗ – ПЕДАГОГИКИ КАК ТЕХНОЛОГИЧЕСКОГО ОСНОВАНИЯ ОБРАЗОВАТЕЛЬНОГО ВЗАИМОДЕЙСТВИЯ </a:t>
              </a:r>
              <a:endParaRPr lang="ru-RU" sz="2000" b="1" kern="1200" dirty="0">
                <a:solidFill>
                  <a:schemeClr val="tx1"/>
                </a:solidFill>
                <a:latin typeface="Cambria" panose="02040503050406030204" pitchFamily="18" charset="0"/>
                <a:cs typeface="Courier New" pitchFamily="49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9E369DE-AAB1-40F1-ADC9-3793BB4009C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9458" name="Рисунок 1" descr="C:\Users\Ю\Desktop\Новая папка\Stunning-retro-graphic-powerpoint-design-backgroun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3375065" y="188913"/>
            <a:ext cx="1107996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1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9460" name="Text Box 33"/>
          <p:cNvSpPr txBox="1">
            <a:spLocks noChangeArrowheads="1"/>
          </p:cNvSpPr>
          <p:nvPr/>
        </p:nvSpPr>
        <p:spPr bwMode="auto">
          <a:xfrm>
            <a:off x="1130300" y="1762125"/>
            <a:ext cx="45212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 </a:t>
            </a:r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9473" name="Picture 5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5580063"/>
            <a:ext cx="1500188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4" name="Text Box 9"/>
          <p:cNvSpPr txBox="1">
            <a:spLocks noChangeArrowheads="1"/>
          </p:cNvSpPr>
          <p:nvPr/>
        </p:nvSpPr>
        <p:spPr bwMode="auto">
          <a:xfrm>
            <a:off x="7498020" y="5967318"/>
            <a:ext cx="6480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953735"/>
                </a:solidFill>
              </a:rPr>
              <a:t>29</a:t>
            </a:r>
            <a:endParaRPr lang="ru-RU" sz="2800" b="1" i="1" dirty="0">
              <a:solidFill>
                <a:srgbClr val="953735"/>
              </a:solidFill>
            </a:endParaRPr>
          </a:p>
        </p:txBody>
      </p:sp>
      <p:pic>
        <p:nvPicPr>
          <p:cNvPr id="19475" name="Picture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0"/>
            <a:ext cx="14763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C:\Users\Администратор\Desktop\ИННОВАЦИЯ\мип\мип-2018\МИП-отчет-2год\Сертиф-Тхакуш-Лыкова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1003300"/>
            <a:ext cx="2037178" cy="281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Администратор\Desktop\ИННОВАЦИЯ\мип\мип-2018\МИП-отчет-2год\сертиф-Тхакушин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1151" y="1201604"/>
            <a:ext cx="2049380" cy="296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Администратор\Desktop\ИННОВАЦИЯ\мип\мип-2018\МИП-отчет-2год\сертиф-Мягкова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2583" y="2287079"/>
            <a:ext cx="2016563" cy="288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дминистратор\Desktop\ИННОВАЦИЯ\мип\мип-2018\МИП-отчет-2год\сертиф-ТРИЗ-Аксенова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99153"/>
            <a:ext cx="2051973" cy="296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50"/>
          <p:cNvSpPr>
            <a:spLocks noChangeArrowheads="1"/>
          </p:cNvSpPr>
          <p:nvPr/>
        </p:nvSpPr>
        <p:spPr bwMode="auto">
          <a:xfrm>
            <a:off x="516260" y="138364"/>
            <a:ext cx="6912768" cy="67048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ДИССЕМИНАЦИЯ ИННОВАЦИОННОГО ОПЫТА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Администратор\Desktop\ИННОВАЦИЯ\мип\мип-2018\МИП-отчет-2год\сертиф-Медведенко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2250669"/>
            <a:ext cx="2088232" cy="295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дминистратор\Desktop\ИННОВАЦИЯ\мип\мип-2018\МИП-отчет-2год\сертиф-ТРИЗ-Шаровар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1339" y="2945465"/>
            <a:ext cx="2048074" cy="296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дминистратор\Desktop\фото модули\DSC06084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969" y="966439"/>
            <a:ext cx="7384730" cy="494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Администратор\Desktop\фото модули\DSC06207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969" y="968826"/>
            <a:ext cx="7384730" cy="499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Desktop\фото модули\DSC06044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078" y="932842"/>
            <a:ext cx="7390897" cy="503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9866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9E369DE-AAB1-40F1-ADC9-3793BB4009C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9458" name="Рисунок 1" descr="C:\Users\Ю\Desktop\Новая папка\Stunning-retro-graphic-powerpoint-design-backgroun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3375065" y="188913"/>
            <a:ext cx="1107996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1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9460" name="Text Box 33"/>
          <p:cNvSpPr txBox="1">
            <a:spLocks noChangeArrowheads="1"/>
          </p:cNvSpPr>
          <p:nvPr/>
        </p:nvSpPr>
        <p:spPr bwMode="auto">
          <a:xfrm>
            <a:off x="2783777" y="2348880"/>
            <a:ext cx="45212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 </a:t>
            </a:r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9473" name="Picture 5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3103" y="5477342"/>
            <a:ext cx="1500188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4" name="Text Box 9"/>
          <p:cNvSpPr txBox="1">
            <a:spLocks noChangeArrowheads="1"/>
          </p:cNvSpPr>
          <p:nvPr/>
        </p:nvSpPr>
        <p:spPr bwMode="auto">
          <a:xfrm>
            <a:off x="7330826" y="5875561"/>
            <a:ext cx="6255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953735"/>
                </a:solidFill>
              </a:rPr>
              <a:t>30</a:t>
            </a:r>
            <a:endParaRPr lang="ru-RU" sz="2800" b="1" i="1" dirty="0">
              <a:solidFill>
                <a:srgbClr val="953735"/>
              </a:solidFill>
            </a:endParaRPr>
          </a:p>
        </p:txBody>
      </p:sp>
      <p:pic>
        <p:nvPicPr>
          <p:cNvPr id="19475" name="Picture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0"/>
            <a:ext cx="14763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50"/>
          <p:cNvSpPr>
            <a:spLocks noChangeArrowheads="1"/>
          </p:cNvSpPr>
          <p:nvPr/>
        </p:nvSpPr>
        <p:spPr bwMode="auto">
          <a:xfrm>
            <a:off x="516260" y="138364"/>
            <a:ext cx="6912768" cy="67048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ДИССЕМИНАЦИЯ ИННОВАЦИОННОГО ОПЫТА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Администратор\Desktop\ИННОВАЦИЯ\Фестиваль Нов.идеи-нов.школе-2018\IMG-20180221-WA001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7982" y="922291"/>
            <a:ext cx="4560891" cy="272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дминистратор\Desktop\ИННОВАЦИЯ\мип\мип-2018\МИП-отчет-2год\00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384" y="910532"/>
            <a:ext cx="1848828" cy="258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Администратор\Desktop\ИННОВАЦИЯ\Фестиваль Нов.идеи-нов.школе-2018\IMG-20180221-WA001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358" y="3273148"/>
            <a:ext cx="4520989" cy="274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Администратор\Desktop\ИННОВАЦИЯ\мип\мип-2018\МИП-отчет-2год\скан-Рыбак=Корниен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878203"/>
            <a:ext cx="4156166" cy="290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дминистратор\Desktop\ИННОВАЦИЯ\мип\мип-2018\МИП-отчет-2год\003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2482" y="3273148"/>
            <a:ext cx="1871627" cy="274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117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E339227-BEE5-41BD-82EF-FE8A1E92FE0B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3794" name="Picture 2" descr="C:\Users\Ю\Desktop\Новая папка\Stunning-retro-graphic-powerpoint-design-backgroun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5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944688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487625">
            <a:off x="1547813" y="476250"/>
            <a:ext cx="1008062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23296">
            <a:off x="2411413" y="765175"/>
            <a:ext cx="1008062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WordArt 12"/>
          <p:cNvSpPr>
            <a:spLocks noChangeArrowheads="1" noChangeShapeType="1" noTextEdit="1"/>
          </p:cNvSpPr>
          <p:nvPr/>
        </p:nvSpPr>
        <p:spPr bwMode="auto">
          <a:xfrm>
            <a:off x="1042988" y="836613"/>
            <a:ext cx="3333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33799" name="WordArt 13"/>
          <p:cNvSpPr>
            <a:spLocks noChangeArrowheads="1" noChangeShapeType="1" noTextEdit="1"/>
          </p:cNvSpPr>
          <p:nvPr/>
        </p:nvSpPr>
        <p:spPr bwMode="auto">
          <a:xfrm>
            <a:off x="1908175" y="549275"/>
            <a:ext cx="3333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  <p:sp>
        <p:nvSpPr>
          <p:cNvPr id="33800" name="WordArt 14"/>
          <p:cNvSpPr>
            <a:spLocks noChangeArrowheads="1" noChangeShapeType="1" noTextEdit="1"/>
          </p:cNvSpPr>
          <p:nvPr/>
        </p:nvSpPr>
        <p:spPr bwMode="auto">
          <a:xfrm>
            <a:off x="2700338" y="765175"/>
            <a:ext cx="3333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pic>
        <p:nvPicPr>
          <p:cNvPr id="33801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472594">
            <a:off x="3132138" y="404813"/>
            <a:ext cx="1008062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472594">
            <a:off x="3779838" y="908050"/>
            <a:ext cx="1008062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3" name="WordArt 17"/>
          <p:cNvSpPr>
            <a:spLocks noChangeArrowheads="1" noChangeShapeType="1" noTextEdit="1"/>
          </p:cNvSpPr>
          <p:nvPr/>
        </p:nvSpPr>
        <p:spPr bwMode="auto">
          <a:xfrm>
            <a:off x="3492500" y="476250"/>
            <a:ext cx="3333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33804" name="WordArt 18"/>
          <p:cNvSpPr>
            <a:spLocks noChangeArrowheads="1" noChangeShapeType="1" noTextEdit="1"/>
          </p:cNvSpPr>
          <p:nvPr/>
        </p:nvSpPr>
        <p:spPr bwMode="auto">
          <a:xfrm>
            <a:off x="4140200" y="981075"/>
            <a:ext cx="3333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pic>
        <p:nvPicPr>
          <p:cNvPr id="33805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42663">
            <a:off x="4572000" y="476250"/>
            <a:ext cx="1008063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6" name="WordArt 20"/>
          <p:cNvSpPr>
            <a:spLocks noChangeArrowheads="1" noChangeShapeType="1" noTextEdit="1"/>
          </p:cNvSpPr>
          <p:nvPr/>
        </p:nvSpPr>
        <p:spPr bwMode="auto">
          <a:xfrm>
            <a:off x="4859338" y="549275"/>
            <a:ext cx="3333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</a:p>
        </p:txBody>
      </p:sp>
      <p:pic>
        <p:nvPicPr>
          <p:cNvPr id="33807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885402">
            <a:off x="5148263" y="1052513"/>
            <a:ext cx="1008062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8" name="WordArt 24"/>
          <p:cNvSpPr>
            <a:spLocks noChangeArrowheads="1" noChangeShapeType="1" noTextEdit="1"/>
          </p:cNvSpPr>
          <p:nvPr/>
        </p:nvSpPr>
        <p:spPr bwMode="auto">
          <a:xfrm>
            <a:off x="5508625" y="1125538"/>
            <a:ext cx="3333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pic>
        <p:nvPicPr>
          <p:cNvPr id="33809" name="Picture 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150" y="2088886"/>
            <a:ext cx="1008063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10" name="WordArt 26"/>
          <p:cNvSpPr>
            <a:spLocks noChangeArrowheads="1" noChangeShapeType="1" noTextEdit="1"/>
          </p:cNvSpPr>
          <p:nvPr/>
        </p:nvSpPr>
        <p:spPr bwMode="auto">
          <a:xfrm>
            <a:off x="2195513" y="2205038"/>
            <a:ext cx="3333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</a:p>
        </p:txBody>
      </p:sp>
      <p:pic>
        <p:nvPicPr>
          <p:cNvPr id="33811" name="Picture 27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0726" y="1512359"/>
            <a:ext cx="2084388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12" name="WordArt 28"/>
          <p:cNvSpPr>
            <a:spLocks noChangeArrowheads="1" noChangeShapeType="1" noTextEdit="1"/>
          </p:cNvSpPr>
          <p:nvPr/>
        </p:nvSpPr>
        <p:spPr bwMode="auto">
          <a:xfrm>
            <a:off x="3132138" y="2205038"/>
            <a:ext cx="3333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pic>
        <p:nvPicPr>
          <p:cNvPr id="33813" name="Picture 2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266715"/>
            <a:ext cx="2241551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4" name="Picture 3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78"/>
          <a:stretch>
            <a:fillRect/>
          </a:stretch>
        </p:blipFill>
        <p:spPr bwMode="auto">
          <a:xfrm>
            <a:off x="1952478" y="3027135"/>
            <a:ext cx="446405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43" name="WordArt 31"/>
          <p:cNvSpPr>
            <a:spLocks noChangeArrowheads="1" noChangeShapeType="1" noTextEdit="1"/>
          </p:cNvSpPr>
          <p:nvPr/>
        </p:nvSpPr>
        <p:spPr bwMode="auto">
          <a:xfrm>
            <a:off x="2223559" y="3266715"/>
            <a:ext cx="4041627" cy="4818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</a:t>
            </a:r>
          </a:p>
        </p:txBody>
      </p:sp>
      <p:pic>
        <p:nvPicPr>
          <p:cNvPr id="33816" name="Picture 4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86500" y="4922838"/>
            <a:ext cx="2336800" cy="19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7" name="Picture 26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0"/>
            <a:ext cx="27717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32213" y="4112092"/>
            <a:ext cx="465428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C10928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</a:t>
            </a:r>
            <a:r>
              <a:rPr lang="en-US" sz="2200" b="1" dirty="0">
                <a:solidFill>
                  <a:srgbClr val="C10928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://ds113.centerstart.ru/node/1246</a:t>
            </a:r>
            <a:endParaRPr lang="ru-RU" sz="2200" b="1" dirty="0">
              <a:solidFill>
                <a:srgbClr val="C109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4650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C7992-55F1-4848-B3B2-CB207CD6256B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24578" name="Рисунок 1" descr="C:\Users\Ю\Desktop\Новая папка\Stunning-retro-graphic-powerpoint-design-backgroun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59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5"/>
          <p:cNvSpPr txBox="1">
            <a:spLocks noChangeArrowheads="1"/>
          </p:cNvSpPr>
          <p:nvPr/>
        </p:nvSpPr>
        <p:spPr bwMode="auto">
          <a:xfrm>
            <a:off x="179388" y="260350"/>
            <a:ext cx="75263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 dirty="0" smtClean="0">
                <a:solidFill>
                  <a:srgbClr val="A50021"/>
                </a:solidFill>
                <a:latin typeface="Cambria" pitchFamily="18" charset="0"/>
              </a:rPr>
              <a:t>Задачи:</a:t>
            </a:r>
            <a:endParaRPr lang="ru-RU" sz="3000" b="1" dirty="0" smtClean="0">
              <a:solidFill>
                <a:srgbClr val="A50021"/>
              </a:solidFill>
            </a:endParaRPr>
          </a:p>
          <a:p>
            <a:pPr algn="ctr"/>
            <a:r>
              <a:rPr lang="ru-RU" sz="3000" b="1" dirty="0" smtClean="0">
                <a:solidFill>
                  <a:srgbClr val="A50021"/>
                </a:solidFill>
              </a:rPr>
              <a:t>  </a:t>
            </a:r>
            <a:endParaRPr lang="ru-RU" sz="3000" b="1" dirty="0">
              <a:solidFill>
                <a:srgbClr val="A50021"/>
              </a:solidFill>
            </a:endParaRPr>
          </a:p>
        </p:txBody>
      </p:sp>
      <p:pic>
        <p:nvPicPr>
          <p:cNvPr id="24580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9" y="5405090"/>
            <a:ext cx="663733" cy="73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50" y="6143625"/>
            <a:ext cx="6746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7786688" y="6143625"/>
            <a:ext cx="4524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rgbClr val="953735"/>
                </a:solidFill>
              </a:rPr>
              <a:t>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68819" y="1003300"/>
            <a:ext cx="5778692" cy="1677654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АПРОБАЦИЯ ПРОГРАММЫ РАБОТЫ С ДОШКОЛЬНИКАМИ С ИСПОЛЬЗОВАНИЕМ СРЕДОВЫХ ОБРАЗОВАТЕЛЬНЫХ МОДУЛЕЙ  </a:t>
            </a: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 rot="5400000">
            <a:off x="6277111" y="1073700"/>
            <a:ext cx="1677656" cy="1536857"/>
          </a:xfrm>
          <a:prstGeom prst="triangle">
            <a:avLst>
              <a:gd name="adj" fmla="val 48984"/>
            </a:avLst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82522" y="2852936"/>
            <a:ext cx="5778692" cy="1606215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  <a:defRPr/>
            </a:pP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РАЗРАБОТКА МЕТОДИЧЕСКИХ ПОСОБИЙ ПО РАЗВИТИЮ ТВОРЧЕСКОГО МЫШЛЕНИЯ ДОШКОЛЬНИКОВ  </a:t>
            </a:r>
            <a:endParaRPr lang="ru-RU" sz="1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0427" y="4647794"/>
            <a:ext cx="5751285" cy="1667332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ctr"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КРУГА ОБРАЗОВАТЕЛЬНЫХ ПАРТНЕРОВ В СЕТИ ДОШКОЛЬНЫХ ОРГАНИЗАЦИЙ, РАБОТАЮЩИХ ПО ПРОБЛЕМЕ ТВОРЧЕСКОГО РАЗВИТИЯ ДОШКОЛЬНИКОВ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Равнобедренный треугольник 20"/>
          <p:cNvSpPr/>
          <p:nvPr/>
        </p:nvSpPr>
        <p:spPr>
          <a:xfrm rot="5400000">
            <a:off x="6319682" y="2894468"/>
            <a:ext cx="1606217" cy="1523154"/>
          </a:xfrm>
          <a:prstGeom prst="triangle">
            <a:avLst/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6313230" y="4743988"/>
            <a:ext cx="1667330" cy="1474946"/>
          </a:xfrm>
          <a:prstGeom prst="triangle">
            <a:avLst>
              <a:gd name="adj" fmla="val 49169"/>
            </a:avLst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93" name="Picture 2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0"/>
            <a:ext cx="14763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95142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9E369DE-AAB1-40F1-ADC9-3793BB4009C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9458" name="Рисунок 1" descr="C:\Users\Ю\Desktop\Новая папка\Stunning-retro-graphic-powerpoint-design-backgroun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525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3" name="Picture 5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0" y="5357813"/>
            <a:ext cx="1500188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4" name="Text Box 9"/>
          <p:cNvSpPr txBox="1">
            <a:spLocks noChangeArrowheads="1"/>
          </p:cNvSpPr>
          <p:nvPr/>
        </p:nvSpPr>
        <p:spPr bwMode="auto">
          <a:xfrm>
            <a:off x="7358063" y="5786438"/>
            <a:ext cx="4524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rgbClr val="953735"/>
                </a:solidFill>
              </a:rPr>
              <a:t>4</a:t>
            </a:r>
          </a:p>
        </p:txBody>
      </p:sp>
      <p:pic>
        <p:nvPicPr>
          <p:cNvPr id="19475" name="Picture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0"/>
            <a:ext cx="14763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66021666"/>
              </p:ext>
            </p:extLst>
          </p:nvPr>
        </p:nvGraphicFramePr>
        <p:xfrm>
          <a:off x="2627784" y="501650"/>
          <a:ext cx="5369004" cy="5284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Куб 2"/>
          <p:cNvSpPr/>
          <p:nvPr/>
        </p:nvSpPr>
        <p:spPr>
          <a:xfrm>
            <a:off x="5088282" y="4241913"/>
            <a:ext cx="1810903" cy="1635424"/>
          </a:xfrm>
          <a:prstGeom prst="cube">
            <a:avLst/>
          </a:prstGeom>
          <a:solidFill>
            <a:srgbClr val="8BCB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Мягкий  куб</a:t>
            </a:r>
            <a:endParaRPr lang="ru-RU" sz="20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9469" name="Багетная рамка 19468"/>
          <p:cNvSpPr/>
          <p:nvPr/>
        </p:nvSpPr>
        <p:spPr>
          <a:xfrm>
            <a:off x="4679640" y="501650"/>
            <a:ext cx="2795468" cy="1481024"/>
          </a:xfrm>
          <a:prstGeom prst="bevel">
            <a:avLst/>
          </a:prstGeom>
          <a:solidFill>
            <a:srgbClr val="EBBF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Плоскостной стенд</a:t>
            </a:r>
            <a:endParaRPr lang="ru-RU" sz="20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" name="Кольцо 1"/>
          <p:cNvSpPr/>
          <p:nvPr/>
        </p:nvSpPr>
        <p:spPr>
          <a:xfrm>
            <a:off x="4932040" y="2069706"/>
            <a:ext cx="2211710" cy="2088232"/>
          </a:xfrm>
          <a:prstGeom prst="donut">
            <a:avLst>
              <a:gd name="adj" fmla="val 1210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170993" y="2306236"/>
            <a:ext cx="1728192" cy="161517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ctr"/>
            <a:endParaRPr lang="ru-RU" sz="2000" b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ctr"/>
            <a:endParaRPr lang="ru-RU" sz="2000" b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9479" name="4-конечная звезда 19478"/>
          <p:cNvSpPr/>
          <p:nvPr/>
        </p:nvSpPr>
        <p:spPr>
          <a:xfrm>
            <a:off x="5998415" y="3172409"/>
            <a:ext cx="78959" cy="84529"/>
          </a:xfrm>
          <a:prstGeom prst="star4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458258" y="534578"/>
            <a:ext cx="2673582" cy="5284787"/>
          </a:xfrm>
          <a:prstGeom prst="ellipse">
            <a:avLst/>
          </a:prstGeom>
          <a:solidFill>
            <a:srgbClr val="99CCFF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400" b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86250" y="2389891"/>
            <a:ext cx="2817598" cy="1903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КРЕАТИВНЫЙ</a:t>
            </a:r>
            <a:endParaRPr lang="ru-RU" sz="2800" b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МОДУЛЬ </a:t>
            </a:r>
            <a:endParaRPr lang="ru-RU" sz="2800" b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70993" y="2636912"/>
            <a:ext cx="17281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dirty="0" smtClean="0">
                <a:latin typeface="Cambria" panose="02040503050406030204" pitchFamily="18" charset="0"/>
              </a:rPr>
              <a:t>Одноосевой</a:t>
            </a:r>
          </a:p>
          <a:p>
            <a:pPr algn="ctr">
              <a:spcAft>
                <a:spcPts val="600"/>
              </a:spcAft>
            </a:pPr>
            <a:endParaRPr lang="ru-RU" sz="2000" b="1" dirty="0" smtClean="0">
              <a:latin typeface="Cambria" panose="020405030504060302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ru-RU" sz="2000" b="1" dirty="0" smtClean="0">
                <a:latin typeface="Cambria" panose="02040503050406030204" pitchFamily="18" charset="0"/>
              </a:rPr>
              <a:t> диск</a:t>
            </a:r>
            <a:endParaRPr lang="ru-RU" sz="2000" b="1" dirty="0">
              <a:latin typeface="Cambria" panose="02040503050406030204" pitchFamily="18" charset="0"/>
            </a:endParaRPr>
          </a:p>
        </p:txBody>
      </p:sp>
      <p:pic>
        <p:nvPicPr>
          <p:cNvPr id="16" name="Picture 7" descr="E:\Новая папка\P_20160829_124759_1_p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2943" y="501650"/>
            <a:ext cx="2911196" cy="1497353"/>
          </a:xfrm>
          <a:prstGeom prst="rect">
            <a:avLst/>
          </a:prstGeom>
          <a:noFill/>
        </p:spPr>
      </p:pic>
      <p:pic>
        <p:nvPicPr>
          <p:cNvPr id="17" name="Picture 3" descr="E:\Новая папка\IMG_20170316_111816.jp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69007" y="2069706"/>
            <a:ext cx="2150405" cy="2049792"/>
          </a:xfrm>
          <a:prstGeom prst="rect">
            <a:avLst/>
          </a:prstGeom>
          <a:noFill/>
        </p:spPr>
      </p:pic>
      <p:pic>
        <p:nvPicPr>
          <p:cNvPr id="1026" name="Picture 2" descr="C:\Users\Администратор\Desktop\DSC03287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8303" y="4171962"/>
            <a:ext cx="1871594" cy="187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277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B3574A-1ECD-459E-B4A4-7663E2532F9C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21506" name="Рисунок 1" descr="C:\Users\Ю\Desktop\Новая папка\Stunning-retro-graphic-powerpoint-design-backgroun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9"/>
          <p:cNvSpPr txBox="1">
            <a:spLocks noChangeArrowheads="1"/>
          </p:cNvSpPr>
          <p:nvPr/>
        </p:nvSpPr>
        <p:spPr bwMode="auto">
          <a:xfrm>
            <a:off x="0" y="0"/>
            <a:ext cx="76676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ОСНОВАНИЯ 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ПОСТРОЕНИЯ </a:t>
            </a:r>
            <a:endParaRPr lang="ru-RU" sz="2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КРЕАТИВНЫХ МОДУЛЕЙ</a:t>
            </a:r>
          </a:p>
          <a:p>
            <a:pPr lvl="0" algn="ctr"/>
            <a:endParaRPr lang="ru-RU" sz="2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</a:pPr>
            <a:endParaRPr lang="ru-RU" sz="30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Рисунок 11" descr="C:\Users\Ю\Desktop\1337057617_kids-5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0" y="5286375"/>
            <a:ext cx="15716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7215188" y="5857875"/>
            <a:ext cx="4524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5</a:t>
            </a:r>
          </a:p>
        </p:txBody>
      </p:sp>
      <p:pic>
        <p:nvPicPr>
          <p:cNvPr id="21510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0"/>
            <a:ext cx="14763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028943559"/>
              </p:ext>
            </p:extLst>
          </p:nvPr>
        </p:nvGraphicFramePr>
        <p:xfrm>
          <a:off x="179511" y="1003300"/>
          <a:ext cx="7488114" cy="5114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35407433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36CEEF7-6717-4B3E-808A-9DF95C86DDB3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6626" name="Рисунок 1" descr="C:\Users\Ю\Desktop\Новая папка\Stunning-retro-graphic-powerpoint-design-backgroun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5"/>
          <p:cNvSpPr txBox="1">
            <a:spLocks noChangeArrowheads="1"/>
          </p:cNvSpPr>
          <p:nvPr/>
        </p:nvSpPr>
        <p:spPr bwMode="auto">
          <a:xfrm>
            <a:off x="401213" y="15645"/>
            <a:ext cx="75263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2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КОМЛЕКС КРЕАТИВНЫХ МОДУЛЕЙ В ОБРАЗОВАТЕЛЬНОМ  ПРОЦЕССЕ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243" y="5397899"/>
            <a:ext cx="7493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Скругленный прямоугольник 21"/>
          <p:cNvSpPr/>
          <p:nvPr/>
        </p:nvSpPr>
        <p:spPr>
          <a:xfrm>
            <a:off x="2716206" y="1791459"/>
            <a:ext cx="2448272" cy="4673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КРУГИ ЛУЛЛИЯ</a:t>
            </a:r>
            <a:endParaRPr lang="ru-RU" sz="1700" b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685626" y="2937353"/>
            <a:ext cx="2494061" cy="5759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КАЛЕНДАРЬ НАРОДНОЙ КУКЛЫ</a:t>
            </a:r>
            <a:endParaRPr lang="ru-RU" sz="1700" b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693147" y="2307303"/>
            <a:ext cx="2486540" cy="5621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КАЛЕНДАРЬ ВРЕМЕНИ</a:t>
            </a:r>
            <a:endParaRPr lang="ru-RU" sz="1700" b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680322" y="3595127"/>
            <a:ext cx="2490086" cy="6371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ВАСИЛИСА ПРИРОДНАЯ</a:t>
            </a:r>
            <a:endParaRPr lang="ru-RU" sz="1700" b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680648" y="4338063"/>
            <a:ext cx="2511538" cy="4779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ЧУДО-ДЕРЕВО</a:t>
            </a:r>
            <a:endParaRPr lang="ru-RU" sz="1700" b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261820" y="2258832"/>
            <a:ext cx="2482257" cy="562161"/>
          </a:xfrm>
          <a:prstGeom prst="roundRect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БИЗИБОРДЫ</a:t>
            </a:r>
            <a:endParaRPr lang="ru-RU" sz="1700" b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271227" y="2945062"/>
            <a:ext cx="2492004" cy="568274"/>
          </a:xfrm>
          <a:prstGeom prst="roundRect">
            <a:avLst/>
          </a:prstGeom>
          <a:solidFill>
            <a:srgbClr val="99FF66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САМОДЕЛКИН</a:t>
            </a:r>
            <a:endParaRPr lang="ru-RU" sz="1700" b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251197" y="3617446"/>
            <a:ext cx="2492003" cy="669933"/>
          </a:xfrm>
          <a:prstGeom prst="roundRect">
            <a:avLst>
              <a:gd name="adj" fmla="val 20825"/>
            </a:avLst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СЕНСОРНО-МАТЕМА-ТИЧЕСКИЙ МОДУЛЬ</a:t>
            </a:r>
            <a:endParaRPr lang="ru-RU" sz="1700" b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26661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8994" y="6082506"/>
            <a:ext cx="714375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62" name="Text Box 6"/>
          <p:cNvSpPr txBox="1">
            <a:spLocks noChangeArrowheads="1"/>
          </p:cNvSpPr>
          <p:nvPr/>
        </p:nvSpPr>
        <p:spPr bwMode="auto">
          <a:xfrm>
            <a:off x="7473005" y="6111402"/>
            <a:ext cx="60173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953735"/>
                </a:solidFill>
              </a:rPr>
              <a:t>6</a:t>
            </a:r>
          </a:p>
        </p:txBody>
      </p:sp>
      <p:pic>
        <p:nvPicPr>
          <p:cNvPr id="26663" name="Picture 4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0"/>
            <a:ext cx="14763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Скругленный прямоугольник 27"/>
          <p:cNvSpPr/>
          <p:nvPr/>
        </p:nvSpPr>
        <p:spPr>
          <a:xfrm>
            <a:off x="103612" y="2258832"/>
            <a:ext cx="2447553" cy="6398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МАСТЕР-КАРАНДАШ</a:t>
            </a:r>
            <a:endParaRPr lang="ru-RU" sz="1700" b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8901" y="3026853"/>
            <a:ext cx="2447553" cy="590593"/>
          </a:xfrm>
          <a:prstGeom prst="roundRect">
            <a:avLst/>
          </a:prstGeom>
          <a:solidFill>
            <a:srgbClr val="E0BCB9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МАСТЕРИЦА КИСТОЧКА</a:t>
            </a:r>
            <a:endParaRPr lang="ru-RU" sz="1700" b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0760" y="3725613"/>
            <a:ext cx="2447553" cy="6124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МАТРЁШКА</a:t>
            </a:r>
            <a:endParaRPr lang="ru-RU" sz="1700" b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0760" y="4447345"/>
            <a:ext cx="2447553" cy="590593"/>
          </a:xfrm>
          <a:prstGeom prst="roundRect">
            <a:avLst/>
          </a:prstGeom>
          <a:solidFill>
            <a:srgbClr val="E0BCB9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КАПИТОШКА</a:t>
            </a:r>
            <a:endParaRPr lang="ru-RU" sz="1700" b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92056" y="5150175"/>
            <a:ext cx="2447553" cy="6124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СКАЗОЧНЫЙ СУНДУЧОК</a:t>
            </a:r>
            <a:endParaRPr lang="ru-RU" sz="1700" b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674392" y="4921456"/>
            <a:ext cx="2490086" cy="6371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ВОЛШЕБНЫЙ КОМО-ДИК «ГЕОМЕТРИК»</a:t>
            </a:r>
            <a:endParaRPr lang="ru-RU" sz="1700" b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271227" y="4427665"/>
            <a:ext cx="2492004" cy="576758"/>
          </a:xfrm>
          <a:prstGeom prst="roundRect">
            <a:avLst/>
          </a:prstGeom>
          <a:solidFill>
            <a:srgbClr val="99FF66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«ПО ВОДЕ, ПО ЗЕМЛЕ, ПО ВОЗДУХУ»</a:t>
            </a:r>
            <a:endParaRPr lang="ru-RU" sz="1700" b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281870" y="5121434"/>
            <a:ext cx="2492003" cy="641191"/>
          </a:xfrm>
          <a:prstGeom prst="roundRect">
            <a:avLst>
              <a:gd name="adj" fmla="val 20825"/>
            </a:avLst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ВОЛШЕБНАЯ ДОРОЖКА</a:t>
            </a:r>
            <a:endParaRPr lang="ru-RU" sz="1700" b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693147" y="5648725"/>
            <a:ext cx="2511538" cy="5937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МАТЕМАТИЧЕСКАЯ ГУСЕНИЦА</a:t>
            </a:r>
            <a:endParaRPr lang="ru-RU" sz="1700" b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169993" y="1003300"/>
            <a:ext cx="2338320" cy="1238929"/>
          </a:xfrm>
          <a:prstGeom prst="downArrowCallout">
            <a:avLst>
              <a:gd name="adj1" fmla="val 13598"/>
              <a:gd name="adj2" fmla="val 16236"/>
              <a:gd name="adj3" fmla="val 16661"/>
              <a:gd name="adj4" fmla="val 74244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ХУДОЖЕСТВЕННО-ЭСТЕТИЧЕСКОЕ+ РЕЧЕВОЕ РАЗВИТИЕ</a:t>
            </a:r>
            <a:endParaRPr lang="ru-RU" sz="1700" b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41" name="Выноска со стрелкой вниз 40"/>
          <p:cNvSpPr/>
          <p:nvPr/>
        </p:nvSpPr>
        <p:spPr>
          <a:xfrm>
            <a:off x="2740043" y="773008"/>
            <a:ext cx="2424435" cy="1020242"/>
          </a:xfrm>
          <a:prstGeom prst="downArrowCallout">
            <a:avLst>
              <a:gd name="adj1" fmla="val 17587"/>
              <a:gd name="adj2" fmla="val 22220"/>
              <a:gd name="adj3" fmla="val 16661"/>
              <a:gd name="adj4" fmla="val 74244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ПОЗНАВАТЕЛЬНОЕ+ РЕЧЕВОЕ РАЗВИТИЕ</a:t>
            </a:r>
            <a:endParaRPr lang="ru-RU" sz="1700" b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42" name="Выноска со стрелкой вниз 41"/>
          <p:cNvSpPr/>
          <p:nvPr/>
        </p:nvSpPr>
        <p:spPr>
          <a:xfrm>
            <a:off x="5281870" y="1003300"/>
            <a:ext cx="2419816" cy="1212242"/>
          </a:xfrm>
          <a:prstGeom prst="downArrowCallout">
            <a:avLst>
              <a:gd name="adj1" fmla="val 11471"/>
              <a:gd name="adj2" fmla="val 17123"/>
              <a:gd name="adj3" fmla="val 16661"/>
              <a:gd name="adj4" fmla="val 74244"/>
            </a:avLst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ЭКСПЕРИМЕНТИ-РОВАНИЕ+</a:t>
            </a:r>
          </a:p>
          <a:p>
            <a:pPr algn="ctr"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cs typeface="Arial" charset="0"/>
              </a:rPr>
              <a:t>РЕЧЕВОЕ РАЗВИТИЕ</a:t>
            </a:r>
            <a:endParaRPr lang="ru-RU" sz="1700" b="1" dirty="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518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9E369DE-AAB1-40F1-ADC9-3793BB4009C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9458" name="Рисунок 1" descr="C:\Users\Ю\Desktop\Новая папка\Stunning-retro-graphic-powerpoint-design-backgroun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3375065" y="188913"/>
            <a:ext cx="1107996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1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9460" name="Text Box 33"/>
          <p:cNvSpPr txBox="1">
            <a:spLocks noChangeArrowheads="1"/>
          </p:cNvSpPr>
          <p:nvPr/>
        </p:nvSpPr>
        <p:spPr bwMode="auto">
          <a:xfrm>
            <a:off x="1130300" y="1762125"/>
            <a:ext cx="45212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   </a:t>
            </a:r>
          </a:p>
          <a:p>
            <a:pPr>
              <a:spcBef>
                <a:spcPct val="50000"/>
              </a:spcBef>
            </a:pPr>
            <a:endParaRPr lang="ru-RU" dirty="0"/>
          </a:p>
          <a:p>
            <a:pPr>
              <a:spcBef>
                <a:spcPct val="50000"/>
              </a:spcBef>
            </a:pPr>
            <a:endParaRPr lang="ru-RU" dirty="0"/>
          </a:p>
          <a:p>
            <a:pPr>
              <a:spcBef>
                <a:spcPct val="50000"/>
              </a:spcBef>
            </a:pPr>
            <a:endParaRPr lang="ru-RU" dirty="0"/>
          </a:p>
          <a:p>
            <a:pPr>
              <a:spcBef>
                <a:spcPct val="50000"/>
              </a:spcBef>
            </a:pPr>
            <a:endParaRPr lang="ru-RU" dirty="0"/>
          </a:p>
          <a:p>
            <a:pPr>
              <a:spcBef>
                <a:spcPct val="50000"/>
              </a:spcBef>
            </a:pPr>
            <a:endParaRPr lang="ru-RU" dirty="0"/>
          </a:p>
        </p:txBody>
      </p:sp>
      <p:pic>
        <p:nvPicPr>
          <p:cNvPr id="19473" name="Picture 5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0" y="5357813"/>
            <a:ext cx="1500188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4" name="Text Box 9"/>
          <p:cNvSpPr txBox="1">
            <a:spLocks noChangeArrowheads="1"/>
          </p:cNvSpPr>
          <p:nvPr/>
        </p:nvSpPr>
        <p:spPr bwMode="auto">
          <a:xfrm>
            <a:off x="7308305" y="5786438"/>
            <a:ext cx="6480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953735"/>
                </a:solidFill>
              </a:rPr>
              <a:t>7</a:t>
            </a:r>
          </a:p>
        </p:txBody>
      </p:sp>
      <p:pic>
        <p:nvPicPr>
          <p:cNvPr id="19475" name="Picture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0"/>
            <a:ext cx="14763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E:\Новая папка\IMG_20170316_11181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803" y="1205582"/>
            <a:ext cx="4680520" cy="4759851"/>
          </a:xfrm>
          <a:prstGeom prst="rect">
            <a:avLst/>
          </a:prstGeom>
          <a:noFill/>
        </p:spPr>
      </p:pic>
      <p:sp>
        <p:nvSpPr>
          <p:cNvPr id="15" name="Oval 50"/>
          <p:cNvSpPr>
            <a:spLocks noChangeArrowheads="1"/>
          </p:cNvSpPr>
          <p:nvPr/>
        </p:nvSpPr>
        <p:spPr bwMode="auto">
          <a:xfrm>
            <a:off x="467544" y="188640"/>
            <a:ext cx="6912768" cy="77157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Users\Администратор\Desktop\DSC0418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4616" y="1205830"/>
            <a:ext cx="4641211" cy="470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E:\фото\DSC0327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3158" y="1212905"/>
            <a:ext cx="4680520" cy="4752528"/>
          </a:xfrm>
          <a:prstGeom prst="rect">
            <a:avLst/>
          </a:prstGeom>
          <a:noFill/>
        </p:spPr>
      </p:pic>
      <p:pic>
        <p:nvPicPr>
          <p:cNvPr id="20" name="Picture 2" descr="C:\Users\marina\Desktop\фото модули\DSC0336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4" y="1214422"/>
            <a:ext cx="4714908" cy="47863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1909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9E369DE-AAB1-40F1-ADC9-3793BB4009C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9458" name="Рисунок 1" descr="C:\Users\Ю\Desktop\Новая папка\Stunning-retro-graphic-powerpoint-design-backgroun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868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3375065" y="188913"/>
            <a:ext cx="1107996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1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9460" name="Text Box 33"/>
          <p:cNvSpPr txBox="1">
            <a:spLocks noChangeArrowheads="1"/>
          </p:cNvSpPr>
          <p:nvPr/>
        </p:nvSpPr>
        <p:spPr bwMode="auto">
          <a:xfrm>
            <a:off x="1114465" y="2213768"/>
            <a:ext cx="45212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 </a:t>
            </a:r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9473" name="Picture 5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0" y="5357813"/>
            <a:ext cx="1500188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4" name="Text Box 9"/>
          <p:cNvSpPr txBox="1">
            <a:spLocks noChangeArrowheads="1"/>
          </p:cNvSpPr>
          <p:nvPr/>
        </p:nvSpPr>
        <p:spPr bwMode="auto">
          <a:xfrm>
            <a:off x="7308304" y="5786438"/>
            <a:ext cx="7920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953735"/>
                </a:solidFill>
              </a:rPr>
              <a:t>11</a:t>
            </a:r>
            <a:endParaRPr lang="ru-RU" sz="2800" b="1" i="1" dirty="0">
              <a:solidFill>
                <a:srgbClr val="953735"/>
              </a:solidFill>
            </a:endParaRPr>
          </a:p>
        </p:txBody>
      </p:sp>
      <p:pic>
        <p:nvPicPr>
          <p:cNvPr id="19475" name="Picture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0"/>
            <a:ext cx="14763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E:\Новая папка\IMG_20170314_10471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1484784"/>
            <a:ext cx="3240360" cy="4104456"/>
          </a:xfrm>
          <a:prstGeom prst="rect">
            <a:avLst/>
          </a:prstGeom>
          <a:noFill/>
        </p:spPr>
      </p:pic>
      <p:pic>
        <p:nvPicPr>
          <p:cNvPr id="5124" name="Picture 4" descr="E:\Новая папка\IMG_20170314_10474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3240360" cy="4176464"/>
          </a:xfrm>
          <a:prstGeom prst="rect">
            <a:avLst/>
          </a:prstGeom>
          <a:noFill/>
        </p:spPr>
      </p:pic>
      <p:sp>
        <p:nvSpPr>
          <p:cNvPr id="23" name="Oval 50"/>
          <p:cNvSpPr>
            <a:spLocks noChangeArrowheads="1"/>
          </p:cNvSpPr>
          <p:nvPr/>
        </p:nvSpPr>
        <p:spPr bwMode="auto">
          <a:xfrm>
            <a:off x="539552" y="188640"/>
            <a:ext cx="6912768" cy="77157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ЭКСПЕРИМЕНТИРОВАНИЕ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7" descr="E:\Новая папка\P_20160829_124759_1_p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7596336" cy="4176464"/>
          </a:xfrm>
          <a:prstGeom prst="rect">
            <a:avLst/>
          </a:prstGeom>
          <a:noFill/>
        </p:spPr>
      </p:pic>
      <p:pic>
        <p:nvPicPr>
          <p:cNvPr id="19" name="Picture 6" descr="E:\Новая папка\P_20160829_124655_1_p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2771800" cy="4248472"/>
          </a:xfrm>
          <a:prstGeom prst="rect">
            <a:avLst/>
          </a:prstGeom>
          <a:noFill/>
        </p:spPr>
      </p:pic>
      <p:pic>
        <p:nvPicPr>
          <p:cNvPr id="20" name="Picture 2" descr="E:\Новая папка\IMG_20161114_114652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2736304" cy="4248472"/>
          </a:xfrm>
          <a:prstGeom prst="rect">
            <a:avLst/>
          </a:prstGeom>
          <a:noFill/>
        </p:spPr>
      </p:pic>
      <p:pic>
        <p:nvPicPr>
          <p:cNvPr id="21" name="Picture 5" descr="E:\Новая папка\IMG_20170314_171101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1484784"/>
            <a:ext cx="2123728" cy="41595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70194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9E369DE-AAB1-40F1-ADC9-3793BB4009C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9458" name="Рисунок 1" descr="C:\Users\Ю\Desktop\Новая папка\Stunning-retro-graphic-powerpoint-design-backgroun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3375065" y="188913"/>
            <a:ext cx="1107996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1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9460" name="Text Box 33"/>
          <p:cNvSpPr txBox="1">
            <a:spLocks noChangeArrowheads="1"/>
          </p:cNvSpPr>
          <p:nvPr/>
        </p:nvSpPr>
        <p:spPr bwMode="auto">
          <a:xfrm>
            <a:off x="1130300" y="1762125"/>
            <a:ext cx="45212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 </a:t>
            </a:r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9473" name="Picture 5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0" y="5357813"/>
            <a:ext cx="1500188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4" name="Text Box 9"/>
          <p:cNvSpPr txBox="1">
            <a:spLocks noChangeArrowheads="1"/>
          </p:cNvSpPr>
          <p:nvPr/>
        </p:nvSpPr>
        <p:spPr bwMode="auto">
          <a:xfrm>
            <a:off x="7308304" y="5786438"/>
            <a:ext cx="7920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953735"/>
                </a:solidFill>
              </a:rPr>
              <a:t>12</a:t>
            </a:r>
            <a:endParaRPr lang="ru-RU" sz="2800" b="1" i="1" dirty="0">
              <a:solidFill>
                <a:srgbClr val="953735"/>
              </a:solidFill>
            </a:endParaRPr>
          </a:p>
        </p:txBody>
      </p:sp>
      <p:pic>
        <p:nvPicPr>
          <p:cNvPr id="19475" name="Picture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0"/>
            <a:ext cx="14763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E:\Новая папка\P_20160829_120645_p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2664296" cy="4824536"/>
          </a:xfrm>
          <a:prstGeom prst="rect">
            <a:avLst/>
          </a:prstGeom>
          <a:noFill/>
        </p:spPr>
      </p:pic>
      <p:pic>
        <p:nvPicPr>
          <p:cNvPr id="1030" name="Picture 6" descr="E:\Новая папка\IMG_20170313_09212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1124744"/>
            <a:ext cx="2664296" cy="4736526"/>
          </a:xfrm>
          <a:prstGeom prst="rect">
            <a:avLst/>
          </a:prstGeom>
          <a:noFill/>
        </p:spPr>
      </p:pic>
      <p:sp>
        <p:nvSpPr>
          <p:cNvPr id="17" name="Oval 50"/>
          <p:cNvSpPr>
            <a:spLocks noChangeArrowheads="1"/>
          </p:cNvSpPr>
          <p:nvPr/>
        </p:nvSpPr>
        <p:spPr bwMode="auto">
          <a:xfrm>
            <a:off x="467544" y="188640"/>
            <a:ext cx="6912768" cy="771577"/>
          </a:xfrm>
          <a:prstGeom prst="ellipse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4" descr="E:\фото\DSC0326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6120680" cy="4817290"/>
          </a:xfrm>
          <a:prstGeom prst="rect">
            <a:avLst/>
          </a:prstGeom>
          <a:noFill/>
        </p:spPr>
      </p:pic>
      <p:pic>
        <p:nvPicPr>
          <p:cNvPr id="15" name="Picture 2" descr="E:\фото\DSC03265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6120680" cy="48788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43219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430</Words>
  <Application>Microsoft Office PowerPoint</Application>
  <PresentationFormat>Экран (4:3)</PresentationFormat>
  <Paragraphs>233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cdf</cp:lastModifiedBy>
  <cp:revision>72</cp:revision>
  <dcterms:created xsi:type="dcterms:W3CDTF">2019-11-24T15:23:16Z</dcterms:created>
  <dcterms:modified xsi:type="dcterms:W3CDTF">2020-02-06T10:14:34Z</dcterms:modified>
</cp:coreProperties>
</file>