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6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F1C05-9966-C259-B0AB-F1B6E7019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069D06-72E6-3742-3506-CB14AFE25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1A8A7C-ED55-3162-4AF7-363A218A2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F21F-FDCC-4EB3-8D34-8A070E38B0D1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14CA62-B3D0-EECD-A2D2-AEABFE350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FDA596-2A1B-D0E9-9C79-BE33B2231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AA76-8735-4643-B8D6-CD86EFA22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87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5A972-C409-2B83-8560-63CD2BA1F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292270-CE8D-50EF-7FA7-82690CA2E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2D8AE3-1BA2-D6AA-B642-C7AB86C7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F21F-FDCC-4EB3-8D34-8A070E38B0D1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45A2B8-B502-DDBC-7F3A-07361E371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E78FBA-E3F7-AAFF-7E15-23BA35D5A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AA76-8735-4643-B8D6-CD86EFA22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16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EC74804-927E-1477-68E7-97A7D9AB32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3EE5E1-B1F6-FE85-C857-522A8573D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EE0623-20F6-0CD9-334E-A54B883A5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F21F-FDCC-4EB3-8D34-8A070E38B0D1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4E38CE-E482-0E88-83AB-1AB005CF2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F9D742-6D69-BC16-D7F3-88725FE0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AA76-8735-4643-B8D6-CD86EFA22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533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687DF-84F9-44D9-9EE0-AEDAB093A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87CC78-F924-E15E-754D-EB487F3D6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AA909D-7956-C170-B0A6-9DA928BC5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F21F-FDCC-4EB3-8D34-8A070E38B0D1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AA5F09-4EB6-20B4-D34E-AF18CA0E5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9A2683-698A-484B-63F1-09853DD5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AA76-8735-4643-B8D6-CD86EFA22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93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A92DF5-DEE9-1607-9041-984F0B01F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63AD8B-9171-BA70-1B87-983A89470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73A986-CC35-E423-77E8-28ABB1E5D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F21F-FDCC-4EB3-8D34-8A070E38B0D1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FBF99E-F86C-A524-B472-131767DC0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F0379C-9192-0416-315C-6E750E38C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AA76-8735-4643-B8D6-CD86EFA22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02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C5E58-A54F-494E-956C-D73C24A46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92B87A-9FD3-7D4E-9225-41B328FB60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955F61-B76A-633A-E996-4C5CB32BF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56A073-1486-3AAA-96C9-0A666D957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F21F-FDCC-4EB3-8D34-8A070E38B0D1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682625-83FF-11C0-D6BE-CEEF1C860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4E0741-8FC4-C8C9-76FC-EB8E9C69E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AA76-8735-4643-B8D6-CD86EFA22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1D75FE-9E67-6AE9-A136-282DB160B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D6873B-248D-9CC6-5FF2-A07AB3A2D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51B73D-E978-C7A0-FF19-2B3E50E88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C181A2-91CD-29D0-F661-051DAF2FD7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3157C30-8942-4C1A-5803-982C054F8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249AEF-7740-2810-82B8-81638DF03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F21F-FDCC-4EB3-8D34-8A070E38B0D1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82BCD97-2896-5195-3558-AF6C08FCA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895515F-25C7-E57E-1183-BB14EDDB4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AA76-8735-4643-B8D6-CD86EFA22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214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9E5108-C64D-28B2-8748-9039A0EC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B26ED73-9BAF-EF41-C8EC-F4176C3D2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F21F-FDCC-4EB3-8D34-8A070E38B0D1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12A896-5303-3BB0-7F18-1EEB72F00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7085B6-978B-5D3D-E68D-C34EDC17A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AA76-8735-4643-B8D6-CD86EFA22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17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EA2191-88DD-9198-4121-39C5A07E7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F21F-FDCC-4EB3-8D34-8A070E38B0D1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D63D7EB-FC4F-29FD-932E-838787A72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5EBA05-CF64-09B8-C128-9012DF6FE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AA76-8735-4643-B8D6-CD86EFA22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91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B79FB-BD03-B6F8-9B5E-C43C8ADB5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C449E9-9267-9DA2-C4D0-E8B7AB9FF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E51955-6108-3D0B-53D2-625549B89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C63D61-98D3-9337-FF89-750E96792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F21F-FDCC-4EB3-8D34-8A070E38B0D1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9A16DB-393D-23A8-2811-832044FA1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EB6FA2-4D2D-D2D6-43EC-B749CAF82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AA76-8735-4643-B8D6-CD86EFA22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130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D017E-243B-3B44-3C59-0AF9600ED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801BC71-790E-62F0-E6FC-E534DA3838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5DF94C-C8EE-2CBF-A379-38A2BC5C2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399A49-D4D3-C7C1-18A5-E2C566CAE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F21F-FDCC-4EB3-8D34-8A070E38B0D1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AB8D46-790C-15DD-5912-7AEEC351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A03246-2EBD-6872-F009-AD0FC30EF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AA76-8735-4643-B8D6-CD86EFA22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784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B34A7D-DC5A-3C37-FC8E-740A471C8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69FA00-83FE-60A8-6A43-670D69DFB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92DF8E-6625-EE5F-3440-1F0C70479D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EF21F-FDCC-4EB3-8D34-8A070E38B0D1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9AF848-1006-5A5C-7284-FBAB29C8BC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3991F0-FCD4-627C-0FC4-0E55A5CCD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5AA76-8735-4643-B8D6-CD86EFA22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07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мультфильм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234F263-0C00-9414-6182-4D256EEC7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92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круг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45B0BC47-1608-94DB-62ED-02B68B0D1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08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графический дизайн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9D70565F-9AC6-CAD1-828A-2A31A99C0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92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обувь, графический дизайн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C33B4D17-61DD-BCFB-C0D4-BA2F4001C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0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розовый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274A0E36-182C-65F4-AE9F-691383EA8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717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Диана Торшина</dc:creator>
  <cp:lastModifiedBy>Диана Торшина</cp:lastModifiedBy>
  <cp:revision>1</cp:revision>
  <dcterms:created xsi:type="dcterms:W3CDTF">2023-11-17T07:56:35Z</dcterms:created>
  <dcterms:modified xsi:type="dcterms:W3CDTF">2023-11-17T07:58:08Z</dcterms:modified>
</cp:coreProperties>
</file>