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0" r:id="rId3"/>
    <p:sldId id="264" r:id="rId4"/>
    <p:sldId id="265" r:id="rId5"/>
    <p:sldId id="266" r:id="rId6"/>
    <p:sldId id="273" r:id="rId7"/>
    <p:sldId id="276" r:id="rId8"/>
    <p:sldId id="279" r:id="rId9"/>
    <p:sldId id="280" r:id="rId10"/>
    <p:sldId id="281" r:id="rId11"/>
    <p:sldId id="270" r:id="rId12"/>
    <p:sldId id="291" r:id="rId13"/>
    <p:sldId id="292" r:id="rId14"/>
    <p:sldId id="296" r:id="rId15"/>
    <p:sldId id="293" r:id="rId16"/>
    <p:sldId id="294" r:id="rId17"/>
    <p:sldId id="297" r:id="rId18"/>
    <p:sldId id="282" r:id="rId19"/>
    <p:sldId id="288" r:id="rId20"/>
    <p:sldId id="284" r:id="rId21"/>
    <p:sldId id="289" r:id="rId22"/>
    <p:sldId id="301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96"/>
    <a:srgbClr val="F4900A"/>
    <a:srgbClr val="CFFDE6"/>
    <a:srgbClr val="81C2EF"/>
    <a:srgbClr val="1C8FDE"/>
    <a:srgbClr val="CCFFFF"/>
    <a:srgbClr val="176B1F"/>
    <a:srgbClr val="CC6600"/>
    <a:srgbClr val="B10F8E"/>
    <a:srgbClr val="C6CA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</c:v>
                </c:pt>
              </c:strCache>
            </c:strRef>
          </c:tx>
          <c:spPr>
            <a:solidFill>
              <a:srgbClr val="004B96"/>
            </a:solidFill>
          </c:spPr>
          <c:cat>
            <c:strRef>
              <c:f>Лист1!$A$2:$A$5</c:f>
              <c:strCache>
                <c:ptCount val="3"/>
                <c:pt idx="0">
                  <c:v>Знания</c:v>
                </c:pt>
                <c:pt idx="1">
                  <c:v>Умения </c:v>
                </c:pt>
                <c:pt idx="2">
                  <c:v>Навыки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0.37000000000000027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Умения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Лист1!$A$2:$A$5</c:f>
              <c:strCache>
                <c:ptCount val="3"/>
                <c:pt idx="0">
                  <c:v>Знания</c:v>
                </c:pt>
                <c:pt idx="1">
                  <c:v>Умения </c:v>
                </c:pt>
                <c:pt idx="2">
                  <c:v>Навыки 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0.24000000000000013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Навыки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cat>
            <c:strRef>
              <c:f>Лист1!$A$2:$A$5</c:f>
              <c:strCache>
                <c:ptCount val="3"/>
                <c:pt idx="0">
                  <c:v>Знания</c:v>
                </c:pt>
                <c:pt idx="1">
                  <c:v>Умения </c:v>
                </c:pt>
                <c:pt idx="2">
                  <c:v>Навыки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0.42000000000000026</c:v>
                </c:pt>
              </c:numCache>
            </c:numRef>
          </c:val>
        </c:ser>
        <c:axId val="168940672"/>
        <c:axId val="168942208"/>
      </c:barChart>
      <c:catAx>
        <c:axId val="168940672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168942208"/>
        <c:crosses val="autoZero"/>
        <c:auto val="1"/>
        <c:lblAlgn val="ctr"/>
        <c:lblOffset val="100"/>
      </c:catAx>
      <c:valAx>
        <c:axId val="1689422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689406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603278007715376"/>
          <c:y val="0.33097773464213237"/>
          <c:w val="0.15518659518946232"/>
          <c:h val="0.35503568947992731"/>
        </c:manualLayout>
      </c:layout>
      <c:spPr>
        <a:solidFill>
          <a:schemeClr val="accent1"/>
        </a:solidFill>
      </c:sp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2435438217362011E-2"/>
          <c:y val="0.17757170513591689"/>
          <c:w val="0.92596966685889104"/>
          <c:h val="0.415216927154440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Личные качества которыет должны формироваться в лицее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Общность</c:v>
                </c:pt>
                <c:pt idx="1">
                  <c:v>Разобщенность</c:v>
                </c:pt>
                <c:pt idx="2">
                  <c:v>Комфортность</c:v>
                </c:pt>
                <c:pt idx="3">
                  <c:v>Дискомфортность</c:v>
                </c:pt>
                <c:pt idx="4">
                  <c:v>Социальность</c:v>
                </c:pt>
                <c:pt idx="5">
                  <c:v>Асоциальность</c:v>
                </c:pt>
                <c:pt idx="6">
                  <c:v>Эффективность</c:v>
                </c:pt>
                <c:pt idx="7">
                  <c:v>Неэффективность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0.77000000000000246</c:v>
                </c:pt>
                <c:pt idx="1">
                  <c:v>0.24000000000000021</c:v>
                </c:pt>
                <c:pt idx="2">
                  <c:v>0.93</c:v>
                </c:pt>
                <c:pt idx="3">
                  <c:v>4.0000000000000022E-2</c:v>
                </c:pt>
                <c:pt idx="4">
                  <c:v>0.85000000000000064</c:v>
                </c:pt>
                <c:pt idx="5">
                  <c:v>3.0000000000000002E-2</c:v>
                </c:pt>
                <c:pt idx="6">
                  <c:v>0.76000000000000245</c:v>
                </c:pt>
                <c:pt idx="7">
                  <c:v>0.12000000000000002</c:v>
                </c:pt>
              </c:numCache>
            </c:numRef>
          </c:val>
        </c:ser>
        <c:axId val="168999936"/>
        <c:axId val="169009920"/>
      </c:barChart>
      <c:catAx>
        <c:axId val="168999936"/>
        <c:scaling>
          <c:orientation val="minMax"/>
        </c:scaling>
        <c:axPos val="b"/>
        <c:minorGridlines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009920"/>
        <c:crosses val="autoZero"/>
        <c:auto val="1"/>
        <c:lblAlgn val="ctr"/>
        <c:lblOffset val="100"/>
      </c:catAx>
      <c:valAx>
        <c:axId val="169009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9999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Степень удовлетворенности</a:t>
            </a:r>
            <a:r>
              <a:rPr lang="ru-RU" sz="28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средой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9.0088921270522343E-3"/>
          <c:y val="5.398528234044165E-2"/>
        </c:manualLayout>
      </c:layout>
      <c:spPr>
        <a:solidFill>
          <a:srgbClr val="4F81BD">
            <a:lumMod val="75000"/>
          </a:srgbClr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062751839118703"/>
          <c:y val="0.23882393488692746"/>
          <c:w val="0.70357095561507466"/>
          <c:h val="0.25554481056276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Мнение учащихся дополнительно добавить в программу обучения в школе новые предметы или увеличить часы преподавания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rgbClr val="9BBB59">
                  <a:lumMod val="50000"/>
                </a:srgbClr>
              </a:solidFill>
              <a:prstDash val="solid"/>
              <a:miter lim="800000"/>
            </a:ln>
            <a:effectLst/>
          </c:spPr>
          <c:cat>
            <c:strRef>
              <c:f>Лист1!$A$2:$A$9</c:f>
              <c:strCache>
                <c:ptCount val="6"/>
                <c:pt idx="0">
                  <c:v>Качество знаний</c:v>
                </c:pt>
                <c:pt idx="1">
                  <c:v>Уровень воспитательной работы</c:v>
                </c:pt>
                <c:pt idx="2">
                  <c:v>Психологический комфорт в школе</c:v>
                </c:pt>
                <c:pt idx="3">
                  <c:v>Взаимоотношения учащихся с учителями</c:v>
                </c:pt>
                <c:pt idx="4">
                  <c:v>Отношения между учениками</c:v>
                </c:pt>
                <c:pt idx="5">
                  <c:v>Отношения родителей и учителей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7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</c:ser>
        <c:gapWidth val="219"/>
        <c:overlap val="-27"/>
        <c:axId val="169677184"/>
        <c:axId val="169678720"/>
      </c:barChart>
      <c:catAx>
        <c:axId val="1696771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78720"/>
        <c:crosses val="autoZero"/>
        <c:auto val="1"/>
        <c:lblAlgn val="ctr"/>
        <c:lblOffset val="100"/>
      </c:catAx>
      <c:valAx>
        <c:axId val="169678720"/>
        <c:scaling>
          <c:orientation val="minMax"/>
        </c:scaling>
        <c:axPos val="l"/>
        <c:majorGridlines>
          <c:spPr>
            <a:ln w="9525" cap="flat" cmpd="sng" algn="ctr">
              <a:solidFill>
                <a:srgbClr val="4F81BD">
                  <a:lumMod val="75000"/>
                </a:srgb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677184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bg1"/>
                </a:solidFill>
              </a:rPr>
              <a:t>Главные задачи лицея</a:t>
            </a:r>
          </a:p>
        </c:rich>
      </c:tx>
      <c:layout>
        <c:manualLayout>
          <c:xMode val="edge"/>
          <c:yMode val="edge"/>
          <c:x val="0.6274805200131236"/>
          <c:y val="4.2462845010615723E-2"/>
        </c:manualLayout>
      </c:layout>
      <c:spPr>
        <a:solidFill>
          <a:srgbClr val="004B96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6297156026564606E-2"/>
          <c:y val="0.11787820190807513"/>
          <c:w val="0.88768310069658962"/>
          <c:h val="0.490733628103246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главные задачи лицея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Обучение на высоком уровне знаний</c:v>
                </c:pt>
                <c:pt idx="1">
                  <c:v>Подготовка к поступлению в ВУЗ</c:v>
                </c:pt>
                <c:pt idx="2">
                  <c:v>Развитие познавательных интересов</c:v>
                </c:pt>
                <c:pt idx="3">
                  <c:v>Помощь в профессиональном самоопредилении</c:v>
                </c:pt>
                <c:pt idx="4">
                  <c:v>Воспитание чувства уверенности в себе</c:v>
                </c:pt>
                <c:pt idx="5">
                  <c:v>Воспитание самостоятельности в решении жизненных проблем</c:v>
                </c:pt>
                <c:pt idx="6">
                  <c:v>Другое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</c:numCache>
            </c:numRef>
          </c:val>
        </c:ser>
        <c:axId val="169728256"/>
        <c:axId val="169746432"/>
      </c:barChart>
      <c:catAx>
        <c:axId val="16972825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46432"/>
        <c:crosses val="autoZero"/>
        <c:auto val="1"/>
        <c:lblAlgn val="ctr"/>
        <c:lblOffset val="100"/>
      </c:catAx>
      <c:valAx>
        <c:axId val="169746432"/>
        <c:scaling>
          <c:orientation val="minMax"/>
        </c:scaling>
        <c:axPos val="l"/>
        <c:majorGridlines>
          <c:spPr>
            <a:ln w="9525" cap="flat" cmpd="sng" algn="ctr">
              <a:solidFill>
                <a:srgbClr val="1F497D">
                  <a:lumMod val="75000"/>
                </a:srgb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72825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004B96"/>
                </a:solidFill>
                <a:latin typeface="Times New Roman" pitchFamily="18" charset="0"/>
                <a:cs typeface="Times New Roman" pitchFamily="18" charset="0"/>
              </a:rPr>
              <a:t>Сферы деятельности, с которыми лицеисты связывают</a:t>
            </a:r>
            <a:r>
              <a:rPr lang="ru-RU" sz="2400" baseline="0" dirty="0" smtClean="0">
                <a:solidFill>
                  <a:srgbClr val="004B96"/>
                </a:solidFill>
                <a:latin typeface="Times New Roman" pitchFamily="18" charset="0"/>
                <a:cs typeface="Times New Roman" pitchFamily="18" charset="0"/>
              </a:rPr>
              <a:t> своё будущее</a:t>
            </a:r>
            <a:endParaRPr lang="ru-RU" sz="2400" dirty="0">
              <a:solidFill>
                <a:srgbClr val="004B96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201190475115348"/>
          <c:y val="3.47850937608819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607971349064725"/>
          <c:y val="0.1748918418596497"/>
          <c:w val="0.85688824554616883"/>
          <c:h val="0.3723847387445928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Лист1!$A$2:$A$10</c:f>
              <c:strCache>
                <c:ptCount val="9"/>
                <c:pt idx="0">
                  <c:v>Бизнес (экономика)</c:v>
                </c:pt>
                <c:pt idx="1">
                  <c:v>Бизнес (торговля)</c:v>
                </c:pt>
                <c:pt idx="2">
                  <c:v>Компьютерные технологии</c:v>
                </c:pt>
                <c:pt idx="3">
                  <c:v>Право (юридическое дело)</c:v>
                </c:pt>
                <c:pt idx="4">
                  <c:v>Сельское хозяйство</c:v>
                </c:pt>
                <c:pt idx="5">
                  <c:v>Медицина</c:v>
                </c:pt>
                <c:pt idx="6">
                  <c:v>Соц.деятельность (управление)</c:v>
                </c:pt>
                <c:pt idx="7">
                  <c:v>Наука и образование</c:v>
                </c:pt>
                <c:pt idx="8">
                  <c:v>Культура и искусство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0.63000000000000189</c:v>
                </c:pt>
                <c:pt idx="1">
                  <c:v>0.60000000000000064</c:v>
                </c:pt>
                <c:pt idx="2">
                  <c:v>0.34</c:v>
                </c:pt>
                <c:pt idx="3">
                  <c:v>0.26</c:v>
                </c:pt>
                <c:pt idx="4">
                  <c:v>9.0000000000000024E-2</c:v>
                </c:pt>
                <c:pt idx="5">
                  <c:v>0.72000000000000064</c:v>
                </c:pt>
                <c:pt idx="6">
                  <c:v>0.65000000000000202</c:v>
                </c:pt>
                <c:pt idx="7">
                  <c:v>0.68</c:v>
                </c:pt>
                <c:pt idx="8">
                  <c:v>0.28000000000000008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Лист1!$A$2:$A$10</c:f>
              <c:strCache>
                <c:ptCount val="9"/>
                <c:pt idx="0">
                  <c:v>Бизнес (экономика)</c:v>
                </c:pt>
                <c:pt idx="1">
                  <c:v>Бизнес (торговля)</c:v>
                </c:pt>
                <c:pt idx="2">
                  <c:v>Компьютерные технологии</c:v>
                </c:pt>
                <c:pt idx="3">
                  <c:v>Право (юридическое дело)</c:v>
                </c:pt>
                <c:pt idx="4">
                  <c:v>Сельское хозяйство</c:v>
                </c:pt>
                <c:pt idx="5">
                  <c:v>Медицина</c:v>
                </c:pt>
                <c:pt idx="6">
                  <c:v>Соц.деятельность (управление)</c:v>
                </c:pt>
                <c:pt idx="7">
                  <c:v>Наука и образование</c:v>
                </c:pt>
                <c:pt idx="8">
                  <c:v>Культура и искусство</c:v>
                </c:pt>
              </c:strCache>
            </c:strRef>
          </c:cat>
          <c:val>
            <c:numRef>
              <c:f>Лист1!$C$2:$C$10</c:f>
              <c:numCache>
                <c:formatCode>0%</c:formatCode>
                <c:ptCount val="9"/>
                <c:pt idx="0">
                  <c:v>0.37000000000000038</c:v>
                </c:pt>
                <c:pt idx="1">
                  <c:v>0.4</c:v>
                </c:pt>
                <c:pt idx="2">
                  <c:v>0.66000000000000214</c:v>
                </c:pt>
                <c:pt idx="3">
                  <c:v>0.74000000000000166</c:v>
                </c:pt>
                <c:pt idx="4">
                  <c:v>0.91</c:v>
                </c:pt>
                <c:pt idx="5">
                  <c:v>0.28000000000000008</c:v>
                </c:pt>
                <c:pt idx="6">
                  <c:v>0.35000000000000031</c:v>
                </c:pt>
                <c:pt idx="7">
                  <c:v>0.32000000000000095</c:v>
                </c:pt>
                <c:pt idx="8">
                  <c:v>0.72000000000000064</c:v>
                </c:pt>
              </c:numCache>
            </c:numRef>
          </c:val>
        </c:ser>
        <c:gapWidth val="219"/>
        <c:overlap val="-27"/>
        <c:axId val="169849600"/>
        <c:axId val="169851136"/>
      </c:barChart>
      <c:catAx>
        <c:axId val="169849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51136"/>
        <c:crosses val="autoZero"/>
        <c:auto val="1"/>
        <c:lblAlgn val="ctr"/>
        <c:lblOffset val="100"/>
      </c:catAx>
      <c:valAx>
        <c:axId val="169851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4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Математика: 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средний балл</a:t>
            </a:r>
            <a:r>
              <a:rPr lang="ru-RU" sz="1800" baseline="0" dirty="0" smtClean="0">
                <a:solidFill>
                  <a:schemeClr val="accent1">
                    <a:lumMod val="75000"/>
                  </a:schemeClr>
                </a:solidFill>
              </a:rPr>
              <a:t> по лицею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4B96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64.900000000000006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66.5</c:v>
                </c:pt>
              </c:numCache>
            </c:numRef>
          </c:val>
        </c:ser>
        <c:axId val="169938944"/>
        <c:axId val="169940480"/>
      </c:barChart>
      <c:catAx>
        <c:axId val="169938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9940480"/>
        <c:crosses val="autoZero"/>
        <c:auto val="1"/>
        <c:lblAlgn val="ctr"/>
        <c:lblOffset val="100"/>
      </c:catAx>
      <c:valAx>
        <c:axId val="1699404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69938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Химия:</a:t>
            </a:r>
          </a:p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средний балл по лицею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176B1F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505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75.599999999999994</c:v>
                </c:pt>
              </c:numCache>
            </c:numRef>
          </c:val>
        </c:ser>
        <c:axId val="168593664"/>
        <c:axId val="168599552"/>
      </c:barChart>
      <c:catAx>
        <c:axId val="168593664"/>
        <c:scaling>
          <c:orientation val="minMax"/>
        </c:scaling>
        <c:axPos val="b"/>
        <c:numFmt formatCode="General" sourceLinked="1"/>
        <c:majorTickMark val="none"/>
        <c:tickLblPos val="nextTo"/>
        <c:crossAx val="168599552"/>
        <c:crosses val="autoZero"/>
        <c:auto val="1"/>
        <c:lblAlgn val="ctr"/>
        <c:lblOffset val="100"/>
      </c:catAx>
      <c:valAx>
        <c:axId val="168599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68593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Физика: 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средний балл по лицею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69</c:v>
                </c:pt>
              </c:numCache>
            </c:numRef>
          </c:val>
        </c:ser>
        <c:axId val="168616704"/>
        <c:axId val="168618240"/>
      </c:barChart>
      <c:catAx>
        <c:axId val="168616704"/>
        <c:scaling>
          <c:orientation val="minMax"/>
        </c:scaling>
        <c:axPos val="b"/>
        <c:numFmt formatCode="General" sourceLinked="1"/>
        <c:majorTickMark val="none"/>
        <c:tickLblPos val="nextTo"/>
        <c:crossAx val="168618240"/>
        <c:crosses val="autoZero"/>
        <c:auto val="1"/>
        <c:lblAlgn val="ctr"/>
        <c:lblOffset val="100"/>
      </c:catAx>
      <c:valAx>
        <c:axId val="168618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68616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Биология: </a:t>
            </a:r>
          </a:p>
          <a:p>
            <a:pPr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средний бал</a:t>
            </a:r>
            <a:r>
              <a:rPr lang="ru-RU" sz="1800" baseline="0" dirty="0" smtClean="0">
                <a:solidFill>
                  <a:schemeClr val="accent1">
                    <a:lumMod val="75000"/>
                  </a:schemeClr>
                </a:solidFill>
              </a:rPr>
              <a:t>л по лицею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76</c:v>
                </c:pt>
              </c:numCache>
            </c:numRef>
          </c:val>
        </c:ser>
        <c:axId val="170150912"/>
        <c:axId val="170152704"/>
      </c:barChart>
      <c:catAx>
        <c:axId val="170150912"/>
        <c:scaling>
          <c:orientation val="minMax"/>
        </c:scaling>
        <c:axPos val="b"/>
        <c:numFmt formatCode="General" sourceLinked="1"/>
        <c:majorTickMark val="none"/>
        <c:tickLblPos val="nextTo"/>
        <c:crossAx val="170152704"/>
        <c:crosses val="autoZero"/>
        <c:auto val="1"/>
        <c:lblAlgn val="ctr"/>
        <c:lblOffset val="100"/>
      </c:catAx>
      <c:valAx>
        <c:axId val="1701527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70150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34CA6-54D6-42F0-861C-F6D2CE0EA4C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2073E3D-D6E1-49A5-A453-4D0CC67B480D}">
      <dgm:prSet phldrT="[Текст]" phldr="1"/>
      <dgm:spPr/>
      <dgm:t>
        <a:bodyPr/>
        <a:lstStyle/>
        <a:p>
          <a:endParaRPr lang="ru-RU" dirty="0"/>
        </a:p>
      </dgm:t>
    </dgm:pt>
    <dgm:pt modelId="{128A8815-E439-41F5-8CD8-E63F45426A05}" type="parTrans" cxnId="{AB500C6D-5FF5-4099-B58B-2E84D0C26766}">
      <dgm:prSet/>
      <dgm:spPr/>
      <dgm:t>
        <a:bodyPr/>
        <a:lstStyle/>
        <a:p>
          <a:endParaRPr lang="ru-RU"/>
        </a:p>
      </dgm:t>
    </dgm:pt>
    <dgm:pt modelId="{EE598DC4-7033-45EF-8067-5B712608B2D5}" type="sibTrans" cxnId="{AB500C6D-5FF5-4099-B58B-2E84D0C26766}">
      <dgm:prSet/>
      <dgm:spPr/>
      <dgm:t>
        <a:bodyPr/>
        <a:lstStyle/>
        <a:p>
          <a:endParaRPr lang="ru-RU"/>
        </a:p>
      </dgm:t>
    </dgm:pt>
    <dgm:pt modelId="{87421249-3F21-44A1-B8B5-0515DFA7985C}">
      <dgm:prSet phldrT="[Текст]" phldr="1"/>
      <dgm:spPr/>
      <dgm:t>
        <a:bodyPr/>
        <a:lstStyle/>
        <a:p>
          <a:endParaRPr lang="ru-RU" dirty="0"/>
        </a:p>
      </dgm:t>
    </dgm:pt>
    <dgm:pt modelId="{5D4C749C-A905-497B-AE1F-E19F25FB5875}" type="parTrans" cxnId="{06F02AF9-7840-4632-935E-CDCBFCF2B165}">
      <dgm:prSet/>
      <dgm:spPr/>
      <dgm:t>
        <a:bodyPr/>
        <a:lstStyle/>
        <a:p>
          <a:endParaRPr lang="ru-RU"/>
        </a:p>
      </dgm:t>
    </dgm:pt>
    <dgm:pt modelId="{1165DAD2-58EF-49F0-9A90-1A688189076B}" type="sibTrans" cxnId="{06F02AF9-7840-4632-935E-CDCBFCF2B165}">
      <dgm:prSet/>
      <dgm:spPr/>
      <dgm:t>
        <a:bodyPr/>
        <a:lstStyle/>
        <a:p>
          <a:endParaRPr lang="ru-RU"/>
        </a:p>
      </dgm:t>
    </dgm:pt>
    <dgm:pt modelId="{F11A666C-5D47-44B9-85AF-52E66D0F6A85}">
      <dgm:prSet phldrT="[Текст]" phldr="1"/>
      <dgm:spPr/>
      <dgm:t>
        <a:bodyPr/>
        <a:lstStyle/>
        <a:p>
          <a:endParaRPr lang="ru-RU" dirty="0"/>
        </a:p>
      </dgm:t>
    </dgm:pt>
    <dgm:pt modelId="{EB7F30E8-C478-4FEB-BCAA-269AFA5CD8A3}" type="parTrans" cxnId="{9CCBA04B-3CF8-4A89-839F-8CBD06DFB7B7}">
      <dgm:prSet/>
      <dgm:spPr/>
      <dgm:t>
        <a:bodyPr/>
        <a:lstStyle/>
        <a:p>
          <a:endParaRPr lang="ru-RU"/>
        </a:p>
      </dgm:t>
    </dgm:pt>
    <dgm:pt modelId="{569DE216-6775-4443-B1FD-4EDEC607B8BB}" type="sibTrans" cxnId="{9CCBA04B-3CF8-4A89-839F-8CBD06DFB7B7}">
      <dgm:prSet/>
      <dgm:spPr/>
      <dgm:t>
        <a:bodyPr/>
        <a:lstStyle/>
        <a:p>
          <a:endParaRPr lang="ru-RU"/>
        </a:p>
      </dgm:t>
    </dgm:pt>
    <dgm:pt modelId="{93268747-9B72-4195-BF91-FCC36DDF0A24}">
      <dgm:prSet phldrT="[Текст]" phldr="1"/>
      <dgm:spPr/>
      <dgm:t>
        <a:bodyPr/>
        <a:lstStyle/>
        <a:p>
          <a:endParaRPr lang="ru-RU" dirty="0"/>
        </a:p>
      </dgm:t>
    </dgm:pt>
    <dgm:pt modelId="{AD0660A7-161D-4132-8729-75BABA816759}" type="parTrans" cxnId="{48EB242E-AF0A-42B3-AC9A-2EF92E7D538D}">
      <dgm:prSet/>
      <dgm:spPr/>
      <dgm:t>
        <a:bodyPr/>
        <a:lstStyle/>
        <a:p>
          <a:endParaRPr lang="ru-RU"/>
        </a:p>
      </dgm:t>
    </dgm:pt>
    <dgm:pt modelId="{9B2F7A09-7105-4677-A176-3B77687C2F35}" type="sibTrans" cxnId="{48EB242E-AF0A-42B3-AC9A-2EF92E7D538D}">
      <dgm:prSet/>
      <dgm:spPr/>
      <dgm:t>
        <a:bodyPr/>
        <a:lstStyle/>
        <a:p>
          <a:endParaRPr lang="ru-RU"/>
        </a:p>
      </dgm:t>
    </dgm:pt>
    <dgm:pt modelId="{7FDF3A83-2F35-4B69-97FD-98AE41EDFCC0}">
      <dgm:prSet phldrT="[Текст]" phldr="1"/>
      <dgm:spPr/>
      <dgm:t>
        <a:bodyPr/>
        <a:lstStyle/>
        <a:p>
          <a:endParaRPr lang="ru-RU" dirty="0"/>
        </a:p>
      </dgm:t>
    </dgm:pt>
    <dgm:pt modelId="{8CDD82B0-E6C8-485B-85B8-E92960539E56}" type="parTrans" cxnId="{D7BC6698-EC05-44F3-9D13-BB775B73427C}">
      <dgm:prSet/>
      <dgm:spPr/>
      <dgm:t>
        <a:bodyPr/>
        <a:lstStyle/>
        <a:p>
          <a:endParaRPr lang="ru-RU"/>
        </a:p>
      </dgm:t>
    </dgm:pt>
    <dgm:pt modelId="{D8F29A0F-AFE0-4172-95CC-F06571B2D621}" type="sibTrans" cxnId="{D7BC6698-EC05-44F3-9D13-BB775B73427C}">
      <dgm:prSet/>
      <dgm:spPr/>
      <dgm:t>
        <a:bodyPr/>
        <a:lstStyle/>
        <a:p>
          <a:endParaRPr lang="ru-RU"/>
        </a:p>
      </dgm:t>
    </dgm:pt>
    <dgm:pt modelId="{C7AAC44D-B6DB-41F7-A102-D594057D1AEA}">
      <dgm:prSet phldrT="[Текст]" phldr="1"/>
      <dgm:spPr/>
      <dgm:t>
        <a:bodyPr/>
        <a:lstStyle/>
        <a:p>
          <a:endParaRPr lang="ru-RU" dirty="0"/>
        </a:p>
      </dgm:t>
    </dgm:pt>
    <dgm:pt modelId="{C6445C8B-4CF8-4144-A131-41B77D151709}" type="parTrans" cxnId="{306EAEE6-C2B6-4AE6-BB18-E10DCFF53158}">
      <dgm:prSet/>
      <dgm:spPr/>
      <dgm:t>
        <a:bodyPr/>
        <a:lstStyle/>
        <a:p>
          <a:endParaRPr lang="ru-RU"/>
        </a:p>
      </dgm:t>
    </dgm:pt>
    <dgm:pt modelId="{2F5D5F6C-5B0E-45A7-B09F-12FD36D62C30}" type="sibTrans" cxnId="{306EAEE6-C2B6-4AE6-BB18-E10DCFF53158}">
      <dgm:prSet/>
      <dgm:spPr/>
      <dgm:t>
        <a:bodyPr/>
        <a:lstStyle/>
        <a:p>
          <a:endParaRPr lang="ru-RU"/>
        </a:p>
      </dgm:t>
    </dgm:pt>
    <dgm:pt modelId="{9719CDCC-59FF-4EC9-93E5-998E432408CE}">
      <dgm:prSet phldrT="[Текст]" phldr="1"/>
      <dgm:spPr/>
      <dgm:t>
        <a:bodyPr/>
        <a:lstStyle/>
        <a:p>
          <a:endParaRPr lang="ru-RU" dirty="0"/>
        </a:p>
      </dgm:t>
    </dgm:pt>
    <dgm:pt modelId="{08E845AE-7E96-45F0-BC37-7D00850DFDAF}" type="parTrans" cxnId="{715F4E31-D486-45C1-BE67-1B91E164B4C0}">
      <dgm:prSet/>
      <dgm:spPr/>
      <dgm:t>
        <a:bodyPr/>
        <a:lstStyle/>
        <a:p>
          <a:endParaRPr lang="ru-RU"/>
        </a:p>
      </dgm:t>
    </dgm:pt>
    <dgm:pt modelId="{A408A5FB-B68A-4FF1-A07B-CBDB583EAB27}" type="sibTrans" cxnId="{715F4E31-D486-45C1-BE67-1B91E164B4C0}">
      <dgm:prSet/>
      <dgm:spPr/>
      <dgm:t>
        <a:bodyPr/>
        <a:lstStyle/>
        <a:p>
          <a:endParaRPr lang="ru-RU"/>
        </a:p>
      </dgm:t>
    </dgm:pt>
    <dgm:pt modelId="{7E831DC8-1243-473F-8920-9ABCD1884D4E}">
      <dgm:prSet phldrT="[Текст]" phldr="1"/>
      <dgm:spPr/>
      <dgm:t>
        <a:bodyPr/>
        <a:lstStyle/>
        <a:p>
          <a:endParaRPr lang="ru-RU" dirty="0"/>
        </a:p>
      </dgm:t>
    </dgm:pt>
    <dgm:pt modelId="{734D3536-B677-4CF9-8688-9B0B6D2E4967}" type="parTrans" cxnId="{3661AC66-CE2B-4D6E-BAFA-BD1FCC829578}">
      <dgm:prSet/>
      <dgm:spPr/>
      <dgm:t>
        <a:bodyPr/>
        <a:lstStyle/>
        <a:p>
          <a:endParaRPr lang="ru-RU"/>
        </a:p>
      </dgm:t>
    </dgm:pt>
    <dgm:pt modelId="{64BA6A26-D1F9-4A1C-8C3C-2477064DA918}" type="sibTrans" cxnId="{3661AC66-CE2B-4D6E-BAFA-BD1FCC829578}">
      <dgm:prSet/>
      <dgm:spPr/>
      <dgm:t>
        <a:bodyPr/>
        <a:lstStyle/>
        <a:p>
          <a:endParaRPr lang="ru-RU"/>
        </a:p>
      </dgm:t>
    </dgm:pt>
    <dgm:pt modelId="{7C9B823C-8445-4C86-AC8C-9839C7A0F56D}">
      <dgm:prSet phldrT="[Текст]" phldr="1"/>
      <dgm:spPr/>
      <dgm:t>
        <a:bodyPr/>
        <a:lstStyle/>
        <a:p>
          <a:endParaRPr lang="ru-RU" dirty="0"/>
        </a:p>
      </dgm:t>
    </dgm:pt>
    <dgm:pt modelId="{932A6FA1-DFD9-47CA-8FFC-93C7980E6F50}" type="parTrans" cxnId="{41A12B47-3871-432F-9539-FEA44E8B7A57}">
      <dgm:prSet/>
      <dgm:spPr/>
      <dgm:t>
        <a:bodyPr/>
        <a:lstStyle/>
        <a:p>
          <a:endParaRPr lang="ru-RU"/>
        </a:p>
      </dgm:t>
    </dgm:pt>
    <dgm:pt modelId="{34773D85-614A-4052-B2FA-4E882FE5F8C9}" type="sibTrans" cxnId="{41A12B47-3871-432F-9539-FEA44E8B7A57}">
      <dgm:prSet/>
      <dgm:spPr/>
      <dgm:t>
        <a:bodyPr/>
        <a:lstStyle/>
        <a:p>
          <a:endParaRPr lang="ru-RU"/>
        </a:p>
      </dgm:t>
    </dgm:pt>
    <dgm:pt modelId="{FD6ECDD7-FA78-4220-8C0C-2C77B063A608}" type="pres">
      <dgm:prSet presAssocID="{8BB34CA6-54D6-42F0-861C-F6D2CE0EA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64FA8-3D34-4FA8-9082-929FDF97E815}" type="pres">
      <dgm:prSet presAssocID="{8BB34CA6-54D6-42F0-861C-F6D2CE0EA4C1}" presName="tSp" presStyleCnt="0"/>
      <dgm:spPr/>
    </dgm:pt>
    <dgm:pt modelId="{651BFCD4-4905-44C3-BF86-5F27F26448B0}" type="pres">
      <dgm:prSet presAssocID="{8BB34CA6-54D6-42F0-861C-F6D2CE0EA4C1}" presName="bSp" presStyleCnt="0"/>
      <dgm:spPr/>
    </dgm:pt>
    <dgm:pt modelId="{C847B999-35FA-4EF5-9626-CB3F6E39A168}" type="pres">
      <dgm:prSet presAssocID="{8BB34CA6-54D6-42F0-861C-F6D2CE0EA4C1}" presName="process" presStyleCnt="0"/>
      <dgm:spPr/>
    </dgm:pt>
    <dgm:pt modelId="{803E189B-F3BD-4C75-8038-36A334677930}" type="pres">
      <dgm:prSet presAssocID="{52073E3D-D6E1-49A5-A453-4D0CC67B480D}" presName="composite1" presStyleCnt="0"/>
      <dgm:spPr/>
    </dgm:pt>
    <dgm:pt modelId="{DF20A7AF-B3DB-4DB9-AE81-26905495BF29}" type="pres">
      <dgm:prSet presAssocID="{52073E3D-D6E1-49A5-A453-4D0CC67B480D}" presName="dummyNode1" presStyleLbl="node1" presStyleIdx="0" presStyleCnt="3"/>
      <dgm:spPr/>
    </dgm:pt>
    <dgm:pt modelId="{7F877645-1875-4692-A7A4-9D656C071B9B}" type="pres">
      <dgm:prSet presAssocID="{52073E3D-D6E1-49A5-A453-4D0CC67B480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088E0-2410-4497-862D-51E0DD02D459}" type="pres">
      <dgm:prSet presAssocID="{52073E3D-D6E1-49A5-A453-4D0CC67B480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C65DE-02D8-4676-A30F-4735BDD8DB26}" type="pres">
      <dgm:prSet presAssocID="{52073E3D-D6E1-49A5-A453-4D0CC67B480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5BA1D-788F-41B5-A8CD-9CFDA8712CBA}" type="pres">
      <dgm:prSet presAssocID="{52073E3D-D6E1-49A5-A453-4D0CC67B480D}" presName="connSite1" presStyleCnt="0"/>
      <dgm:spPr/>
    </dgm:pt>
    <dgm:pt modelId="{314288EC-86F6-44D5-810D-0DC7F1BFAA1A}" type="pres">
      <dgm:prSet presAssocID="{EE598DC4-7033-45EF-8067-5B712608B2D5}" presName="Name9" presStyleLbl="sibTrans2D1" presStyleIdx="0" presStyleCnt="2"/>
      <dgm:spPr/>
      <dgm:t>
        <a:bodyPr/>
        <a:lstStyle/>
        <a:p>
          <a:endParaRPr lang="ru-RU"/>
        </a:p>
      </dgm:t>
    </dgm:pt>
    <dgm:pt modelId="{46B85BA5-8125-4C40-A88E-2E6B75262E02}" type="pres">
      <dgm:prSet presAssocID="{93268747-9B72-4195-BF91-FCC36DDF0A24}" presName="composite2" presStyleCnt="0"/>
      <dgm:spPr/>
    </dgm:pt>
    <dgm:pt modelId="{5F7575B5-E598-4CC0-8424-4B33B3FECAE7}" type="pres">
      <dgm:prSet presAssocID="{93268747-9B72-4195-BF91-FCC36DDF0A24}" presName="dummyNode2" presStyleLbl="node1" presStyleIdx="0" presStyleCnt="3"/>
      <dgm:spPr/>
    </dgm:pt>
    <dgm:pt modelId="{AD2D492D-3EC7-4D4C-BC56-A05C6F9F93ED}" type="pres">
      <dgm:prSet presAssocID="{93268747-9B72-4195-BF91-FCC36DDF0A2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31B21-05D8-41A9-8072-6AE5886E471F}" type="pres">
      <dgm:prSet presAssocID="{93268747-9B72-4195-BF91-FCC36DDF0A2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78C5A-A4E7-4C1D-BDB7-2658E386C150}" type="pres">
      <dgm:prSet presAssocID="{93268747-9B72-4195-BF91-FCC36DDF0A2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C60E3-4BDE-4087-95AD-B2115851B4ED}" type="pres">
      <dgm:prSet presAssocID="{93268747-9B72-4195-BF91-FCC36DDF0A24}" presName="connSite2" presStyleCnt="0"/>
      <dgm:spPr/>
    </dgm:pt>
    <dgm:pt modelId="{B8E1CE1D-4905-4963-B557-155130DDCBD3}" type="pres">
      <dgm:prSet presAssocID="{9B2F7A09-7105-4677-A176-3B77687C2F35}" presName="Name18" presStyleLbl="sibTrans2D1" presStyleIdx="1" presStyleCnt="2"/>
      <dgm:spPr/>
      <dgm:t>
        <a:bodyPr/>
        <a:lstStyle/>
        <a:p>
          <a:endParaRPr lang="ru-RU"/>
        </a:p>
      </dgm:t>
    </dgm:pt>
    <dgm:pt modelId="{A4D1B4D3-2D35-4158-9096-C55AC74A30EA}" type="pres">
      <dgm:prSet presAssocID="{9719CDCC-59FF-4EC9-93E5-998E432408CE}" presName="composite1" presStyleCnt="0"/>
      <dgm:spPr/>
    </dgm:pt>
    <dgm:pt modelId="{08CA0399-D880-4FEB-A5FD-7A1476661BAA}" type="pres">
      <dgm:prSet presAssocID="{9719CDCC-59FF-4EC9-93E5-998E432408CE}" presName="dummyNode1" presStyleLbl="node1" presStyleIdx="1" presStyleCnt="3"/>
      <dgm:spPr/>
    </dgm:pt>
    <dgm:pt modelId="{E1E7E527-BAFE-4CD0-995F-CCA0AC266497}" type="pres">
      <dgm:prSet presAssocID="{9719CDCC-59FF-4EC9-93E5-998E432408C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EE7E-D2D9-4370-B2B3-CD9A2426A7AD}" type="pres">
      <dgm:prSet presAssocID="{9719CDCC-59FF-4EC9-93E5-998E432408C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67F9D-31FB-4D02-B8BF-417F9B1D3665}" type="pres">
      <dgm:prSet presAssocID="{9719CDCC-59FF-4EC9-93E5-998E432408C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C229-C53E-4D1C-A5A0-2D4A0989EFC1}" type="pres">
      <dgm:prSet presAssocID="{9719CDCC-59FF-4EC9-93E5-998E432408CE}" presName="connSite1" presStyleCnt="0"/>
      <dgm:spPr/>
    </dgm:pt>
  </dgm:ptLst>
  <dgm:cxnLst>
    <dgm:cxn modelId="{715F4E31-D486-45C1-BE67-1B91E164B4C0}" srcId="{8BB34CA6-54D6-42F0-861C-F6D2CE0EA4C1}" destId="{9719CDCC-59FF-4EC9-93E5-998E432408CE}" srcOrd="2" destOrd="0" parTransId="{08E845AE-7E96-45F0-BC37-7D00850DFDAF}" sibTransId="{A408A5FB-B68A-4FF1-A07B-CBDB583EAB27}"/>
    <dgm:cxn modelId="{D7BC6698-EC05-44F3-9D13-BB775B73427C}" srcId="{93268747-9B72-4195-BF91-FCC36DDF0A24}" destId="{7FDF3A83-2F35-4B69-97FD-98AE41EDFCC0}" srcOrd="0" destOrd="0" parTransId="{8CDD82B0-E6C8-485B-85B8-E92960539E56}" sibTransId="{D8F29A0F-AFE0-4172-95CC-F06571B2D621}"/>
    <dgm:cxn modelId="{06F02AF9-7840-4632-935E-CDCBFCF2B165}" srcId="{52073E3D-D6E1-49A5-A453-4D0CC67B480D}" destId="{87421249-3F21-44A1-B8B5-0515DFA7985C}" srcOrd="0" destOrd="0" parTransId="{5D4C749C-A905-497B-AE1F-E19F25FB5875}" sibTransId="{1165DAD2-58EF-49F0-9A90-1A688189076B}"/>
    <dgm:cxn modelId="{068D8F4E-6E2D-4145-A769-B9CF9F014674}" type="presOf" srcId="{7C9B823C-8445-4C86-AC8C-9839C7A0F56D}" destId="{C1B6EE7E-D2D9-4370-B2B3-CD9A2426A7AD}" srcOrd="1" destOrd="1" presId="urn:microsoft.com/office/officeart/2005/8/layout/hProcess4"/>
    <dgm:cxn modelId="{306EAEE6-C2B6-4AE6-BB18-E10DCFF53158}" srcId="{93268747-9B72-4195-BF91-FCC36DDF0A24}" destId="{C7AAC44D-B6DB-41F7-A102-D594057D1AEA}" srcOrd="1" destOrd="0" parTransId="{C6445C8B-4CF8-4144-A131-41B77D151709}" sibTransId="{2F5D5F6C-5B0E-45A7-B09F-12FD36D62C30}"/>
    <dgm:cxn modelId="{3661AC66-CE2B-4D6E-BAFA-BD1FCC829578}" srcId="{9719CDCC-59FF-4EC9-93E5-998E432408CE}" destId="{7E831DC8-1243-473F-8920-9ABCD1884D4E}" srcOrd="0" destOrd="0" parTransId="{734D3536-B677-4CF9-8688-9B0B6D2E4967}" sibTransId="{64BA6A26-D1F9-4A1C-8C3C-2477064DA918}"/>
    <dgm:cxn modelId="{D8CEF661-9C69-434C-9967-0D2EF64A8CE7}" type="presOf" srcId="{C7AAC44D-B6DB-41F7-A102-D594057D1AEA}" destId="{AD2D492D-3EC7-4D4C-BC56-A05C6F9F93ED}" srcOrd="0" destOrd="1" presId="urn:microsoft.com/office/officeart/2005/8/layout/hProcess4"/>
    <dgm:cxn modelId="{48EB242E-AF0A-42B3-AC9A-2EF92E7D538D}" srcId="{8BB34CA6-54D6-42F0-861C-F6D2CE0EA4C1}" destId="{93268747-9B72-4195-BF91-FCC36DDF0A24}" srcOrd="1" destOrd="0" parTransId="{AD0660A7-161D-4132-8729-75BABA816759}" sibTransId="{9B2F7A09-7105-4677-A176-3B77687C2F35}"/>
    <dgm:cxn modelId="{F94CC023-6938-4AFB-A6F3-941E2962DBB1}" type="presOf" srcId="{7C9B823C-8445-4C86-AC8C-9839C7A0F56D}" destId="{E1E7E527-BAFE-4CD0-995F-CCA0AC266497}" srcOrd="0" destOrd="1" presId="urn:microsoft.com/office/officeart/2005/8/layout/hProcess4"/>
    <dgm:cxn modelId="{97F5898A-83AA-42CE-B721-AF6E0D96058B}" type="presOf" srcId="{9B2F7A09-7105-4677-A176-3B77687C2F35}" destId="{B8E1CE1D-4905-4963-B557-155130DDCBD3}" srcOrd="0" destOrd="0" presId="urn:microsoft.com/office/officeart/2005/8/layout/hProcess4"/>
    <dgm:cxn modelId="{41A12B47-3871-432F-9539-FEA44E8B7A57}" srcId="{9719CDCC-59FF-4EC9-93E5-998E432408CE}" destId="{7C9B823C-8445-4C86-AC8C-9839C7A0F56D}" srcOrd="1" destOrd="0" parTransId="{932A6FA1-DFD9-47CA-8FFC-93C7980E6F50}" sibTransId="{34773D85-614A-4052-B2FA-4E882FE5F8C9}"/>
    <dgm:cxn modelId="{268982BE-0772-4F11-8126-EE22F3D6864C}" type="presOf" srcId="{87421249-3F21-44A1-B8B5-0515DFA7985C}" destId="{BA0088E0-2410-4497-862D-51E0DD02D459}" srcOrd="1" destOrd="0" presId="urn:microsoft.com/office/officeart/2005/8/layout/hProcess4"/>
    <dgm:cxn modelId="{AFB92149-4B18-4DE8-879E-41D958BBA981}" type="presOf" srcId="{7E831DC8-1243-473F-8920-9ABCD1884D4E}" destId="{C1B6EE7E-D2D9-4370-B2B3-CD9A2426A7AD}" srcOrd="1" destOrd="0" presId="urn:microsoft.com/office/officeart/2005/8/layout/hProcess4"/>
    <dgm:cxn modelId="{967C2510-8C49-44EA-9271-F9CA0FC1814D}" type="presOf" srcId="{F11A666C-5D47-44B9-85AF-52E66D0F6A85}" destId="{BA0088E0-2410-4497-862D-51E0DD02D459}" srcOrd="1" destOrd="1" presId="urn:microsoft.com/office/officeart/2005/8/layout/hProcess4"/>
    <dgm:cxn modelId="{AB500C6D-5FF5-4099-B58B-2E84D0C26766}" srcId="{8BB34CA6-54D6-42F0-861C-F6D2CE0EA4C1}" destId="{52073E3D-D6E1-49A5-A453-4D0CC67B480D}" srcOrd="0" destOrd="0" parTransId="{128A8815-E439-41F5-8CD8-E63F45426A05}" sibTransId="{EE598DC4-7033-45EF-8067-5B712608B2D5}"/>
    <dgm:cxn modelId="{9AE552EF-9128-4E3C-9662-42BC934B6CC8}" type="presOf" srcId="{F11A666C-5D47-44B9-85AF-52E66D0F6A85}" destId="{7F877645-1875-4692-A7A4-9D656C071B9B}" srcOrd="0" destOrd="1" presId="urn:microsoft.com/office/officeart/2005/8/layout/hProcess4"/>
    <dgm:cxn modelId="{B6FDB6A5-1E06-47FC-8E38-9048A2776366}" type="presOf" srcId="{9719CDCC-59FF-4EC9-93E5-998E432408CE}" destId="{37867F9D-31FB-4D02-B8BF-417F9B1D3665}" srcOrd="0" destOrd="0" presId="urn:microsoft.com/office/officeart/2005/8/layout/hProcess4"/>
    <dgm:cxn modelId="{88F5E153-66A9-4C78-8362-8E25BF47ADC3}" type="presOf" srcId="{7FDF3A83-2F35-4B69-97FD-98AE41EDFCC0}" destId="{AD2D492D-3EC7-4D4C-BC56-A05C6F9F93ED}" srcOrd="0" destOrd="0" presId="urn:microsoft.com/office/officeart/2005/8/layout/hProcess4"/>
    <dgm:cxn modelId="{7E4D2D96-EF06-4A16-94B3-C74D4B33A00B}" type="presOf" srcId="{C7AAC44D-B6DB-41F7-A102-D594057D1AEA}" destId="{1E331B21-05D8-41A9-8072-6AE5886E471F}" srcOrd="1" destOrd="1" presId="urn:microsoft.com/office/officeart/2005/8/layout/hProcess4"/>
    <dgm:cxn modelId="{60C61DFC-A82E-450F-89E9-3564FCAA9878}" type="presOf" srcId="{8BB34CA6-54D6-42F0-861C-F6D2CE0EA4C1}" destId="{FD6ECDD7-FA78-4220-8C0C-2C77B063A608}" srcOrd="0" destOrd="0" presId="urn:microsoft.com/office/officeart/2005/8/layout/hProcess4"/>
    <dgm:cxn modelId="{5FF51E6F-D503-407F-85BC-8D976E791638}" type="presOf" srcId="{7FDF3A83-2F35-4B69-97FD-98AE41EDFCC0}" destId="{1E331B21-05D8-41A9-8072-6AE5886E471F}" srcOrd="1" destOrd="0" presId="urn:microsoft.com/office/officeart/2005/8/layout/hProcess4"/>
    <dgm:cxn modelId="{DBA7F557-AC0F-491F-A81F-F79F9B893B81}" type="presOf" srcId="{87421249-3F21-44A1-B8B5-0515DFA7985C}" destId="{7F877645-1875-4692-A7A4-9D656C071B9B}" srcOrd="0" destOrd="0" presId="urn:microsoft.com/office/officeart/2005/8/layout/hProcess4"/>
    <dgm:cxn modelId="{1C494310-56BB-47FC-8E8B-74D3C423C9E5}" type="presOf" srcId="{EE598DC4-7033-45EF-8067-5B712608B2D5}" destId="{314288EC-86F6-44D5-810D-0DC7F1BFAA1A}" srcOrd="0" destOrd="0" presId="urn:microsoft.com/office/officeart/2005/8/layout/hProcess4"/>
    <dgm:cxn modelId="{2B0DFA86-23AE-45B7-9BA5-C4892B49F3DE}" type="presOf" srcId="{7E831DC8-1243-473F-8920-9ABCD1884D4E}" destId="{E1E7E527-BAFE-4CD0-995F-CCA0AC266497}" srcOrd="0" destOrd="0" presId="urn:microsoft.com/office/officeart/2005/8/layout/hProcess4"/>
    <dgm:cxn modelId="{9BD15ABB-485E-47C7-A224-F6045B0922CA}" type="presOf" srcId="{52073E3D-D6E1-49A5-A453-4D0CC67B480D}" destId="{E46C65DE-02D8-4676-A30F-4735BDD8DB26}" srcOrd="0" destOrd="0" presId="urn:microsoft.com/office/officeart/2005/8/layout/hProcess4"/>
    <dgm:cxn modelId="{9CCBA04B-3CF8-4A89-839F-8CBD06DFB7B7}" srcId="{52073E3D-D6E1-49A5-A453-4D0CC67B480D}" destId="{F11A666C-5D47-44B9-85AF-52E66D0F6A85}" srcOrd="1" destOrd="0" parTransId="{EB7F30E8-C478-4FEB-BCAA-269AFA5CD8A3}" sibTransId="{569DE216-6775-4443-B1FD-4EDEC607B8BB}"/>
    <dgm:cxn modelId="{3526DCA0-6717-42CE-9F73-C4CCD5DEEFB3}" type="presOf" srcId="{93268747-9B72-4195-BF91-FCC36DDF0A24}" destId="{04D78C5A-A4E7-4C1D-BDB7-2658E386C150}" srcOrd="0" destOrd="0" presId="urn:microsoft.com/office/officeart/2005/8/layout/hProcess4"/>
    <dgm:cxn modelId="{5735F85E-39DF-4DF7-8338-0E2426FCF44E}" type="presParOf" srcId="{FD6ECDD7-FA78-4220-8C0C-2C77B063A608}" destId="{0E964FA8-3D34-4FA8-9082-929FDF97E815}" srcOrd="0" destOrd="0" presId="urn:microsoft.com/office/officeart/2005/8/layout/hProcess4"/>
    <dgm:cxn modelId="{89E2F81F-AD10-4B68-8D66-9141A8D9E261}" type="presParOf" srcId="{FD6ECDD7-FA78-4220-8C0C-2C77B063A608}" destId="{651BFCD4-4905-44C3-BF86-5F27F26448B0}" srcOrd="1" destOrd="0" presId="urn:microsoft.com/office/officeart/2005/8/layout/hProcess4"/>
    <dgm:cxn modelId="{4B6AC32C-A807-4364-A5B6-CD0C49D947DB}" type="presParOf" srcId="{FD6ECDD7-FA78-4220-8C0C-2C77B063A608}" destId="{C847B999-35FA-4EF5-9626-CB3F6E39A168}" srcOrd="2" destOrd="0" presId="urn:microsoft.com/office/officeart/2005/8/layout/hProcess4"/>
    <dgm:cxn modelId="{AAE95870-E546-44F5-9B72-C001825C3C6C}" type="presParOf" srcId="{C847B999-35FA-4EF5-9626-CB3F6E39A168}" destId="{803E189B-F3BD-4C75-8038-36A334677930}" srcOrd="0" destOrd="0" presId="urn:microsoft.com/office/officeart/2005/8/layout/hProcess4"/>
    <dgm:cxn modelId="{3C468C41-F9CE-4EDC-B52C-74CE36358027}" type="presParOf" srcId="{803E189B-F3BD-4C75-8038-36A334677930}" destId="{DF20A7AF-B3DB-4DB9-AE81-26905495BF29}" srcOrd="0" destOrd="0" presId="urn:microsoft.com/office/officeart/2005/8/layout/hProcess4"/>
    <dgm:cxn modelId="{09B6EC71-A1AC-4331-B285-BB34B5B30504}" type="presParOf" srcId="{803E189B-F3BD-4C75-8038-36A334677930}" destId="{7F877645-1875-4692-A7A4-9D656C071B9B}" srcOrd="1" destOrd="0" presId="urn:microsoft.com/office/officeart/2005/8/layout/hProcess4"/>
    <dgm:cxn modelId="{1F42E71E-18B0-446C-A665-92FE936C85F4}" type="presParOf" srcId="{803E189B-F3BD-4C75-8038-36A334677930}" destId="{BA0088E0-2410-4497-862D-51E0DD02D459}" srcOrd="2" destOrd="0" presId="urn:microsoft.com/office/officeart/2005/8/layout/hProcess4"/>
    <dgm:cxn modelId="{8EC07994-F98D-4874-A5A9-67C462E622E2}" type="presParOf" srcId="{803E189B-F3BD-4C75-8038-36A334677930}" destId="{E46C65DE-02D8-4676-A30F-4735BDD8DB26}" srcOrd="3" destOrd="0" presId="urn:microsoft.com/office/officeart/2005/8/layout/hProcess4"/>
    <dgm:cxn modelId="{760E34A3-164F-46B4-8D4A-3A2C4DB40FD5}" type="presParOf" srcId="{803E189B-F3BD-4C75-8038-36A334677930}" destId="{FC85BA1D-788F-41B5-A8CD-9CFDA8712CBA}" srcOrd="4" destOrd="0" presId="urn:microsoft.com/office/officeart/2005/8/layout/hProcess4"/>
    <dgm:cxn modelId="{D03189AE-46FF-4E32-A71B-CF9F48CB375D}" type="presParOf" srcId="{C847B999-35FA-4EF5-9626-CB3F6E39A168}" destId="{314288EC-86F6-44D5-810D-0DC7F1BFAA1A}" srcOrd="1" destOrd="0" presId="urn:microsoft.com/office/officeart/2005/8/layout/hProcess4"/>
    <dgm:cxn modelId="{085C0BD5-A9C5-403C-A934-F30678B32A78}" type="presParOf" srcId="{C847B999-35FA-4EF5-9626-CB3F6E39A168}" destId="{46B85BA5-8125-4C40-A88E-2E6B75262E02}" srcOrd="2" destOrd="0" presId="urn:microsoft.com/office/officeart/2005/8/layout/hProcess4"/>
    <dgm:cxn modelId="{E3E316F5-95E8-4977-A179-F18F6AC91AAC}" type="presParOf" srcId="{46B85BA5-8125-4C40-A88E-2E6B75262E02}" destId="{5F7575B5-E598-4CC0-8424-4B33B3FECAE7}" srcOrd="0" destOrd="0" presId="urn:microsoft.com/office/officeart/2005/8/layout/hProcess4"/>
    <dgm:cxn modelId="{6B86DE09-A61E-43E7-8FA1-E028E8839591}" type="presParOf" srcId="{46B85BA5-8125-4C40-A88E-2E6B75262E02}" destId="{AD2D492D-3EC7-4D4C-BC56-A05C6F9F93ED}" srcOrd="1" destOrd="0" presId="urn:microsoft.com/office/officeart/2005/8/layout/hProcess4"/>
    <dgm:cxn modelId="{C5E66AF9-084D-4C1D-A346-53076272F425}" type="presParOf" srcId="{46B85BA5-8125-4C40-A88E-2E6B75262E02}" destId="{1E331B21-05D8-41A9-8072-6AE5886E471F}" srcOrd="2" destOrd="0" presId="urn:microsoft.com/office/officeart/2005/8/layout/hProcess4"/>
    <dgm:cxn modelId="{927F9840-68D3-4232-BF2D-B887A0313103}" type="presParOf" srcId="{46B85BA5-8125-4C40-A88E-2E6B75262E02}" destId="{04D78C5A-A4E7-4C1D-BDB7-2658E386C150}" srcOrd="3" destOrd="0" presId="urn:microsoft.com/office/officeart/2005/8/layout/hProcess4"/>
    <dgm:cxn modelId="{90AF87B7-0F52-42D7-B481-887290A324AE}" type="presParOf" srcId="{46B85BA5-8125-4C40-A88E-2E6B75262E02}" destId="{BB7C60E3-4BDE-4087-95AD-B2115851B4ED}" srcOrd="4" destOrd="0" presId="urn:microsoft.com/office/officeart/2005/8/layout/hProcess4"/>
    <dgm:cxn modelId="{427F6476-024E-45C9-B0DB-00CB9DCADAB3}" type="presParOf" srcId="{C847B999-35FA-4EF5-9626-CB3F6E39A168}" destId="{B8E1CE1D-4905-4963-B557-155130DDCBD3}" srcOrd="3" destOrd="0" presId="urn:microsoft.com/office/officeart/2005/8/layout/hProcess4"/>
    <dgm:cxn modelId="{F969C225-0C50-48A3-A437-0C18B0F56791}" type="presParOf" srcId="{C847B999-35FA-4EF5-9626-CB3F6E39A168}" destId="{A4D1B4D3-2D35-4158-9096-C55AC74A30EA}" srcOrd="4" destOrd="0" presId="urn:microsoft.com/office/officeart/2005/8/layout/hProcess4"/>
    <dgm:cxn modelId="{54FE1F60-A93D-4E35-BCA8-EC6F2B940CB5}" type="presParOf" srcId="{A4D1B4D3-2D35-4158-9096-C55AC74A30EA}" destId="{08CA0399-D880-4FEB-A5FD-7A1476661BAA}" srcOrd="0" destOrd="0" presId="urn:microsoft.com/office/officeart/2005/8/layout/hProcess4"/>
    <dgm:cxn modelId="{CBA6ECD3-F89F-4CC1-B269-10B6263486A9}" type="presParOf" srcId="{A4D1B4D3-2D35-4158-9096-C55AC74A30EA}" destId="{E1E7E527-BAFE-4CD0-995F-CCA0AC266497}" srcOrd="1" destOrd="0" presId="urn:microsoft.com/office/officeart/2005/8/layout/hProcess4"/>
    <dgm:cxn modelId="{69B30122-0DB4-42C0-A2B6-0C0561E2F13B}" type="presParOf" srcId="{A4D1B4D3-2D35-4158-9096-C55AC74A30EA}" destId="{C1B6EE7E-D2D9-4370-B2B3-CD9A2426A7AD}" srcOrd="2" destOrd="0" presId="urn:microsoft.com/office/officeart/2005/8/layout/hProcess4"/>
    <dgm:cxn modelId="{70BF65AF-A818-44F2-B42F-8BEF0104562C}" type="presParOf" srcId="{A4D1B4D3-2D35-4158-9096-C55AC74A30EA}" destId="{37867F9D-31FB-4D02-B8BF-417F9B1D3665}" srcOrd="3" destOrd="0" presId="urn:microsoft.com/office/officeart/2005/8/layout/hProcess4"/>
    <dgm:cxn modelId="{52ABC694-22A7-4138-8656-A2CB6A5840A9}" type="presParOf" srcId="{A4D1B4D3-2D35-4158-9096-C55AC74A30EA}" destId="{CB97C229-C53E-4D1C-A5A0-2D4A0989EF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34CA6-54D6-42F0-861C-F6D2CE0EA4C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2073E3D-D6E1-49A5-A453-4D0CC67B480D}">
      <dgm:prSet phldrT="[Текст]" phldr="1"/>
      <dgm:spPr/>
      <dgm:t>
        <a:bodyPr/>
        <a:lstStyle/>
        <a:p>
          <a:endParaRPr lang="ru-RU" dirty="0"/>
        </a:p>
      </dgm:t>
    </dgm:pt>
    <dgm:pt modelId="{128A8815-E439-41F5-8CD8-E63F45426A05}" type="parTrans" cxnId="{AB500C6D-5FF5-4099-B58B-2E84D0C26766}">
      <dgm:prSet/>
      <dgm:spPr/>
      <dgm:t>
        <a:bodyPr/>
        <a:lstStyle/>
        <a:p>
          <a:endParaRPr lang="ru-RU"/>
        </a:p>
      </dgm:t>
    </dgm:pt>
    <dgm:pt modelId="{EE598DC4-7033-45EF-8067-5B712608B2D5}" type="sibTrans" cxnId="{AB500C6D-5FF5-4099-B58B-2E84D0C26766}">
      <dgm:prSet/>
      <dgm:spPr/>
      <dgm:t>
        <a:bodyPr/>
        <a:lstStyle/>
        <a:p>
          <a:endParaRPr lang="ru-RU"/>
        </a:p>
      </dgm:t>
    </dgm:pt>
    <dgm:pt modelId="{87421249-3F21-44A1-B8B5-0515DFA7985C}">
      <dgm:prSet phldrT="[Текст]" phldr="1"/>
      <dgm:spPr/>
      <dgm:t>
        <a:bodyPr/>
        <a:lstStyle/>
        <a:p>
          <a:endParaRPr lang="ru-RU" dirty="0"/>
        </a:p>
      </dgm:t>
    </dgm:pt>
    <dgm:pt modelId="{5D4C749C-A905-497B-AE1F-E19F25FB5875}" type="parTrans" cxnId="{06F02AF9-7840-4632-935E-CDCBFCF2B165}">
      <dgm:prSet/>
      <dgm:spPr/>
      <dgm:t>
        <a:bodyPr/>
        <a:lstStyle/>
        <a:p>
          <a:endParaRPr lang="ru-RU"/>
        </a:p>
      </dgm:t>
    </dgm:pt>
    <dgm:pt modelId="{1165DAD2-58EF-49F0-9A90-1A688189076B}" type="sibTrans" cxnId="{06F02AF9-7840-4632-935E-CDCBFCF2B165}">
      <dgm:prSet/>
      <dgm:spPr/>
      <dgm:t>
        <a:bodyPr/>
        <a:lstStyle/>
        <a:p>
          <a:endParaRPr lang="ru-RU"/>
        </a:p>
      </dgm:t>
    </dgm:pt>
    <dgm:pt modelId="{F11A666C-5D47-44B9-85AF-52E66D0F6A85}">
      <dgm:prSet phldrT="[Текст]" phldr="1"/>
      <dgm:spPr/>
      <dgm:t>
        <a:bodyPr/>
        <a:lstStyle/>
        <a:p>
          <a:endParaRPr lang="ru-RU" dirty="0"/>
        </a:p>
      </dgm:t>
    </dgm:pt>
    <dgm:pt modelId="{EB7F30E8-C478-4FEB-BCAA-269AFA5CD8A3}" type="parTrans" cxnId="{9CCBA04B-3CF8-4A89-839F-8CBD06DFB7B7}">
      <dgm:prSet/>
      <dgm:spPr/>
      <dgm:t>
        <a:bodyPr/>
        <a:lstStyle/>
        <a:p>
          <a:endParaRPr lang="ru-RU"/>
        </a:p>
      </dgm:t>
    </dgm:pt>
    <dgm:pt modelId="{569DE216-6775-4443-B1FD-4EDEC607B8BB}" type="sibTrans" cxnId="{9CCBA04B-3CF8-4A89-839F-8CBD06DFB7B7}">
      <dgm:prSet/>
      <dgm:spPr/>
      <dgm:t>
        <a:bodyPr/>
        <a:lstStyle/>
        <a:p>
          <a:endParaRPr lang="ru-RU"/>
        </a:p>
      </dgm:t>
    </dgm:pt>
    <dgm:pt modelId="{93268747-9B72-4195-BF91-FCC36DDF0A24}">
      <dgm:prSet phldrT="[Текст]" phldr="1"/>
      <dgm:spPr/>
      <dgm:t>
        <a:bodyPr/>
        <a:lstStyle/>
        <a:p>
          <a:endParaRPr lang="ru-RU" dirty="0"/>
        </a:p>
      </dgm:t>
    </dgm:pt>
    <dgm:pt modelId="{AD0660A7-161D-4132-8729-75BABA816759}" type="parTrans" cxnId="{48EB242E-AF0A-42B3-AC9A-2EF92E7D538D}">
      <dgm:prSet/>
      <dgm:spPr/>
      <dgm:t>
        <a:bodyPr/>
        <a:lstStyle/>
        <a:p>
          <a:endParaRPr lang="ru-RU"/>
        </a:p>
      </dgm:t>
    </dgm:pt>
    <dgm:pt modelId="{9B2F7A09-7105-4677-A176-3B77687C2F35}" type="sibTrans" cxnId="{48EB242E-AF0A-42B3-AC9A-2EF92E7D538D}">
      <dgm:prSet/>
      <dgm:spPr/>
      <dgm:t>
        <a:bodyPr/>
        <a:lstStyle/>
        <a:p>
          <a:endParaRPr lang="ru-RU"/>
        </a:p>
      </dgm:t>
    </dgm:pt>
    <dgm:pt modelId="{7FDF3A83-2F35-4B69-97FD-98AE41EDFCC0}">
      <dgm:prSet phldrT="[Текст]" phldr="1"/>
      <dgm:spPr/>
      <dgm:t>
        <a:bodyPr/>
        <a:lstStyle/>
        <a:p>
          <a:endParaRPr lang="ru-RU" dirty="0"/>
        </a:p>
      </dgm:t>
    </dgm:pt>
    <dgm:pt modelId="{8CDD82B0-E6C8-485B-85B8-E92960539E56}" type="parTrans" cxnId="{D7BC6698-EC05-44F3-9D13-BB775B73427C}">
      <dgm:prSet/>
      <dgm:spPr/>
      <dgm:t>
        <a:bodyPr/>
        <a:lstStyle/>
        <a:p>
          <a:endParaRPr lang="ru-RU"/>
        </a:p>
      </dgm:t>
    </dgm:pt>
    <dgm:pt modelId="{D8F29A0F-AFE0-4172-95CC-F06571B2D621}" type="sibTrans" cxnId="{D7BC6698-EC05-44F3-9D13-BB775B73427C}">
      <dgm:prSet/>
      <dgm:spPr/>
      <dgm:t>
        <a:bodyPr/>
        <a:lstStyle/>
        <a:p>
          <a:endParaRPr lang="ru-RU"/>
        </a:p>
      </dgm:t>
    </dgm:pt>
    <dgm:pt modelId="{C7AAC44D-B6DB-41F7-A102-D594057D1AEA}">
      <dgm:prSet phldrT="[Текст]" phldr="1"/>
      <dgm:spPr/>
      <dgm:t>
        <a:bodyPr/>
        <a:lstStyle/>
        <a:p>
          <a:endParaRPr lang="ru-RU" dirty="0"/>
        </a:p>
      </dgm:t>
    </dgm:pt>
    <dgm:pt modelId="{C6445C8B-4CF8-4144-A131-41B77D151709}" type="parTrans" cxnId="{306EAEE6-C2B6-4AE6-BB18-E10DCFF53158}">
      <dgm:prSet/>
      <dgm:spPr/>
      <dgm:t>
        <a:bodyPr/>
        <a:lstStyle/>
        <a:p>
          <a:endParaRPr lang="ru-RU"/>
        </a:p>
      </dgm:t>
    </dgm:pt>
    <dgm:pt modelId="{2F5D5F6C-5B0E-45A7-B09F-12FD36D62C30}" type="sibTrans" cxnId="{306EAEE6-C2B6-4AE6-BB18-E10DCFF53158}">
      <dgm:prSet/>
      <dgm:spPr/>
      <dgm:t>
        <a:bodyPr/>
        <a:lstStyle/>
        <a:p>
          <a:endParaRPr lang="ru-RU"/>
        </a:p>
      </dgm:t>
    </dgm:pt>
    <dgm:pt modelId="{9719CDCC-59FF-4EC9-93E5-998E432408CE}">
      <dgm:prSet phldrT="[Текст]" phldr="1"/>
      <dgm:spPr/>
      <dgm:t>
        <a:bodyPr/>
        <a:lstStyle/>
        <a:p>
          <a:endParaRPr lang="ru-RU" dirty="0"/>
        </a:p>
      </dgm:t>
    </dgm:pt>
    <dgm:pt modelId="{08E845AE-7E96-45F0-BC37-7D00850DFDAF}" type="parTrans" cxnId="{715F4E31-D486-45C1-BE67-1B91E164B4C0}">
      <dgm:prSet/>
      <dgm:spPr/>
      <dgm:t>
        <a:bodyPr/>
        <a:lstStyle/>
        <a:p>
          <a:endParaRPr lang="ru-RU"/>
        </a:p>
      </dgm:t>
    </dgm:pt>
    <dgm:pt modelId="{A408A5FB-B68A-4FF1-A07B-CBDB583EAB27}" type="sibTrans" cxnId="{715F4E31-D486-45C1-BE67-1B91E164B4C0}">
      <dgm:prSet/>
      <dgm:spPr/>
      <dgm:t>
        <a:bodyPr/>
        <a:lstStyle/>
        <a:p>
          <a:endParaRPr lang="ru-RU"/>
        </a:p>
      </dgm:t>
    </dgm:pt>
    <dgm:pt modelId="{7E831DC8-1243-473F-8920-9ABCD1884D4E}">
      <dgm:prSet phldrT="[Текст]" phldr="1"/>
      <dgm:spPr/>
      <dgm:t>
        <a:bodyPr/>
        <a:lstStyle/>
        <a:p>
          <a:endParaRPr lang="ru-RU" dirty="0"/>
        </a:p>
      </dgm:t>
    </dgm:pt>
    <dgm:pt modelId="{734D3536-B677-4CF9-8688-9B0B6D2E4967}" type="parTrans" cxnId="{3661AC66-CE2B-4D6E-BAFA-BD1FCC829578}">
      <dgm:prSet/>
      <dgm:spPr/>
      <dgm:t>
        <a:bodyPr/>
        <a:lstStyle/>
        <a:p>
          <a:endParaRPr lang="ru-RU"/>
        </a:p>
      </dgm:t>
    </dgm:pt>
    <dgm:pt modelId="{64BA6A26-D1F9-4A1C-8C3C-2477064DA918}" type="sibTrans" cxnId="{3661AC66-CE2B-4D6E-BAFA-BD1FCC829578}">
      <dgm:prSet/>
      <dgm:spPr/>
      <dgm:t>
        <a:bodyPr/>
        <a:lstStyle/>
        <a:p>
          <a:endParaRPr lang="ru-RU"/>
        </a:p>
      </dgm:t>
    </dgm:pt>
    <dgm:pt modelId="{7C9B823C-8445-4C86-AC8C-9839C7A0F56D}">
      <dgm:prSet phldrT="[Текст]" phldr="1"/>
      <dgm:spPr/>
      <dgm:t>
        <a:bodyPr/>
        <a:lstStyle/>
        <a:p>
          <a:endParaRPr lang="ru-RU" dirty="0"/>
        </a:p>
      </dgm:t>
    </dgm:pt>
    <dgm:pt modelId="{932A6FA1-DFD9-47CA-8FFC-93C7980E6F50}" type="parTrans" cxnId="{41A12B47-3871-432F-9539-FEA44E8B7A57}">
      <dgm:prSet/>
      <dgm:spPr/>
      <dgm:t>
        <a:bodyPr/>
        <a:lstStyle/>
        <a:p>
          <a:endParaRPr lang="ru-RU"/>
        </a:p>
      </dgm:t>
    </dgm:pt>
    <dgm:pt modelId="{34773D85-614A-4052-B2FA-4E882FE5F8C9}" type="sibTrans" cxnId="{41A12B47-3871-432F-9539-FEA44E8B7A57}">
      <dgm:prSet/>
      <dgm:spPr/>
      <dgm:t>
        <a:bodyPr/>
        <a:lstStyle/>
        <a:p>
          <a:endParaRPr lang="ru-RU"/>
        </a:p>
      </dgm:t>
    </dgm:pt>
    <dgm:pt modelId="{FD6ECDD7-FA78-4220-8C0C-2C77B063A608}" type="pres">
      <dgm:prSet presAssocID="{8BB34CA6-54D6-42F0-861C-F6D2CE0EA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64FA8-3D34-4FA8-9082-929FDF97E815}" type="pres">
      <dgm:prSet presAssocID="{8BB34CA6-54D6-42F0-861C-F6D2CE0EA4C1}" presName="tSp" presStyleCnt="0"/>
      <dgm:spPr/>
    </dgm:pt>
    <dgm:pt modelId="{651BFCD4-4905-44C3-BF86-5F27F26448B0}" type="pres">
      <dgm:prSet presAssocID="{8BB34CA6-54D6-42F0-861C-F6D2CE0EA4C1}" presName="bSp" presStyleCnt="0"/>
      <dgm:spPr/>
    </dgm:pt>
    <dgm:pt modelId="{C847B999-35FA-4EF5-9626-CB3F6E39A168}" type="pres">
      <dgm:prSet presAssocID="{8BB34CA6-54D6-42F0-861C-F6D2CE0EA4C1}" presName="process" presStyleCnt="0"/>
      <dgm:spPr/>
    </dgm:pt>
    <dgm:pt modelId="{803E189B-F3BD-4C75-8038-36A334677930}" type="pres">
      <dgm:prSet presAssocID="{52073E3D-D6E1-49A5-A453-4D0CC67B480D}" presName="composite1" presStyleCnt="0"/>
      <dgm:spPr/>
    </dgm:pt>
    <dgm:pt modelId="{DF20A7AF-B3DB-4DB9-AE81-26905495BF29}" type="pres">
      <dgm:prSet presAssocID="{52073E3D-D6E1-49A5-A453-4D0CC67B480D}" presName="dummyNode1" presStyleLbl="node1" presStyleIdx="0" presStyleCnt="3"/>
      <dgm:spPr/>
    </dgm:pt>
    <dgm:pt modelId="{7F877645-1875-4692-A7A4-9D656C071B9B}" type="pres">
      <dgm:prSet presAssocID="{52073E3D-D6E1-49A5-A453-4D0CC67B480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088E0-2410-4497-862D-51E0DD02D459}" type="pres">
      <dgm:prSet presAssocID="{52073E3D-D6E1-49A5-A453-4D0CC67B480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C65DE-02D8-4676-A30F-4735BDD8DB26}" type="pres">
      <dgm:prSet presAssocID="{52073E3D-D6E1-49A5-A453-4D0CC67B480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5BA1D-788F-41B5-A8CD-9CFDA8712CBA}" type="pres">
      <dgm:prSet presAssocID="{52073E3D-D6E1-49A5-A453-4D0CC67B480D}" presName="connSite1" presStyleCnt="0"/>
      <dgm:spPr/>
    </dgm:pt>
    <dgm:pt modelId="{314288EC-86F6-44D5-810D-0DC7F1BFAA1A}" type="pres">
      <dgm:prSet presAssocID="{EE598DC4-7033-45EF-8067-5B712608B2D5}" presName="Name9" presStyleLbl="sibTrans2D1" presStyleIdx="0" presStyleCnt="2"/>
      <dgm:spPr/>
      <dgm:t>
        <a:bodyPr/>
        <a:lstStyle/>
        <a:p>
          <a:endParaRPr lang="ru-RU"/>
        </a:p>
      </dgm:t>
    </dgm:pt>
    <dgm:pt modelId="{46B85BA5-8125-4C40-A88E-2E6B75262E02}" type="pres">
      <dgm:prSet presAssocID="{93268747-9B72-4195-BF91-FCC36DDF0A24}" presName="composite2" presStyleCnt="0"/>
      <dgm:spPr/>
    </dgm:pt>
    <dgm:pt modelId="{5F7575B5-E598-4CC0-8424-4B33B3FECAE7}" type="pres">
      <dgm:prSet presAssocID="{93268747-9B72-4195-BF91-FCC36DDF0A24}" presName="dummyNode2" presStyleLbl="node1" presStyleIdx="0" presStyleCnt="3"/>
      <dgm:spPr/>
    </dgm:pt>
    <dgm:pt modelId="{AD2D492D-3EC7-4D4C-BC56-A05C6F9F93ED}" type="pres">
      <dgm:prSet presAssocID="{93268747-9B72-4195-BF91-FCC36DDF0A2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31B21-05D8-41A9-8072-6AE5886E471F}" type="pres">
      <dgm:prSet presAssocID="{93268747-9B72-4195-BF91-FCC36DDF0A2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78C5A-A4E7-4C1D-BDB7-2658E386C150}" type="pres">
      <dgm:prSet presAssocID="{93268747-9B72-4195-BF91-FCC36DDF0A2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C60E3-4BDE-4087-95AD-B2115851B4ED}" type="pres">
      <dgm:prSet presAssocID="{93268747-9B72-4195-BF91-FCC36DDF0A24}" presName="connSite2" presStyleCnt="0"/>
      <dgm:spPr/>
    </dgm:pt>
    <dgm:pt modelId="{B8E1CE1D-4905-4963-B557-155130DDCBD3}" type="pres">
      <dgm:prSet presAssocID="{9B2F7A09-7105-4677-A176-3B77687C2F35}" presName="Name18" presStyleLbl="sibTrans2D1" presStyleIdx="1" presStyleCnt="2"/>
      <dgm:spPr/>
      <dgm:t>
        <a:bodyPr/>
        <a:lstStyle/>
        <a:p>
          <a:endParaRPr lang="ru-RU"/>
        </a:p>
      </dgm:t>
    </dgm:pt>
    <dgm:pt modelId="{A4D1B4D3-2D35-4158-9096-C55AC74A30EA}" type="pres">
      <dgm:prSet presAssocID="{9719CDCC-59FF-4EC9-93E5-998E432408CE}" presName="composite1" presStyleCnt="0"/>
      <dgm:spPr/>
    </dgm:pt>
    <dgm:pt modelId="{08CA0399-D880-4FEB-A5FD-7A1476661BAA}" type="pres">
      <dgm:prSet presAssocID="{9719CDCC-59FF-4EC9-93E5-998E432408CE}" presName="dummyNode1" presStyleLbl="node1" presStyleIdx="1" presStyleCnt="3"/>
      <dgm:spPr/>
    </dgm:pt>
    <dgm:pt modelId="{E1E7E527-BAFE-4CD0-995F-CCA0AC266497}" type="pres">
      <dgm:prSet presAssocID="{9719CDCC-59FF-4EC9-93E5-998E432408C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EE7E-D2D9-4370-B2B3-CD9A2426A7AD}" type="pres">
      <dgm:prSet presAssocID="{9719CDCC-59FF-4EC9-93E5-998E432408C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67F9D-31FB-4D02-B8BF-417F9B1D3665}" type="pres">
      <dgm:prSet presAssocID="{9719CDCC-59FF-4EC9-93E5-998E432408C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C229-C53E-4D1C-A5A0-2D4A0989EFC1}" type="pres">
      <dgm:prSet presAssocID="{9719CDCC-59FF-4EC9-93E5-998E432408CE}" presName="connSite1" presStyleCnt="0"/>
      <dgm:spPr/>
    </dgm:pt>
  </dgm:ptLst>
  <dgm:cxnLst>
    <dgm:cxn modelId="{46C1EB8C-F37B-4820-ABED-890AF71CBFD0}" type="presOf" srcId="{7FDF3A83-2F35-4B69-97FD-98AE41EDFCC0}" destId="{1E331B21-05D8-41A9-8072-6AE5886E471F}" srcOrd="1" destOrd="0" presId="urn:microsoft.com/office/officeart/2005/8/layout/hProcess4"/>
    <dgm:cxn modelId="{306EAEE6-C2B6-4AE6-BB18-E10DCFF53158}" srcId="{93268747-9B72-4195-BF91-FCC36DDF0A24}" destId="{C7AAC44D-B6DB-41F7-A102-D594057D1AEA}" srcOrd="1" destOrd="0" parTransId="{C6445C8B-4CF8-4144-A131-41B77D151709}" sibTransId="{2F5D5F6C-5B0E-45A7-B09F-12FD36D62C30}"/>
    <dgm:cxn modelId="{06F02AF9-7840-4632-935E-CDCBFCF2B165}" srcId="{52073E3D-D6E1-49A5-A453-4D0CC67B480D}" destId="{87421249-3F21-44A1-B8B5-0515DFA7985C}" srcOrd="0" destOrd="0" parTransId="{5D4C749C-A905-497B-AE1F-E19F25FB5875}" sibTransId="{1165DAD2-58EF-49F0-9A90-1A688189076B}"/>
    <dgm:cxn modelId="{FC217E84-FD1B-4985-8C34-D7FF4A4F89FD}" type="presOf" srcId="{7E831DC8-1243-473F-8920-9ABCD1884D4E}" destId="{C1B6EE7E-D2D9-4370-B2B3-CD9A2426A7AD}" srcOrd="1" destOrd="0" presId="urn:microsoft.com/office/officeart/2005/8/layout/hProcess4"/>
    <dgm:cxn modelId="{7E488D95-2508-42FF-83C6-D5BD6FBB65A0}" type="presOf" srcId="{7FDF3A83-2F35-4B69-97FD-98AE41EDFCC0}" destId="{AD2D492D-3EC7-4D4C-BC56-A05C6F9F93ED}" srcOrd="0" destOrd="0" presId="urn:microsoft.com/office/officeart/2005/8/layout/hProcess4"/>
    <dgm:cxn modelId="{C7694AFA-82E7-4271-929F-6C5F8A4A5299}" type="presOf" srcId="{9B2F7A09-7105-4677-A176-3B77687C2F35}" destId="{B8E1CE1D-4905-4963-B557-155130DDCBD3}" srcOrd="0" destOrd="0" presId="urn:microsoft.com/office/officeart/2005/8/layout/hProcess4"/>
    <dgm:cxn modelId="{0AAB8536-784B-4DF3-9981-AD003F0E1B5A}" type="presOf" srcId="{93268747-9B72-4195-BF91-FCC36DDF0A24}" destId="{04D78C5A-A4E7-4C1D-BDB7-2658E386C150}" srcOrd="0" destOrd="0" presId="urn:microsoft.com/office/officeart/2005/8/layout/hProcess4"/>
    <dgm:cxn modelId="{D7BC6698-EC05-44F3-9D13-BB775B73427C}" srcId="{93268747-9B72-4195-BF91-FCC36DDF0A24}" destId="{7FDF3A83-2F35-4B69-97FD-98AE41EDFCC0}" srcOrd="0" destOrd="0" parTransId="{8CDD82B0-E6C8-485B-85B8-E92960539E56}" sibTransId="{D8F29A0F-AFE0-4172-95CC-F06571B2D621}"/>
    <dgm:cxn modelId="{C5B81A43-26DA-405B-B9E7-8758984ED043}" type="presOf" srcId="{87421249-3F21-44A1-B8B5-0515DFA7985C}" destId="{BA0088E0-2410-4497-862D-51E0DD02D459}" srcOrd="1" destOrd="0" presId="urn:microsoft.com/office/officeart/2005/8/layout/hProcess4"/>
    <dgm:cxn modelId="{6042BECD-614D-457C-9C5C-1B09ADE0F988}" type="presOf" srcId="{7E831DC8-1243-473F-8920-9ABCD1884D4E}" destId="{E1E7E527-BAFE-4CD0-995F-CCA0AC266497}" srcOrd="0" destOrd="0" presId="urn:microsoft.com/office/officeart/2005/8/layout/hProcess4"/>
    <dgm:cxn modelId="{9CCBA04B-3CF8-4A89-839F-8CBD06DFB7B7}" srcId="{52073E3D-D6E1-49A5-A453-4D0CC67B480D}" destId="{F11A666C-5D47-44B9-85AF-52E66D0F6A85}" srcOrd="1" destOrd="0" parTransId="{EB7F30E8-C478-4FEB-BCAA-269AFA5CD8A3}" sibTransId="{569DE216-6775-4443-B1FD-4EDEC607B8BB}"/>
    <dgm:cxn modelId="{FA49097A-9F38-4287-8713-677F0BE754D1}" type="presOf" srcId="{F11A666C-5D47-44B9-85AF-52E66D0F6A85}" destId="{7F877645-1875-4692-A7A4-9D656C071B9B}" srcOrd="0" destOrd="1" presId="urn:microsoft.com/office/officeart/2005/8/layout/hProcess4"/>
    <dgm:cxn modelId="{C37265D2-924D-4143-B0D6-15027F525721}" type="presOf" srcId="{F11A666C-5D47-44B9-85AF-52E66D0F6A85}" destId="{BA0088E0-2410-4497-862D-51E0DD02D459}" srcOrd="1" destOrd="1" presId="urn:microsoft.com/office/officeart/2005/8/layout/hProcess4"/>
    <dgm:cxn modelId="{715F4E31-D486-45C1-BE67-1B91E164B4C0}" srcId="{8BB34CA6-54D6-42F0-861C-F6D2CE0EA4C1}" destId="{9719CDCC-59FF-4EC9-93E5-998E432408CE}" srcOrd="2" destOrd="0" parTransId="{08E845AE-7E96-45F0-BC37-7D00850DFDAF}" sibTransId="{A408A5FB-B68A-4FF1-A07B-CBDB583EAB27}"/>
    <dgm:cxn modelId="{58AB634E-5CA8-4E96-92D6-EC5E2385252B}" type="presOf" srcId="{7C9B823C-8445-4C86-AC8C-9839C7A0F56D}" destId="{C1B6EE7E-D2D9-4370-B2B3-CD9A2426A7AD}" srcOrd="1" destOrd="1" presId="urn:microsoft.com/office/officeart/2005/8/layout/hProcess4"/>
    <dgm:cxn modelId="{B8BD31FF-BCB4-4C0A-8C48-B2C089487592}" type="presOf" srcId="{C7AAC44D-B6DB-41F7-A102-D594057D1AEA}" destId="{AD2D492D-3EC7-4D4C-BC56-A05C6F9F93ED}" srcOrd="0" destOrd="1" presId="urn:microsoft.com/office/officeart/2005/8/layout/hProcess4"/>
    <dgm:cxn modelId="{728FF63A-31BE-43AB-9CB4-16855EBE94BB}" type="presOf" srcId="{C7AAC44D-B6DB-41F7-A102-D594057D1AEA}" destId="{1E331B21-05D8-41A9-8072-6AE5886E471F}" srcOrd="1" destOrd="1" presId="urn:microsoft.com/office/officeart/2005/8/layout/hProcess4"/>
    <dgm:cxn modelId="{FF2EDACF-F403-4126-8F74-8AC1F2FE636A}" type="presOf" srcId="{87421249-3F21-44A1-B8B5-0515DFA7985C}" destId="{7F877645-1875-4692-A7A4-9D656C071B9B}" srcOrd="0" destOrd="0" presId="urn:microsoft.com/office/officeart/2005/8/layout/hProcess4"/>
    <dgm:cxn modelId="{D48AFD93-AB2B-4943-B3B8-DF0C984F9DF6}" type="presOf" srcId="{7C9B823C-8445-4C86-AC8C-9839C7A0F56D}" destId="{E1E7E527-BAFE-4CD0-995F-CCA0AC266497}" srcOrd="0" destOrd="1" presId="urn:microsoft.com/office/officeart/2005/8/layout/hProcess4"/>
    <dgm:cxn modelId="{0A751F73-30EC-439D-935B-AB9091F05363}" type="presOf" srcId="{8BB34CA6-54D6-42F0-861C-F6D2CE0EA4C1}" destId="{FD6ECDD7-FA78-4220-8C0C-2C77B063A608}" srcOrd="0" destOrd="0" presId="urn:microsoft.com/office/officeart/2005/8/layout/hProcess4"/>
    <dgm:cxn modelId="{CDBC07F3-44F5-4478-AC1D-D81B55A17C6A}" type="presOf" srcId="{9719CDCC-59FF-4EC9-93E5-998E432408CE}" destId="{37867F9D-31FB-4D02-B8BF-417F9B1D3665}" srcOrd="0" destOrd="0" presId="urn:microsoft.com/office/officeart/2005/8/layout/hProcess4"/>
    <dgm:cxn modelId="{3661AC66-CE2B-4D6E-BAFA-BD1FCC829578}" srcId="{9719CDCC-59FF-4EC9-93E5-998E432408CE}" destId="{7E831DC8-1243-473F-8920-9ABCD1884D4E}" srcOrd="0" destOrd="0" parTransId="{734D3536-B677-4CF9-8688-9B0B6D2E4967}" sibTransId="{64BA6A26-D1F9-4A1C-8C3C-2477064DA918}"/>
    <dgm:cxn modelId="{AB500C6D-5FF5-4099-B58B-2E84D0C26766}" srcId="{8BB34CA6-54D6-42F0-861C-F6D2CE0EA4C1}" destId="{52073E3D-D6E1-49A5-A453-4D0CC67B480D}" srcOrd="0" destOrd="0" parTransId="{128A8815-E439-41F5-8CD8-E63F45426A05}" sibTransId="{EE598DC4-7033-45EF-8067-5B712608B2D5}"/>
    <dgm:cxn modelId="{41A12B47-3871-432F-9539-FEA44E8B7A57}" srcId="{9719CDCC-59FF-4EC9-93E5-998E432408CE}" destId="{7C9B823C-8445-4C86-AC8C-9839C7A0F56D}" srcOrd="1" destOrd="0" parTransId="{932A6FA1-DFD9-47CA-8FFC-93C7980E6F50}" sibTransId="{34773D85-614A-4052-B2FA-4E882FE5F8C9}"/>
    <dgm:cxn modelId="{7C7BE094-7F60-4204-A8B6-71A8D531443F}" type="presOf" srcId="{EE598DC4-7033-45EF-8067-5B712608B2D5}" destId="{314288EC-86F6-44D5-810D-0DC7F1BFAA1A}" srcOrd="0" destOrd="0" presId="urn:microsoft.com/office/officeart/2005/8/layout/hProcess4"/>
    <dgm:cxn modelId="{48EB242E-AF0A-42B3-AC9A-2EF92E7D538D}" srcId="{8BB34CA6-54D6-42F0-861C-F6D2CE0EA4C1}" destId="{93268747-9B72-4195-BF91-FCC36DDF0A24}" srcOrd="1" destOrd="0" parTransId="{AD0660A7-161D-4132-8729-75BABA816759}" sibTransId="{9B2F7A09-7105-4677-A176-3B77687C2F35}"/>
    <dgm:cxn modelId="{BC450B33-3C80-4C77-8907-1497A84A7083}" type="presOf" srcId="{52073E3D-D6E1-49A5-A453-4D0CC67B480D}" destId="{E46C65DE-02D8-4676-A30F-4735BDD8DB26}" srcOrd="0" destOrd="0" presId="urn:microsoft.com/office/officeart/2005/8/layout/hProcess4"/>
    <dgm:cxn modelId="{B17D1415-2B76-400E-9B46-BE5168BEB7C6}" type="presParOf" srcId="{FD6ECDD7-FA78-4220-8C0C-2C77B063A608}" destId="{0E964FA8-3D34-4FA8-9082-929FDF97E815}" srcOrd="0" destOrd="0" presId="urn:microsoft.com/office/officeart/2005/8/layout/hProcess4"/>
    <dgm:cxn modelId="{FECB4BB0-8FC0-4D89-9B50-1EF00B612BDE}" type="presParOf" srcId="{FD6ECDD7-FA78-4220-8C0C-2C77B063A608}" destId="{651BFCD4-4905-44C3-BF86-5F27F26448B0}" srcOrd="1" destOrd="0" presId="urn:microsoft.com/office/officeart/2005/8/layout/hProcess4"/>
    <dgm:cxn modelId="{DDA085A3-56CD-4E1A-B8B3-4FC43AE78865}" type="presParOf" srcId="{FD6ECDD7-FA78-4220-8C0C-2C77B063A608}" destId="{C847B999-35FA-4EF5-9626-CB3F6E39A168}" srcOrd="2" destOrd="0" presId="urn:microsoft.com/office/officeart/2005/8/layout/hProcess4"/>
    <dgm:cxn modelId="{45ABEFEC-20CA-4253-8035-1C7830A513D5}" type="presParOf" srcId="{C847B999-35FA-4EF5-9626-CB3F6E39A168}" destId="{803E189B-F3BD-4C75-8038-36A334677930}" srcOrd="0" destOrd="0" presId="urn:microsoft.com/office/officeart/2005/8/layout/hProcess4"/>
    <dgm:cxn modelId="{91D34668-26D1-4638-B5AB-8A35F3B37676}" type="presParOf" srcId="{803E189B-F3BD-4C75-8038-36A334677930}" destId="{DF20A7AF-B3DB-4DB9-AE81-26905495BF29}" srcOrd="0" destOrd="0" presId="urn:microsoft.com/office/officeart/2005/8/layout/hProcess4"/>
    <dgm:cxn modelId="{2008F7EB-13D6-4FCE-9472-7DC02C041857}" type="presParOf" srcId="{803E189B-F3BD-4C75-8038-36A334677930}" destId="{7F877645-1875-4692-A7A4-9D656C071B9B}" srcOrd="1" destOrd="0" presId="urn:microsoft.com/office/officeart/2005/8/layout/hProcess4"/>
    <dgm:cxn modelId="{CDD136A2-BAEF-4C0B-A462-992DE3FF923E}" type="presParOf" srcId="{803E189B-F3BD-4C75-8038-36A334677930}" destId="{BA0088E0-2410-4497-862D-51E0DD02D459}" srcOrd="2" destOrd="0" presId="urn:microsoft.com/office/officeart/2005/8/layout/hProcess4"/>
    <dgm:cxn modelId="{BCEFA93C-DD79-424E-BB6E-4369353E9DA5}" type="presParOf" srcId="{803E189B-F3BD-4C75-8038-36A334677930}" destId="{E46C65DE-02D8-4676-A30F-4735BDD8DB26}" srcOrd="3" destOrd="0" presId="urn:microsoft.com/office/officeart/2005/8/layout/hProcess4"/>
    <dgm:cxn modelId="{3A2ED8FF-8DEF-41EA-8456-EB278318A5A1}" type="presParOf" srcId="{803E189B-F3BD-4C75-8038-36A334677930}" destId="{FC85BA1D-788F-41B5-A8CD-9CFDA8712CBA}" srcOrd="4" destOrd="0" presId="urn:microsoft.com/office/officeart/2005/8/layout/hProcess4"/>
    <dgm:cxn modelId="{A02123C2-A985-4B81-BF2F-150421BB36D3}" type="presParOf" srcId="{C847B999-35FA-4EF5-9626-CB3F6E39A168}" destId="{314288EC-86F6-44D5-810D-0DC7F1BFAA1A}" srcOrd="1" destOrd="0" presId="urn:microsoft.com/office/officeart/2005/8/layout/hProcess4"/>
    <dgm:cxn modelId="{3038875F-7CB5-442C-8703-C367898767A5}" type="presParOf" srcId="{C847B999-35FA-4EF5-9626-CB3F6E39A168}" destId="{46B85BA5-8125-4C40-A88E-2E6B75262E02}" srcOrd="2" destOrd="0" presId="urn:microsoft.com/office/officeart/2005/8/layout/hProcess4"/>
    <dgm:cxn modelId="{6B26FE6F-191F-44B5-8EA7-403C3EB85FB7}" type="presParOf" srcId="{46B85BA5-8125-4C40-A88E-2E6B75262E02}" destId="{5F7575B5-E598-4CC0-8424-4B33B3FECAE7}" srcOrd="0" destOrd="0" presId="urn:microsoft.com/office/officeart/2005/8/layout/hProcess4"/>
    <dgm:cxn modelId="{0E361FB2-BAF5-423A-9B59-2FD9F5043E2E}" type="presParOf" srcId="{46B85BA5-8125-4C40-A88E-2E6B75262E02}" destId="{AD2D492D-3EC7-4D4C-BC56-A05C6F9F93ED}" srcOrd="1" destOrd="0" presId="urn:microsoft.com/office/officeart/2005/8/layout/hProcess4"/>
    <dgm:cxn modelId="{6E005947-CEE6-4930-8BC5-D37FD1DEFA2C}" type="presParOf" srcId="{46B85BA5-8125-4C40-A88E-2E6B75262E02}" destId="{1E331B21-05D8-41A9-8072-6AE5886E471F}" srcOrd="2" destOrd="0" presId="urn:microsoft.com/office/officeart/2005/8/layout/hProcess4"/>
    <dgm:cxn modelId="{6372EA8C-9515-4F3B-8165-7E3686600729}" type="presParOf" srcId="{46B85BA5-8125-4C40-A88E-2E6B75262E02}" destId="{04D78C5A-A4E7-4C1D-BDB7-2658E386C150}" srcOrd="3" destOrd="0" presId="urn:microsoft.com/office/officeart/2005/8/layout/hProcess4"/>
    <dgm:cxn modelId="{CBA29492-0E2C-4597-AD4E-CB9543C8425A}" type="presParOf" srcId="{46B85BA5-8125-4C40-A88E-2E6B75262E02}" destId="{BB7C60E3-4BDE-4087-95AD-B2115851B4ED}" srcOrd="4" destOrd="0" presId="urn:microsoft.com/office/officeart/2005/8/layout/hProcess4"/>
    <dgm:cxn modelId="{857F071A-CBCA-441B-8B38-580158AEBA7A}" type="presParOf" srcId="{C847B999-35FA-4EF5-9626-CB3F6E39A168}" destId="{B8E1CE1D-4905-4963-B557-155130DDCBD3}" srcOrd="3" destOrd="0" presId="urn:microsoft.com/office/officeart/2005/8/layout/hProcess4"/>
    <dgm:cxn modelId="{7825B4CC-BD77-4465-B843-4A2700CFF9C4}" type="presParOf" srcId="{C847B999-35FA-4EF5-9626-CB3F6E39A168}" destId="{A4D1B4D3-2D35-4158-9096-C55AC74A30EA}" srcOrd="4" destOrd="0" presId="urn:microsoft.com/office/officeart/2005/8/layout/hProcess4"/>
    <dgm:cxn modelId="{BB88A0F4-0F1C-4D88-8756-9A3B4148ABC9}" type="presParOf" srcId="{A4D1B4D3-2D35-4158-9096-C55AC74A30EA}" destId="{08CA0399-D880-4FEB-A5FD-7A1476661BAA}" srcOrd="0" destOrd="0" presId="urn:microsoft.com/office/officeart/2005/8/layout/hProcess4"/>
    <dgm:cxn modelId="{3257D817-C584-4345-81A7-03BA228D6191}" type="presParOf" srcId="{A4D1B4D3-2D35-4158-9096-C55AC74A30EA}" destId="{E1E7E527-BAFE-4CD0-995F-CCA0AC266497}" srcOrd="1" destOrd="0" presId="urn:microsoft.com/office/officeart/2005/8/layout/hProcess4"/>
    <dgm:cxn modelId="{FE45B7E8-4BDB-45DD-BADA-431D5666799D}" type="presParOf" srcId="{A4D1B4D3-2D35-4158-9096-C55AC74A30EA}" destId="{C1B6EE7E-D2D9-4370-B2B3-CD9A2426A7AD}" srcOrd="2" destOrd="0" presId="urn:microsoft.com/office/officeart/2005/8/layout/hProcess4"/>
    <dgm:cxn modelId="{A4D40F87-82E7-4E06-846E-0CEB95914285}" type="presParOf" srcId="{A4D1B4D3-2D35-4158-9096-C55AC74A30EA}" destId="{37867F9D-31FB-4D02-B8BF-417F9B1D3665}" srcOrd="3" destOrd="0" presId="urn:microsoft.com/office/officeart/2005/8/layout/hProcess4"/>
    <dgm:cxn modelId="{B8D60BB5-FDAD-4792-A513-FBB6D6D82DB3}" type="presParOf" srcId="{A4D1B4D3-2D35-4158-9096-C55AC74A30EA}" destId="{CB97C229-C53E-4D1C-A5A0-2D4A0989EFC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34CA6-54D6-42F0-861C-F6D2CE0EA4C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2073E3D-D6E1-49A5-A453-4D0CC67B480D}">
      <dgm:prSet phldrT="[Текст]" phldr="1"/>
      <dgm:spPr/>
      <dgm:t>
        <a:bodyPr/>
        <a:lstStyle/>
        <a:p>
          <a:endParaRPr lang="ru-RU" dirty="0"/>
        </a:p>
      </dgm:t>
    </dgm:pt>
    <dgm:pt modelId="{128A8815-E439-41F5-8CD8-E63F45426A05}" type="parTrans" cxnId="{AB500C6D-5FF5-4099-B58B-2E84D0C26766}">
      <dgm:prSet/>
      <dgm:spPr/>
      <dgm:t>
        <a:bodyPr/>
        <a:lstStyle/>
        <a:p>
          <a:endParaRPr lang="ru-RU"/>
        </a:p>
      </dgm:t>
    </dgm:pt>
    <dgm:pt modelId="{EE598DC4-7033-45EF-8067-5B712608B2D5}" type="sibTrans" cxnId="{AB500C6D-5FF5-4099-B58B-2E84D0C26766}">
      <dgm:prSet/>
      <dgm:spPr/>
      <dgm:t>
        <a:bodyPr/>
        <a:lstStyle/>
        <a:p>
          <a:endParaRPr lang="ru-RU"/>
        </a:p>
      </dgm:t>
    </dgm:pt>
    <dgm:pt modelId="{87421249-3F21-44A1-B8B5-0515DFA7985C}">
      <dgm:prSet phldrT="[Текст]" phldr="1"/>
      <dgm:spPr/>
      <dgm:t>
        <a:bodyPr/>
        <a:lstStyle/>
        <a:p>
          <a:endParaRPr lang="ru-RU" dirty="0"/>
        </a:p>
      </dgm:t>
    </dgm:pt>
    <dgm:pt modelId="{5D4C749C-A905-497B-AE1F-E19F25FB5875}" type="parTrans" cxnId="{06F02AF9-7840-4632-935E-CDCBFCF2B165}">
      <dgm:prSet/>
      <dgm:spPr/>
      <dgm:t>
        <a:bodyPr/>
        <a:lstStyle/>
        <a:p>
          <a:endParaRPr lang="ru-RU"/>
        </a:p>
      </dgm:t>
    </dgm:pt>
    <dgm:pt modelId="{1165DAD2-58EF-49F0-9A90-1A688189076B}" type="sibTrans" cxnId="{06F02AF9-7840-4632-935E-CDCBFCF2B165}">
      <dgm:prSet/>
      <dgm:spPr/>
      <dgm:t>
        <a:bodyPr/>
        <a:lstStyle/>
        <a:p>
          <a:endParaRPr lang="ru-RU"/>
        </a:p>
      </dgm:t>
    </dgm:pt>
    <dgm:pt modelId="{F11A666C-5D47-44B9-85AF-52E66D0F6A85}">
      <dgm:prSet phldrT="[Текст]" phldr="1"/>
      <dgm:spPr/>
      <dgm:t>
        <a:bodyPr/>
        <a:lstStyle/>
        <a:p>
          <a:endParaRPr lang="ru-RU" dirty="0"/>
        </a:p>
      </dgm:t>
    </dgm:pt>
    <dgm:pt modelId="{EB7F30E8-C478-4FEB-BCAA-269AFA5CD8A3}" type="parTrans" cxnId="{9CCBA04B-3CF8-4A89-839F-8CBD06DFB7B7}">
      <dgm:prSet/>
      <dgm:spPr/>
      <dgm:t>
        <a:bodyPr/>
        <a:lstStyle/>
        <a:p>
          <a:endParaRPr lang="ru-RU"/>
        </a:p>
      </dgm:t>
    </dgm:pt>
    <dgm:pt modelId="{569DE216-6775-4443-B1FD-4EDEC607B8BB}" type="sibTrans" cxnId="{9CCBA04B-3CF8-4A89-839F-8CBD06DFB7B7}">
      <dgm:prSet/>
      <dgm:spPr/>
      <dgm:t>
        <a:bodyPr/>
        <a:lstStyle/>
        <a:p>
          <a:endParaRPr lang="ru-RU"/>
        </a:p>
      </dgm:t>
    </dgm:pt>
    <dgm:pt modelId="{93268747-9B72-4195-BF91-FCC36DDF0A24}">
      <dgm:prSet phldrT="[Текст]" phldr="1"/>
      <dgm:spPr/>
      <dgm:t>
        <a:bodyPr/>
        <a:lstStyle/>
        <a:p>
          <a:endParaRPr lang="ru-RU" dirty="0"/>
        </a:p>
      </dgm:t>
    </dgm:pt>
    <dgm:pt modelId="{AD0660A7-161D-4132-8729-75BABA816759}" type="parTrans" cxnId="{48EB242E-AF0A-42B3-AC9A-2EF92E7D538D}">
      <dgm:prSet/>
      <dgm:spPr/>
      <dgm:t>
        <a:bodyPr/>
        <a:lstStyle/>
        <a:p>
          <a:endParaRPr lang="ru-RU"/>
        </a:p>
      </dgm:t>
    </dgm:pt>
    <dgm:pt modelId="{9B2F7A09-7105-4677-A176-3B77687C2F35}" type="sibTrans" cxnId="{48EB242E-AF0A-42B3-AC9A-2EF92E7D538D}">
      <dgm:prSet/>
      <dgm:spPr/>
      <dgm:t>
        <a:bodyPr/>
        <a:lstStyle/>
        <a:p>
          <a:endParaRPr lang="ru-RU"/>
        </a:p>
      </dgm:t>
    </dgm:pt>
    <dgm:pt modelId="{7FDF3A83-2F35-4B69-97FD-98AE41EDFCC0}">
      <dgm:prSet phldrT="[Текст]" phldr="1"/>
      <dgm:spPr/>
      <dgm:t>
        <a:bodyPr/>
        <a:lstStyle/>
        <a:p>
          <a:endParaRPr lang="ru-RU" dirty="0"/>
        </a:p>
      </dgm:t>
    </dgm:pt>
    <dgm:pt modelId="{8CDD82B0-E6C8-485B-85B8-E92960539E56}" type="parTrans" cxnId="{D7BC6698-EC05-44F3-9D13-BB775B73427C}">
      <dgm:prSet/>
      <dgm:spPr/>
      <dgm:t>
        <a:bodyPr/>
        <a:lstStyle/>
        <a:p>
          <a:endParaRPr lang="ru-RU"/>
        </a:p>
      </dgm:t>
    </dgm:pt>
    <dgm:pt modelId="{D8F29A0F-AFE0-4172-95CC-F06571B2D621}" type="sibTrans" cxnId="{D7BC6698-EC05-44F3-9D13-BB775B73427C}">
      <dgm:prSet/>
      <dgm:spPr/>
      <dgm:t>
        <a:bodyPr/>
        <a:lstStyle/>
        <a:p>
          <a:endParaRPr lang="ru-RU"/>
        </a:p>
      </dgm:t>
    </dgm:pt>
    <dgm:pt modelId="{C7AAC44D-B6DB-41F7-A102-D594057D1AEA}">
      <dgm:prSet phldrT="[Текст]" phldr="1"/>
      <dgm:spPr/>
      <dgm:t>
        <a:bodyPr/>
        <a:lstStyle/>
        <a:p>
          <a:endParaRPr lang="ru-RU" dirty="0"/>
        </a:p>
      </dgm:t>
    </dgm:pt>
    <dgm:pt modelId="{C6445C8B-4CF8-4144-A131-41B77D151709}" type="parTrans" cxnId="{306EAEE6-C2B6-4AE6-BB18-E10DCFF53158}">
      <dgm:prSet/>
      <dgm:spPr/>
      <dgm:t>
        <a:bodyPr/>
        <a:lstStyle/>
        <a:p>
          <a:endParaRPr lang="ru-RU"/>
        </a:p>
      </dgm:t>
    </dgm:pt>
    <dgm:pt modelId="{2F5D5F6C-5B0E-45A7-B09F-12FD36D62C30}" type="sibTrans" cxnId="{306EAEE6-C2B6-4AE6-BB18-E10DCFF53158}">
      <dgm:prSet/>
      <dgm:spPr/>
      <dgm:t>
        <a:bodyPr/>
        <a:lstStyle/>
        <a:p>
          <a:endParaRPr lang="ru-RU"/>
        </a:p>
      </dgm:t>
    </dgm:pt>
    <dgm:pt modelId="{9719CDCC-59FF-4EC9-93E5-998E432408CE}">
      <dgm:prSet phldrT="[Текст]" phldr="1"/>
      <dgm:spPr/>
      <dgm:t>
        <a:bodyPr/>
        <a:lstStyle/>
        <a:p>
          <a:endParaRPr lang="ru-RU" dirty="0"/>
        </a:p>
      </dgm:t>
    </dgm:pt>
    <dgm:pt modelId="{08E845AE-7E96-45F0-BC37-7D00850DFDAF}" type="parTrans" cxnId="{715F4E31-D486-45C1-BE67-1B91E164B4C0}">
      <dgm:prSet/>
      <dgm:spPr/>
      <dgm:t>
        <a:bodyPr/>
        <a:lstStyle/>
        <a:p>
          <a:endParaRPr lang="ru-RU"/>
        </a:p>
      </dgm:t>
    </dgm:pt>
    <dgm:pt modelId="{A408A5FB-B68A-4FF1-A07B-CBDB583EAB27}" type="sibTrans" cxnId="{715F4E31-D486-45C1-BE67-1B91E164B4C0}">
      <dgm:prSet/>
      <dgm:spPr/>
      <dgm:t>
        <a:bodyPr/>
        <a:lstStyle/>
        <a:p>
          <a:endParaRPr lang="ru-RU"/>
        </a:p>
      </dgm:t>
    </dgm:pt>
    <dgm:pt modelId="{7E831DC8-1243-473F-8920-9ABCD1884D4E}">
      <dgm:prSet phldrT="[Текст]" phldr="1"/>
      <dgm:spPr/>
      <dgm:t>
        <a:bodyPr/>
        <a:lstStyle/>
        <a:p>
          <a:endParaRPr lang="ru-RU" dirty="0"/>
        </a:p>
      </dgm:t>
    </dgm:pt>
    <dgm:pt modelId="{734D3536-B677-4CF9-8688-9B0B6D2E4967}" type="parTrans" cxnId="{3661AC66-CE2B-4D6E-BAFA-BD1FCC829578}">
      <dgm:prSet/>
      <dgm:spPr/>
      <dgm:t>
        <a:bodyPr/>
        <a:lstStyle/>
        <a:p>
          <a:endParaRPr lang="ru-RU"/>
        </a:p>
      </dgm:t>
    </dgm:pt>
    <dgm:pt modelId="{64BA6A26-D1F9-4A1C-8C3C-2477064DA918}" type="sibTrans" cxnId="{3661AC66-CE2B-4D6E-BAFA-BD1FCC829578}">
      <dgm:prSet/>
      <dgm:spPr/>
      <dgm:t>
        <a:bodyPr/>
        <a:lstStyle/>
        <a:p>
          <a:endParaRPr lang="ru-RU"/>
        </a:p>
      </dgm:t>
    </dgm:pt>
    <dgm:pt modelId="{7C9B823C-8445-4C86-AC8C-9839C7A0F56D}">
      <dgm:prSet phldrT="[Текст]" phldr="1"/>
      <dgm:spPr/>
      <dgm:t>
        <a:bodyPr/>
        <a:lstStyle/>
        <a:p>
          <a:endParaRPr lang="ru-RU" dirty="0"/>
        </a:p>
      </dgm:t>
    </dgm:pt>
    <dgm:pt modelId="{932A6FA1-DFD9-47CA-8FFC-93C7980E6F50}" type="parTrans" cxnId="{41A12B47-3871-432F-9539-FEA44E8B7A57}">
      <dgm:prSet/>
      <dgm:spPr/>
      <dgm:t>
        <a:bodyPr/>
        <a:lstStyle/>
        <a:p>
          <a:endParaRPr lang="ru-RU"/>
        </a:p>
      </dgm:t>
    </dgm:pt>
    <dgm:pt modelId="{34773D85-614A-4052-B2FA-4E882FE5F8C9}" type="sibTrans" cxnId="{41A12B47-3871-432F-9539-FEA44E8B7A57}">
      <dgm:prSet/>
      <dgm:spPr/>
      <dgm:t>
        <a:bodyPr/>
        <a:lstStyle/>
        <a:p>
          <a:endParaRPr lang="ru-RU"/>
        </a:p>
      </dgm:t>
    </dgm:pt>
    <dgm:pt modelId="{FD6ECDD7-FA78-4220-8C0C-2C77B063A608}" type="pres">
      <dgm:prSet presAssocID="{8BB34CA6-54D6-42F0-861C-F6D2CE0EA4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64FA8-3D34-4FA8-9082-929FDF97E815}" type="pres">
      <dgm:prSet presAssocID="{8BB34CA6-54D6-42F0-861C-F6D2CE0EA4C1}" presName="tSp" presStyleCnt="0"/>
      <dgm:spPr/>
    </dgm:pt>
    <dgm:pt modelId="{651BFCD4-4905-44C3-BF86-5F27F26448B0}" type="pres">
      <dgm:prSet presAssocID="{8BB34CA6-54D6-42F0-861C-F6D2CE0EA4C1}" presName="bSp" presStyleCnt="0"/>
      <dgm:spPr/>
    </dgm:pt>
    <dgm:pt modelId="{C847B999-35FA-4EF5-9626-CB3F6E39A168}" type="pres">
      <dgm:prSet presAssocID="{8BB34CA6-54D6-42F0-861C-F6D2CE0EA4C1}" presName="process" presStyleCnt="0"/>
      <dgm:spPr/>
    </dgm:pt>
    <dgm:pt modelId="{803E189B-F3BD-4C75-8038-36A334677930}" type="pres">
      <dgm:prSet presAssocID="{52073E3D-D6E1-49A5-A453-4D0CC67B480D}" presName="composite1" presStyleCnt="0"/>
      <dgm:spPr/>
    </dgm:pt>
    <dgm:pt modelId="{DF20A7AF-B3DB-4DB9-AE81-26905495BF29}" type="pres">
      <dgm:prSet presAssocID="{52073E3D-D6E1-49A5-A453-4D0CC67B480D}" presName="dummyNode1" presStyleLbl="node1" presStyleIdx="0" presStyleCnt="3"/>
      <dgm:spPr/>
    </dgm:pt>
    <dgm:pt modelId="{7F877645-1875-4692-A7A4-9D656C071B9B}" type="pres">
      <dgm:prSet presAssocID="{52073E3D-D6E1-49A5-A453-4D0CC67B480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088E0-2410-4497-862D-51E0DD02D459}" type="pres">
      <dgm:prSet presAssocID="{52073E3D-D6E1-49A5-A453-4D0CC67B480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C65DE-02D8-4676-A30F-4735BDD8DB26}" type="pres">
      <dgm:prSet presAssocID="{52073E3D-D6E1-49A5-A453-4D0CC67B480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5BA1D-788F-41B5-A8CD-9CFDA8712CBA}" type="pres">
      <dgm:prSet presAssocID="{52073E3D-D6E1-49A5-A453-4D0CC67B480D}" presName="connSite1" presStyleCnt="0"/>
      <dgm:spPr/>
    </dgm:pt>
    <dgm:pt modelId="{314288EC-86F6-44D5-810D-0DC7F1BFAA1A}" type="pres">
      <dgm:prSet presAssocID="{EE598DC4-7033-45EF-8067-5B712608B2D5}" presName="Name9" presStyleLbl="sibTrans2D1" presStyleIdx="0" presStyleCnt="2"/>
      <dgm:spPr/>
      <dgm:t>
        <a:bodyPr/>
        <a:lstStyle/>
        <a:p>
          <a:endParaRPr lang="ru-RU"/>
        </a:p>
      </dgm:t>
    </dgm:pt>
    <dgm:pt modelId="{46B85BA5-8125-4C40-A88E-2E6B75262E02}" type="pres">
      <dgm:prSet presAssocID="{93268747-9B72-4195-BF91-FCC36DDF0A24}" presName="composite2" presStyleCnt="0"/>
      <dgm:spPr/>
    </dgm:pt>
    <dgm:pt modelId="{5F7575B5-E598-4CC0-8424-4B33B3FECAE7}" type="pres">
      <dgm:prSet presAssocID="{93268747-9B72-4195-BF91-FCC36DDF0A24}" presName="dummyNode2" presStyleLbl="node1" presStyleIdx="0" presStyleCnt="3"/>
      <dgm:spPr/>
    </dgm:pt>
    <dgm:pt modelId="{AD2D492D-3EC7-4D4C-BC56-A05C6F9F93ED}" type="pres">
      <dgm:prSet presAssocID="{93268747-9B72-4195-BF91-FCC36DDF0A2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31B21-05D8-41A9-8072-6AE5886E471F}" type="pres">
      <dgm:prSet presAssocID="{93268747-9B72-4195-BF91-FCC36DDF0A2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78C5A-A4E7-4C1D-BDB7-2658E386C150}" type="pres">
      <dgm:prSet presAssocID="{93268747-9B72-4195-BF91-FCC36DDF0A2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C60E3-4BDE-4087-95AD-B2115851B4ED}" type="pres">
      <dgm:prSet presAssocID="{93268747-9B72-4195-BF91-FCC36DDF0A24}" presName="connSite2" presStyleCnt="0"/>
      <dgm:spPr/>
    </dgm:pt>
    <dgm:pt modelId="{B8E1CE1D-4905-4963-B557-155130DDCBD3}" type="pres">
      <dgm:prSet presAssocID="{9B2F7A09-7105-4677-A176-3B77687C2F35}" presName="Name18" presStyleLbl="sibTrans2D1" presStyleIdx="1" presStyleCnt="2"/>
      <dgm:spPr/>
      <dgm:t>
        <a:bodyPr/>
        <a:lstStyle/>
        <a:p>
          <a:endParaRPr lang="ru-RU"/>
        </a:p>
      </dgm:t>
    </dgm:pt>
    <dgm:pt modelId="{A4D1B4D3-2D35-4158-9096-C55AC74A30EA}" type="pres">
      <dgm:prSet presAssocID="{9719CDCC-59FF-4EC9-93E5-998E432408CE}" presName="composite1" presStyleCnt="0"/>
      <dgm:spPr/>
    </dgm:pt>
    <dgm:pt modelId="{08CA0399-D880-4FEB-A5FD-7A1476661BAA}" type="pres">
      <dgm:prSet presAssocID="{9719CDCC-59FF-4EC9-93E5-998E432408CE}" presName="dummyNode1" presStyleLbl="node1" presStyleIdx="1" presStyleCnt="3"/>
      <dgm:spPr/>
    </dgm:pt>
    <dgm:pt modelId="{E1E7E527-BAFE-4CD0-995F-CCA0AC266497}" type="pres">
      <dgm:prSet presAssocID="{9719CDCC-59FF-4EC9-93E5-998E432408C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6EE7E-D2D9-4370-B2B3-CD9A2426A7AD}" type="pres">
      <dgm:prSet presAssocID="{9719CDCC-59FF-4EC9-93E5-998E432408C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67F9D-31FB-4D02-B8BF-417F9B1D3665}" type="pres">
      <dgm:prSet presAssocID="{9719CDCC-59FF-4EC9-93E5-998E432408C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7C229-C53E-4D1C-A5A0-2D4A0989EFC1}" type="pres">
      <dgm:prSet presAssocID="{9719CDCC-59FF-4EC9-93E5-998E432408CE}" presName="connSite1" presStyleCnt="0"/>
      <dgm:spPr/>
    </dgm:pt>
  </dgm:ptLst>
  <dgm:cxnLst>
    <dgm:cxn modelId="{7E0CB90B-0760-43D1-8FD0-47CA2965C10F}" type="presOf" srcId="{C7AAC44D-B6DB-41F7-A102-D594057D1AEA}" destId="{AD2D492D-3EC7-4D4C-BC56-A05C6F9F93ED}" srcOrd="0" destOrd="1" presId="urn:microsoft.com/office/officeart/2005/8/layout/hProcess4"/>
    <dgm:cxn modelId="{306EAEE6-C2B6-4AE6-BB18-E10DCFF53158}" srcId="{93268747-9B72-4195-BF91-FCC36DDF0A24}" destId="{C7AAC44D-B6DB-41F7-A102-D594057D1AEA}" srcOrd="1" destOrd="0" parTransId="{C6445C8B-4CF8-4144-A131-41B77D151709}" sibTransId="{2F5D5F6C-5B0E-45A7-B09F-12FD36D62C30}"/>
    <dgm:cxn modelId="{06F02AF9-7840-4632-935E-CDCBFCF2B165}" srcId="{52073E3D-D6E1-49A5-A453-4D0CC67B480D}" destId="{87421249-3F21-44A1-B8B5-0515DFA7985C}" srcOrd="0" destOrd="0" parTransId="{5D4C749C-A905-497B-AE1F-E19F25FB5875}" sibTransId="{1165DAD2-58EF-49F0-9A90-1A688189076B}"/>
    <dgm:cxn modelId="{D7BC6698-EC05-44F3-9D13-BB775B73427C}" srcId="{93268747-9B72-4195-BF91-FCC36DDF0A24}" destId="{7FDF3A83-2F35-4B69-97FD-98AE41EDFCC0}" srcOrd="0" destOrd="0" parTransId="{8CDD82B0-E6C8-485B-85B8-E92960539E56}" sibTransId="{D8F29A0F-AFE0-4172-95CC-F06571B2D621}"/>
    <dgm:cxn modelId="{1D94A52C-FD4A-46C9-B371-570256388D28}" type="presOf" srcId="{7FDF3A83-2F35-4B69-97FD-98AE41EDFCC0}" destId="{AD2D492D-3EC7-4D4C-BC56-A05C6F9F93ED}" srcOrd="0" destOrd="0" presId="urn:microsoft.com/office/officeart/2005/8/layout/hProcess4"/>
    <dgm:cxn modelId="{FD088322-A413-4608-9438-317119EB7B6D}" type="presOf" srcId="{7C9B823C-8445-4C86-AC8C-9839C7A0F56D}" destId="{E1E7E527-BAFE-4CD0-995F-CCA0AC266497}" srcOrd="0" destOrd="1" presId="urn:microsoft.com/office/officeart/2005/8/layout/hProcess4"/>
    <dgm:cxn modelId="{9CCBA04B-3CF8-4A89-839F-8CBD06DFB7B7}" srcId="{52073E3D-D6E1-49A5-A453-4D0CC67B480D}" destId="{F11A666C-5D47-44B9-85AF-52E66D0F6A85}" srcOrd="1" destOrd="0" parTransId="{EB7F30E8-C478-4FEB-BCAA-269AFA5CD8A3}" sibTransId="{569DE216-6775-4443-B1FD-4EDEC607B8BB}"/>
    <dgm:cxn modelId="{715F4E31-D486-45C1-BE67-1B91E164B4C0}" srcId="{8BB34CA6-54D6-42F0-861C-F6D2CE0EA4C1}" destId="{9719CDCC-59FF-4EC9-93E5-998E432408CE}" srcOrd="2" destOrd="0" parTransId="{08E845AE-7E96-45F0-BC37-7D00850DFDAF}" sibTransId="{A408A5FB-B68A-4FF1-A07B-CBDB583EAB27}"/>
    <dgm:cxn modelId="{7FFD31C0-5640-419A-B94F-8EB439B553A7}" type="presOf" srcId="{7C9B823C-8445-4C86-AC8C-9839C7A0F56D}" destId="{C1B6EE7E-D2D9-4370-B2B3-CD9A2426A7AD}" srcOrd="1" destOrd="1" presId="urn:microsoft.com/office/officeart/2005/8/layout/hProcess4"/>
    <dgm:cxn modelId="{3029E21D-E12D-4D79-B98E-F2555D37958B}" type="presOf" srcId="{7FDF3A83-2F35-4B69-97FD-98AE41EDFCC0}" destId="{1E331B21-05D8-41A9-8072-6AE5886E471F}" srcOrd="1" destOrd="0" presId="urn:microsoft.com/office/officeart/2005/8/layout/hProcess4"/>
    <dgm:cxn modelId="{4C52DF38-7C8C-472F-8648-C814A038B4A2}" type="presOf" srcId="{EE598DC4-7033-45EF-8067-5B712608B2D5}" destId="{314288EC-86F6-44D5-810D-0DC7F1BFAA1A}" srcOrd="0" destOrd="0" presId="urn:microsoft.com/office/officeart/2005/8/layout/hProcess4"/>
    <dgm:cxn modelId="{6C81B384-B000-4C1A-9009-2FEA2BDFD8B5}" type="presOf" srcId="{7E831DC8-1243-473F-8920-9ABCD1884D4E}" destId="{C1B6EE7E-D2D9-4370-B2B3-CD9A2426A7AD}" srcOrd="1" destOrd="0" presId="urn:microsoft.com/office/officeart/2005/8/layout/hProcess4"/>
    <dgm:cxn modelId="{820EE6D3-A458-451F-BA04-04A612168D89}" type="presOf" srcId="{87421249-3F21-44A1-B8B5-0515DFA7985C}" destId="{7F877645-1875-4692-A7A4-9D656C071B9B}" srcOrd="0" destOrd="0" presId="urn:microsoft.com/office/officeart/2005/8/layout/hProcess4"/>
    <dgm:cxn modelId="{113F2D43-4C5F-4D06-ADA4-403AF20F62F9}" type="presOf" srcId="{7E831DC8-1243-473F-8920-9ABCD1884D4E}" destId="{E1E7E527-BAFE-4CD0-995F-CCA0AC266497}" srcOrd="0" destOrd="0" presId="urn:microsoft.com/office/officeart/2005/8/layout/hProcess4"/>
    <dgm:cxn modelId="{61CF1B20-D76B-42F7-90ED-CAF8E3169A40}" type="presOf" srcId="{87421249-3F21-44A1-B8B5-0515DFA7985C}" destId="{BA0088E0-2410-4497-862D-51E0DD02D459}" srcOrd="1" destOrd="0" presId="urn:microsoft.com/office/officeart/2005/8/layout/hProcess4"/>
    <dgm:cxn modelId="{6C3A90D3-FD7C-4603-AE73-1CE6CB19DAEA}" type="presOf" srcId="{F11A666C-5D47-44B9-85AF-52E66D0F6A85}" destId="{7F877645-1875-4692-A7A4-9D656C071B9B}" srcOrd="0" destOrd="1" presId="urn:microsoft.com/office/officeart/2005/8/layout/hProcess4"/>
    <dgm:cxn modelId="{D88F5A20-D619-4D9B-95BB-A8DBDA07FA93}" type="presOf" srcId="{C7AAC44D-B6DB-41F7-A102-D594057D1AEA}" destId="{1E331B21-05D8-41A9-8072-6AE5886E471F}" srcOrd="1" destOrd="1" presId="urn:microsoft.com/office/officeart/2005/8/layout/hProcess4"/>
    <dgm:cxn modelId="{3661AC66-CE2B-4D6E-BAFA-BD1FCC829578}" srcId="{9719CDCC-59FF-4EC9-93E5-998E432408CE}" destId="{7E831DC8-1243-473F-8920-9ABCD1884D4E}" srcOrd="0" destOrd="0" parTransId="{734D3536-B677-4CF9-8688-9B0B6D2E4967}" sibTransId="{64BA6A26-D1F9-4A1C-8C3C-2477064DA918}"/>
    <dgm:cxn modelId="{07B39891-9E77-491F-B9B7-8DE5A7CFA003}" type="presOf" srcId="{F11A666C-5D47-44B9-85AF-52E66D0F6A85}" destId="{BA0088E0-2410-4497-862D-51E0DD02D459}" srcOrd="1" destOrd="1" presId="urn:microsoft.com/office/officeart/2005/8/layout/hProcess4"/>
    <dgm:cxn modelId="{AB500C6D-5FF5-4099-B58B-2E84D0C26766}" srcId="{8BB34CA6-54D6-42F0-861C-F6D2CE0EA4C1}" destId="{52073E3D-D6E1-49A5-A453-4D0CC67B480D}" srcOrd="0" destOrd="0" parTransId="{128A8815-E439-41F5-8CD8-E63F45426A05}" sibTransId="{EE598DC4-7033-45EF-8067-5B712608B2D5}"/>
    <dgm:cxn modelId="{E3B53627-94D2-458D-ABDF-5C2539F86733}" type="presOf" srcId="{52073E3D-D6E1-49A5-A453-4D0CC67B480D}" destId="{E46C65DE-02D8-4676-A30F-4735BDD8DB26}" srcOrd="0" destOrd="0" presId="urn:microsoft.com/office/officeart/2005/8/layout/hProcess4"/>
    <dgm:cxn modelId="{61E4E024-A7DE-405B-8DF6-F16E1B98FDE1}" type="presOf" srcId="{93268747-9B72-4195-BF91-FCC36DDF0A24}" destId="{04D78C5A-A4E7-4C1D-BDB7-2658E386C150}" srcOrd="0" destOrd="0" presId="urn:microsoft.com/office/officeart/2005/8/layout/hProcess4"/>
    <dgm:cxn modelId="{41A12B47-3871-432F-9539-FEA44E8B7A57}" srcId="{9719CDCC-59FF-4EC9-93E5-998E432408CE}" destId="{7C9B823C-8445-4C86-AC8C-9839C7A0F56D}" srcOrd="1" destOrd="0" parTransId="{932A6FA1-DFD9-47CA-8FFC-93C7980E6F50}" sibTransId="{34773D85-614A-4052-B2FA-4E882FE5F8C9}"/>
    <dgm:cxn modelId="{48EB242E-AF0A-42B3-AC9A-2EF92E7D538D}" srcId="{8BB34CA6-54D6-42F0-861C-F6D2CE0EA4C1}" destId="{93268747-9B72-4195-BF91-FCC36DDF0A24}" srcOrd="1" destOrd="0" parTransId="{AD0660A7-161D-4132-8729-75BABA816759}" sibTransId="{9B2F7A09-7105-4677-A176-3B77687C2F35}"/>
    <dgm:cxn modelId="{0FE7643F-9C6C-4E9A-8274-8CBC07B94F8E}" type="presOf" srcId="{9719CDCC-59FF-4EC9-93E5-998E432408CE}" destId="{37867F9D-31FB-4D02-B8BF-417F9B1D3665}" srcOrd="0" destOrd="0" presId="urn:microsoft.com/office/officeart/2005/8/layout/hProcess4"/>
    <dgm:cxn modelId="{7BCF49E5-DBA1-44C5-B943-B32348885B60}" type="presOf" srcId="{8BB34CA6-54D6-42F0-861C-F6D2CE0EA4C1}" destId="{FD6ECDD7-FA78-4220-8C0C-2C77B063A608}" srcOrd="0" destOrd="0" presId="urn:microsoft.com/office/officeart/2005/8/layout/hProcess4"/>
    <dgm:cxn modelId="{9BBD996B-0F59-4078-84DB-9BA0C5C7D66E}" type="presOf" srcId="{9B2F7A09-7105-4677-A176-3B77687C2F35}" destId="{B8E1CE1D-4905-4963-B557-155130DDCBD3}" srcOrd="0" destOrd="0" presId="urn:microsoft.com/office/officeart/2005/8/layout/hProcess4"/>
    <dgm:cxn modelId="{DD949190-5F39-4874-A8CA-BE967B724BC2}" type="presParOf" srcId="{FD6ECDD7-FA78-4220-8C0C-2C77B063A608}" destId="{0E964FA8-3D34-4FA8-9082-929FDF97E815}" srcOrd="0" destOrd="0" presId="urn:microsoft.com/office/officeart/2005/8/layout/hProcess4"/>
    <dgm:cxn modelId="{E461DE70-E7A1-4737-A1B0-71E32A469B4B}" type="presParOf" srcId="{FD6ECDD7-FA78-4220-8C0C-2C77B063A608}" destId="{651BFCD4-4905-44C3-BF86-5F27F26448B0}" srcOrd="1" destOrd="0" presId="urn:microsoft.com/office/officeart/2005/8/layout/hProcess4"/>
    <dgm:cxn modelId="{CB00CF0B-8250-4CCC-855E-4193DACC1710}" type="presParOf" srcId="{FD6ECDD7-FA78-4220-8C0C-2C77B063A608}" destId="{C847B999-35FA-4EF5-9626-CB3F6E39A168}" srcOrd="2" destOrd="0" presId="urn:microsoft.com/office/officeart/2005/8/layout/hProcess4"/>
    <dgm:cxn modelId="{F9B9E7A5-1915-4EBC-957A-4B9FEA3D3471}" type="presParOf" srcId="{C847B999-35FA-4EF5-9626-CB3F6E39A168}" destId="{803E189B-F3BD-4C75-8038-36A334677930}" srcOrd="0" destOrd="0" presId="urn:microsoft.com/office/officeart/2005/8/layout/hProcess4"/>
    <dgm:cxn modelId="{69CD56D4-7209-4482-BCF4-E812A6AF9353}" type="presParOf" srcId="{803E189B-F3BD-4C75-8038-36A334677930}" destId="{DF20A7AF-B3DB-4DB9-AE81-26905495BF29}" srcOrd="0" destOrd="0" presId="urn:microsoft.com/office/officeart/2005/8/layout/hProcess4"/>
    <dgm:cxn modelId="{57C9F20A-B83D-4C21-8553-B00B3B96AD62}" type="presParOf" srcId="{803E189B-F3BD-4C75-8038-36A334677930}" destId="{7F877645-1875-4692-A7A4-9D656C071B9B}" srcOrd="1" destOrd="0" presId="urn:microsoft.com/office/officeart/2005/8/layout/hProcess4"/>
    <dgm:cxn modelId="{34079459-88BD-46CF-A5F2-2337823980D5}" type="presParOf" srcId="{803E189B-F3BD-4C75-8038-36A334677930}" destId="{BA0088E0-2410-4497-862D-51E0DD02D459}" srcOrd="2" destOrd="0" presId="urn:microsoft.com/office/officeart/2005/8/layout/hProcess4"/>
    <dgm:cxn modelId="{2D81F34B-33A7-46DB-B10A-31F76A9D29F4}" type="presParOf" srcId="{803E189B-F3BD-4C75-8038-36A334677930}" destId="{E46C65DE-02D8-4676-A30F-4735BDD8DB26}" srcOrd="3" destOrd="0" presId="urn:microsoft.com/office/officeart/2005/8/layout/hProcess4"/>
    <dgm:cxn modelId="{ABC35F41-B72F-4935-B6E3-44434EA1A409}" type="presParOf" srcId="{803E189B-F3BD-4C75-8038-36A334677930}" destId="{FC85BA1D-788F-41B5-A8CD-9CFDA8712CBA}" srcOrd="4" destOrd="0" presId="urn:microsoft.com/office/officeart/2005/8/layout/hProcess4"/>
    <dgm:cxn modelId="{929A5120-B59B-481F-969F-692F55117F22}" type="presParOf" srcId="{C847B999-35FA-4EF5-9626-CB3F6E39A168}" destId="{314288EC-86F6-44D5-810D-0DC7F1BFAA1A}" srcOrd="1" destOrd="0" presId="urn:microsoft.com/office/officeart/2005/8/layout/hProcess4"/>
    <dgm:cxn modelId="{FD81DFC8-0E64-4E94-8A9C-05E6E983FCF0}" type="presParOf" srcId="{C847B999-35FA-4EF5-9626-CB3F6E39A168}" destId="{46B85BA5-8125-4C40-A88E-2E6B75262E02}" srcOrd="2" destOrd="0" presId="urn:microsoft.com/office/officeart/2005/8/layout/hProcess4"/>
    <dgm:cxn modelId="{F7116303-F162-4592-B061-56B9E0B1C552}" type="presParOf" srcId="{46B85BA5-8125-4C40-A88E-2E6B75262E02}" destId="{5F7575B5-E598-4CC0-8424-4B33B3FECAE7}" srcOrd="0" destOrd="0" presId="urn:microsoft.com/office/officeart/2005/8/layout/hProcess4"/>
    <dgm:cxn modelId="{49DF5C01-7410-4419-AE41-9E70A677A553}" type="presParOf" srcId="{46B85BA5-8125-4C40-A88E-2E6B75262E02}" destId="{AD2D492D-3EC7-4D4C-BC56-A05C6F9F93ED}" srcOrd="1" destOrd="0" presId="urn:microsoft.com/office/officeart/2005/8/layout/hProcess4"/>
    <dgm:cxn modelId="{812ADFE2-4EF0-4A4F-8C35-9C7AFF37856C}" type="presParOf" srcId="{46B85BA5-8125-4C40-A88E-2E6B75262E02}" destId="{1E331B21-05D8-41A9-8072-6AE5886E471F}" srcOrd="2" destOrd="0" presId="urn:microsoft.com/office/officeart/2005/8/layout/hProcess4"/>
    <dgm:cxn modelId="{7AF659BA-4B28-4467-BE6F-C71A80AAE210}" type="presParOf" srcId="{46B85BA5-8125-4C40-A88E-2E6B75262E02}" destId="{04D78C5A-A4E7-4C1D-BDB7-2658E386C150}" srcOrd="3" destOrd="0" presId="urn:microsoft.com/office/officeart/2005/8/layout/hProcess4"/>
    <dgm:cxn modelId="{E78A1296-18AC-4714-A2EB-9C9A3458EB40}" type="presParOf" srcId="{46B85BA5-8125-4C40-A88E-2E6B75262E02}" destId="{BB7C60E3-4BDE-4087-95AD-B2115851B4ED}" srcOrd="4" destOrd="0" presId="urn:microsoft.com/office/officeart/2005/8/layout/hProcess4"/>
    <dgm:cxn modelId="{29CAB2B3-13BF-494B-8719-87BE718A1F67}" type="presParOf" srcId="{C847B999-35FA-4EF5-9626-CB3F6E39A168}" destId="{B8E1CE1D-4905-4963-B557-155130DDCBD3}" srcOrd="3" destOrd="0" presId="urn:microsoft.com/office/officeart/2005/8/layout/hProcess4"/>
    <dgm:cxn modelId="{91A72CC5-E5DE-45FA-856F-D9A708DF2537}" type="presParOf" srcId="{C847B999-35FA-4EF5-9626-CB3F6E39A168}" destId="{A4D1B4D3-2D35-4158-9096-C55AC74A30EA}" srcOrd="4" destOrd="0" presId="urn:microsoft.com/office/officeart/2005/8/layout/hProcess4"/>
    <dgm:cxn modelId="{812698AE-8A02-4334-B5F3-D2C9300043AF}" type="presParOf" srcId="{A4D1B4D3-2D35-4158-9096-C55AC74A30EA}" destId="{08CA0399-D880-4FEB-A5FD-7A1476661BAA}" srcOrd="0" destOrd="0" presId="urn:microsoft.com/office/officeart/2005/8/layout/hProcess4"/>
    <dgm:cxn modelId="{49B1FA33-A3B5-427C-A7C4-A571A2B28320}" type="presParOf" srcId="{A4D1B4D3-2D35-4158-9096-C55AC74A30EA}" destId="{E1E7E527-BAFE-4CD0-995F-CCA0AC266497}" srcOrd="1" destOrd="0" presId="urn:microsoft.com/office/officeart/2005/8/layout/hProcess4"/>
    <dgm:cxn modelId="{3B141764-4BBA-475C-B60C-7527644C8D1F}" type="presParOf" srcId="{A4D1B4D3-2D35-4158-9096-C55AC74A30EA}" destId="{C1B6EE7E-D2D9-4370-B2B3-CD9A2426A7AD}" srcOrd="2" destOrd="0" presId="urn:microsoft.com/office/officeart/2005/8/layout/hProcess4"/>
    <dgm:cxn modelId="{9640299E-B571-41A6-B1A7-F2B84AFD385C}" type="presParOf" srcId="{A4D1B4D3-2D35-4158-9096-C55AC74A30EA}" destId="{37867F9D-31FB-4D02-B8BF-417F9B1D3665}" srcOrd="3" destOrd="0" presId="urn:microsoft.com/office/officeart/2005/8/layout/hProcess4"/>
    <dgm:cxn modelId="{0C3F9AC1-43B3-4A69-9CEC-6A6979DED642}" type="presParOf" srcId="{A4D1B4D3-2D35-4158-9096-C55AC74A30EA}" destId="{CB97C229-C53E-4D1C-A5A0-2D4A0989EFC1}" srcOrd="4" destOrd="0" presId="urn:microsoft.com/office/officeart/2005/8/layout/h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ACF6A-374E-4419-9C4C-09B48F0B68C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71E9E1-B6D8-49C5-ABE5-AA311D78473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Санкт-Петербург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8051C9-580B-4753-8341-2EE5732F4E43}" type="parTrans" cxnId="{173DF3F6-DC56-49A1-9D90-2A485F46D81C}">
      <dgm:prSet/>
      <dgm:spPr/>
      <dgm:t>
        <a:bodyPr/>
        <a:lstStyle/>
        <a:p>
          <a:endParaRPr lang="ru-RU"/>
        </a:p>
      </dgm:t>
    </dgm:pt>
    <dgm:pt modelId="{9CA6FA05-C2A4-4E7D-BEC1-5AA9354CAECE}" type="sibTrans" cxnId="{173DF3F6-DC56-49A1-9D90-2A485F46D81C}">
      <dgm:prSet/>
      <dgm:spPr/>
      <dgm:t>
        <a:bodyPr/>
        <a:lstStyle/>
        <a:p>
          <a:endParaRPr lang="ru-RU"/>
        </a:p>
      </dgm:t>
    </dgm:pt>
    <dgm:pt modelId="{5345454A-BEA8-4704-B202-9A913BA8371D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Чебрксары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623B719-D698-4BF1-824C-512D4124E4D8}" type="parTrans" cxnId="{1B07BC6C-FC5B-4AFC-BA5C-86CD5B12828A}">
      <dgm:prSet/>
      <dgm:spPr/>
      <dgm:t>
        <a:bodyPr/>
        <a:lstStyle/>
        <a:p>
          <a:endParaRPr lang="ru-RU"/>
        </a:p>
      </dgm:t>
    </dgm:pt>
    <dgm:pt modelId="{40E69249-17DA-40BB-9F75-3A7BDE9729FF}" type="sibTrans" cxnId="{1B07BC6C-FC5B-4AFC-BA5C-86CD5B12828A}">
      <dgm:prSet/>
      <dgm:spPr/>
      <dgm:t>
        <a:bodyPr/>
        <a:lstStyle/>
        <a:p>
          <a:endParaRPr lang="ru-RU"/>
        </a:p>
      </dgm:t>
    </dgm:pt>
    <dgm:pt modelId="{E4A1B2B7-A38F-424B-949A-041836D693BB}">
      <dgm:prSet phldrT="[Текст]" custT="1"/>
      <dgm:spPr/>
      <dgm:t>
        <a:bodyPr/>
        <a:lstStyle/>
        <a:p>
          <a:pPr algn="ctr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VI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Международной научно-практической конференции «Воспитание и обучение: теория, методика и практика»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2CA8C1-C106-4AF2-93F9-1CB28B6DDB44}" type="parTrans" cxnId="{39716FB6-D324-4FB4-AB88-784889EF9B5B}">
      <dgm:prSet/>
      <dgm:spPr/>
      <dgm:t>
        <a:bodyPr/>
        <a:lstStyle/>
        <a:p>
          <a:endParaRPr lang="ru-RU"/>
        </a:p>
      </dgm:t>
    </dgm:pt>
    <dgm:pt modelId="{3EAA563C-8DB6-4E92-970D-E6B4041C5EF7}" type="sibTrans" cxnId="{39716FB6-D324-4FB4-AB88-784889EF9B5B}">
      <dgm:prSet/>
      <dgm:spPr/>
      <dgm:t>
        <a:bodyPr/>
        <a:lstStyle/>
        <a:p>
          <a:endParaRPr lang="ru-RU"/>
        </a:p>
      </dgm:t>
    </dgm:pt>
    <dgm:pt modelId="{67481F45-7538-4487-91B1-D6D9007C2BD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Сызрань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595518A-CB80-489A-A3F5-0F47FB9C901F}" type="parTrans" cxnId="{A67F6D89-7063-409A-BB00-BAB60B7162F4}">
      <dgm:prSet/>
      <dgm:spPr/>
      <dgm:t>
        <a:bodyPr/>
        <a:lstStyle/>
        <a:p>
          <a:endParaRPr lang="ru-RU"/>
        </a:p>
      </dgm:t>
    </dgm:pt>
    <dgm:pt modelId="{96E086A5-0497-402C-B3F7-02560CF7233E}" type="sibTrans" cxnId="{A67F6D89-7063-409A-BB00-BAB60B7162F4}">
      <dgm:prSet/>
      <dgm:spPr/>
      <dgm:t>
        <a:bodyPr/>
        <a:lstStyle/>
        <a:p>
          <a:endParaRPr lang="ru-RU"/>
        </a:p>
      </dgm:t>
    </dgm:pt>
    <dgm:pt modelId="{59641DCA-EE92-4A84-ABDB-D87EE671C42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Международной научно-практической конференции «Закономерности и тенденции инновационного  развития общества»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321553-0004-424B-B916-A5D35EC0F1F1}" type="parTrans" cxnId="{FE309B2F-E643-48B7-9A69-30277430C5A0}">
      <dgm:prSet/>
      <dgm:spPr/>
      <dgm:t>
        <a:bodyPr/>
        <a:lstStyle/>
        <a:p>
          <a:endParaRPr lang="ru-RU"/>
        </a:p>
      </dgm:t>
    </dgm:pt>
    <dgm:pt modelId="{F41D4D5B-D6EC-4211-980E-6B935CFAA6A0}" type="sibTrans" cxnId="{FE309B2F-E643-48B7-9A69-30277430C5A0}">
      <dgm:prSet/>
      <dgm:spPr/>
      <dgm:t>
        <a:bodyPr/>
        <a:lstStyle/>
        <a:p>
          <a:endParaRPr lang="ru-RU"/>
        </a:p>
      </dgm:t>
    </dgm:pt>
    <dgm:pt modelId="{5AE171C1-F048-43F4-A0B8-0BF14CE6B288}">
      <dgm:prSet phldrT="[Текст]" custT="1"/>
      <dgm:spPr/>
      <dgm:t>
        <a:bodyPr/>
        <a:lstStyle/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  образовательный  форум  «Школа будущего» 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EDB5-4293-45F7-8562-C41A85475A00}" type="parTrans" cxnId="{631F3121-D009-44BC-8348-5BA1D47CD0DB}">
      <dgm:prSet/>
      <dgm:spPr/>
      <dgm:t>
        <a:bodyPr/>
        <a:lstStyle/>
        <a:p>
          <a:endParaRPr lang="ru-RU"/>
        </a:p>
      </dgm:t>
    </dgm:pt>
    <dgm:pt modelId="{554C0498-CF85-4CCD-BAA5-54B42D34B71C}" type="sibTrans" cxnId="{631F3121-D009-44BC-8348-5BA1D47CD0DB}">
      <dgm:prSet/>
      <dgm:spPr/>
      <dgm:t>
        <a:bodyPr/>
        <a:lstStyle/>
        <a:p>
          <a:endParaRPr lang="ru-RU"/>
        </a:p>
      </dgm:t>
    </dgm:pt>
    <dgm:pt modelId="{58CAC8E0-84D3-47AD-B987-FC144CD2373C}" type="pres">
      <dgm:prSet presAssocID="{7C4ACF6A-374E-4419-9C4C-09B48F0B68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C6154-6246-4562-8439-2262ED5FE297}" type="pres">
      <dgm:prSet presAssocID="{7C4ACF6A-374E-4419-9C4C-09B48F0B68C1}" presName="tSp" presStyleCnt="0"/>
      <dgm:spPr/>
    </dgm:pt>
    <dgm:pt modelId="{4BD61C1C-A1B9-44FE-A4E6-1491949CB0AE}" type="pres">
      <dgm:prSet presAssocID="{7C4ACF6A-374E-4419-9C4C-09B48F0B68C1}" presName="bSp" presStyleCnt="0"/>
      <dgm:spPr/>
    </dgm:pt>
    <dgm:pt modelId="{E263B0F1-BA87-4CF1-A4A9-D86206FCC7BC}" type="pres">
      <dgm:prSet presAssocID="{7C4ACF6A-374E-4419-9C4C-09B48F0B68C1}" presName="process" presStyleCnt="0"/>
      <dgm:spPr/>
    </dgm:pt>
    <dgm:pt modelId="{DA71E2DD-4139-43D7-9A7A-54DF40D32E0F}" type="pres">
      <dgm:prSet presAssocID="{4571E9E1-B6D8-49C5-ABE5-AA311D78473C}" presName="composite1" presStyleCnt="0"/>
      <dgm:spPr/>
    </dgm:pt>
    <dgm:pt modelId="{E4059E51-B0C3-448F-B43B-EB003B3C2C18}" type="pres">
      <dgm:prSet presAssocID="{4571E9E1-B6D8-49C5-ABE5-AA311D78473C}" presName="dummyNode1" presStyleLbl="node1" presStyleIdx="0" presStyleCnt="3"/>
      <dgm:spPr/>
    </dgm:pt>
    <dgm:pt modelId="{F065AF3E-5E58-4A4F-9C8F-446F918CE057}" type="pres">
      <dgm:prSet presAssocID="{4571E9E1-B6D8-49C5-ABE5-AA311D78473C}" presName="childNode1" presStyleLbl="bgAcc1" presStyleIdx="0" presStyleCnt="3" custScaleX="135021" custScaleY="10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4244F-13D0-4127-AFC9-FF4B9293A29F}" type="pres">
      <dgm:prSet presAssocID="{4571E9E1-B6D8-49C5-ABE5-AA311D78473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7D148-D2E1-430C-AC3E-888E876962A3}" type="pres">
      <dgm:prSet presAssocID="{4571E9E1-B6D8-49C5-ABE5-AA311D78473C}" presName="parentNode1" presStyleLbl="node1" presStyleIdx="0" presStyleCnt="3" custScaleX="102531" custScaleY="664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4CAAC-1B1A-4862-9F9D-42ABA55B3CE6}" type="pres">
      <dgm:prSet presAssocID="{4571E9E1-B6D8-49C5-ABE5-AA311D78473C}" presName="connSite1" presStyleCnt="0"/>
      <dgm:spPr/>
    </dgm:pt>
    <dgm:pt modelId="{3101C052-7FC6-463D-951C-4A0BC4FB82B0}" type="pres">
      <dgm:prSet presAssocID="{9CA6FA05-C2A4-4E7D-BEC1-5AA9354CAECE}" presName="Name9" presStyleLbl="sibTrans2D1" presStyleIdx="0" presStyleCnt="2" custLinFactNeighborY="-7366"/>
      <dgm:spPr/>
      <dgm:t>
        <a:bodyPr/>
        <a:lstStyle/>
        <a:p>
          <a:endParaRPr lang="ru-RU"/>
        </a:p>
      </dgm:t>
    </dgm:pt>
    <dgm:pt modelId="{7D4E9B3E-2D75-4128-99B2-61684E6D6762}" type="pres">
      <dgm:prSet presAssocID="{5345454A-BEA8-4704-B202-9A913BA8371D}" presName="composite2" presStyleCnt="0"/>
      <dgm:spPr/>
    </dgm:pt>
    <dgm:pt modelId="{347B963E-E851-4F02-A6DF-DB150BC2AA05}" type="pres">
      <dgm:prSet presAssocID="{5345454A-BEA8-4704-B202-9A913BA8371D}" presName="dummyNode2" presStyleLbl="node1" presStyleIdx="0" presStyleCnt="3"/>
      <dgm:spPr/>
    </dgm:pt>
    <dgm:pt modelId="{3DF94E86-F86E-4B73-BDDD-60F76F56F0B0}" type="pres">
      <dgm:prSet presAssocID="{5345454A-BEA8-4704-B202-9A913BA8371D}" presName="childNode2" presStyleLbl="bgAcc1" presStyleIdx="1" presStyleCnt="3" custScaleX="153956" custScaleY="117887" custLinFactNeighborY="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78E7C-C0F0-4D67-BC1B-310C7D7D172F}" type="pres">
      <dgm:prSet presAssocID="{5345454A-BEA8-4704-B202-9A913BA8371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43EF8-416E-4273-B153-8B006E8C3C04}" type="pres">
      <dgm:prSet presAssocID="{5345454A-BEA8-4704-B202-9A913BA8371D}" presName="parentNode2" presStyleLbl="node1" presStyleIdx="1" presStyleCnt="3" custScaleX="116234" custScaleY="81685" custLinFactNeighborX="1771" custLinFactNeighborY="-4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BB85-B4B6-44F1-87A4-5B24311B380B}" type="pres">
      <dgm:prSet presAssocID="{5345454A-BEA8-4704-B202-9A913BA8371D}" presName="connSite2" presStyleCnt="0"/>
      <dgm:spPr/>
    </dgm:pt>
    <dgm:pt modelId="{15E7CB0B-8546-4143-AA4F-B39C904F7EA4}" type="pres">
      <dgm:prSet presAssocID="{40E69249-17DA-40BB-9F75-3A7BDE9729FF}" presName="Name18" presStyleLbl="sibTrans2D1" presStyleIdx="1" presStyleCnt="2" custLinFactNeighborY="9279"/>
      <dgm:spPr/>
      <dgm:t>
        <a:bodyPr/>
        <a:lstStyle/>
        <a:p>
          <a:endParaRPr lang="ru-RU"/>
        </a:p>
      </dgm:t>
    </dgm:pt>
    <dgm:pt modelId="{54CAB6A1-79FD-42E2-8B1C-D2F161485D2C}" type="pres">
      <dgm:prSet presAssocID="{67481F45-7538-4487-91B1-D6D9007C2BD8}" presName="composite1" presStyleCnt="0"/>
      <dgm:spPr/>
    </dgm:pt>
    <dgm:pt modelId="{6291E1A5-439C-42AB-9870-7178D531C4D0}" type="pres">
      <dgm:prSet presAssocID="{67481F45-7538-4487-91B1-D6D9007C2BD8}" presName="dummyNode1" presStyleLbl="node1" presStyleIdx="1" presStyleCnt="3"/>
      <dgm:spPr/>
    </dgm:pt>
    <dgm:pt modelId="{8A9D0B94-62E8-41E2-A856-DC8E6B8C300D}" type="pres">
      <dgm:prSet presAssocID="{67481F45-7538-4487-91B1-D6D9007C2BD8}" presName="childNode1" presStyleLbl="bgAcc1" presStyleIdx="2" presStyleCnt="3" custScaleX="150106" custScaleY="117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5F72A-EB39-4674-AF4C-246FEC223BD2}" type="pres">
      <dgm:prSet presAssocID="{67481F45-7538-4487-91B1-D6D9007C2BD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17866-2827-4E7C-8F17-EACEFB2A3739}" type="pres">
      <dgm:prSet presAssocID="{67481F45-7538-4487-91B1-D6D9007C2BD8}" presName="parentNode1" presStyleLbl="node1" presStyleIdx="2" presStyleCnt="3" custScaleX="96050" custScaleY="69007" custLinFactNeighborX="5311" custLinFactNeighborY="243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F507A-D3E6-4756-99D7-0C84B3B8F1EF}" type="pres">
      <dgm:prSet presAssocID="{67481F45-7538-4487-91B1-D6D9007C2BD8}" presName="connSite1" presStyleCnt="0"/>
      <dgm:spPr/>
    </dgm:pt>
  </dgm:ptLst>
  <dgm:cxnLst>
    <dgm:cxn modelId="{87869796-17F5-4920-805F-240660311057}" type="presOf" srcId="{5345454A-BEA8-4704-B202-9A913BA8371D}" destId="{87043EF8-416E-4273-B153-8B006E8C3C04}" srcOrd="0" destOrd="0" presId="urn:microsoft.com/office/officeart/2005/8/layout/hProcess4"/>
    <dgm:cxn modelId="{631F3121-D009-44BC-8348-5BA1D47CD0DB}" srcId="{4571E9E1-B6D8-49C5-ABE5-AA311D78473C}" destId="{5AE171C1-F048-43F4-A0B8-0BF14CE6B288}" srcOrd="0" destOrd="0" parTransId="{DC0DEDB5-4293-45F7-8562-C41A85475A00}" sibTransId="{554C0498-CF85-4CCD-BAA5-54B42D34B71C}"/>
    <dgm:cxn modelId="{173DF3F6-DC56-49A1-9D90-2A485F46D81C}" srcId="{7C4ACF6A-374E-4419-9C4C-09B48F0B68C1}" destId="{4571E9E1-B6D8-49C5-ABE5-AA311D78473C}" srcOrd="0" destOrd="0" parTransId="{1E8051C9-580B-4753-8341-2EE5732F4E43}" sibTransId="{9CA6FA05-C2A4-4E7D-BEC1-5AA9354CAECE}"/>
    <dgm:cxn modelId="{46FFA754-1489-4B11-BB9A-8E73F86ACB41}" type="presOf" srcId="{5AE171C1-F048-43F4-A0B8-0BF14CE6B288}" destId="{F065AF3E-5E58-4A4F-9C8F-446F918CE057}" srcOrd="0" destOrd="0" presId="urn:microsoft.com/office/officeart/2005/8/layout/hProcess4"/>
    <dgm:cxn modelId="{1B07BC6C-FC5B-4AFC-BA5C-86CD5B12828A}" srcId="{7C4ACF6A-374E-4419-9C4C-09B48F0B68C1}" destId="{5345454A-BEA8-4704-B202-9A913BA8371D}" srcOrd="1" destOrd="0" parTransId="{8623B719-D698-4BF1-824C-512D4124E4D8}" sibTransId="{40E69249-17DA-40BB-9F75-3A7BDE9729FF}"/>
    <dgm:cxn modelId="{FE309B2F-E643-48B7-9A69-30277430C5A0}" srcId="{67481F45-7538-4487-91B1-D6D9007C2BD8}" destId="{59641DCA-EE92-4A84-ABDB-D87EE671C42E}" srcOrd="0" destOrd="0" parTransId="{F2321553-0004-424B-B916-A5D35EC0F1F1}" sibTransId="{F41D4D5B-D6EC-4211-980E-6B935CFAA6A0}"/>
    <dgm:cxn modelId="{EF1E4C09-4121-43B8-872C-C36B74DE04DA}" type="presOf" srcId="{4571E9E1-B6D8-49C5-ABE5-AA311D78473C}" destId="{F3B7D148-D2E1-430C-AC3E-888E876962A3}" srcOrd="0" destOrd="0" presId="urn:microsoft.com/office/officeart/2005/8/layout/hProcess4"/>
    <dgm:cxn modelId="{5D9B93FD-17EF-41DC-A4E1-801AB8365F94}" type="presOf" srcId="{67481F45-7538-4487-91B1-D6D9007C2BD8}" destId="{F3417866-2827-4E7C-8F17-EACEFB2A3739}" srcOrd="0" destOrd="0" presId="urn:microsoft.com/office/officeart/2005/8/layout/hProcess4"/>
    <dgm:cxn modelId="{39716FB6-D324-4FB4-AB88-784889EF9B5B}" srcId="{5345454A-BEA8-4704-B202-9A913BA8371D}" destId="{E4A1B2B7-A38F-424B-949A-041836D693BB}" srcOrd="0" destOrd="0" parTransId="{202CA8C1-C106-4AF2-93F9-1CB28B6DDB44}" sibTransId="{3EAA563C-8DB6-4E92-970D-E6B4041C5EF7}"/>
    <dgm:cxn modelId="{A67F6D89-7063-409A-BB00-BAB60B7162F4}" srcId="{7C4ACF6A-374E-4419-9C4C-09B48F0B68C1}" destId="{67481F45-7538-4487-91B1-D6D9007C2BD8}" srcOrd="2" destOrd="0" parTransId="{7595518A-CB80-489A-A3F5-0F47FB9C901F}" sibTransId="{96E086A5-0497-402C-B3F7-02560CF7233E}"/>
    <dgm:cxn modelId="{379822F8-81F5-4BC9-988F-354E06F17677}" type="presOf" srcId="{E4A1B2B7-A38F-424B-949A-041836D693BB}" destId="{3DF94E86-F86E-4B73-BDDD-60F76F56F0B0}" srcOrd="0" destOrd="0" presId="urn:microsoft.com/office/officeart/2005/8/layout/hProcess4"/>
    <dgm:cxn modelId="{7E0676CC-247E-4F79-A62F-0999A9FCF318}" type="presOf" srcId="{9CA6FA05-C2A4-4E7D-BEC1-5AA9354CAECE}" destId="{3101C052-7FC6-463D-951C-4A0BC4FB82B0}" srcOrd="0" destOrd="0" presId="urn:microsoft.com/office/officeart/2005/8/layout/hProcess4"/>
    <dgm:cxn modelId="{06806B56-6A3C-49A7-B164-25E463929A0F}" type="presOf" srcId="{40E69249-17DA-40BB-9F75-3A7BDE9729FF}" destId="{15E7CB0B-8546-4143-AA4F-B39C904F7EA4}" srcOrd="0" destOrd="0" presId="urn:microsoft.com/office/officeart/2005/8/layout/hProcess4"/>
    <dgm:cxn modelId="{B98EEB4E-52B0-4590-9CC4-C64114F9D4A7}" type="presOf" srcId="{59641DCA-EE92-4A84-ABDB-D87EE671C42E}" destId="{8A9D0B94-62E8-41E2-A856-DC8E6B8C300D}" srcOrd="0" destOrd="0" presId="urn:microsoft.com/office/officeart/2005/8/layout/hProcess4"/>
    <dgm:cxn modelId="{F6BCBC0F-B419-4B73-B592-E0F87DC46BE1}" type="presOf" srcId="{59641DCA-EE92-4A84-ABDB-D87EE671C42E}" destId="{BCF5F72A-EB39-4674-AF4C-246FEC223BD2}" srcOrd="1" destOrd="0" presId="urn:microsoft.com/office/officeart/2005/8/layout/hProcess4"/>
    <dgm:cxn modelId="{447F2302-42CE-498B-B6D8-0AA35B79DEE0}" type="presOf" srcId="{5AE171C1-F048-43F4-A0B8-0BF14CE6B288}" destId="{8404244F-13D0-4127-AFC9-FF4B9293A29F}" srcOrd="1" destOrd="0" presId="urn:microsoft.com/office/officeart/2005/8/layout/hProcess4"/>
    <dgm:cxn modelId="{281C476F-16A7-4062-B009-785C5872555A}" type="presOf" srcId="{E4A1B2B7-A38F-424B-949A-041836D693BB}" destId="{61978E7C-C0F0-4D67-BC1B-310C7D7D172F}" srcOrd="1" destOrd="0" presId="urn:microsoft.com/office/officeart/2005/8/layout/hProcess4"/>
    <dgm:cxn modelId="{1C40070A-BAF9-45C8-B92C-00E36D79AE06}" type="presOf" srcId="{7C4ACF6A-374E-4419-9C4C-09B48F0B68C1}" destId="{58CAC8E0-84D3-47AD-B987-FC144CD2373C}" srcOrd="0" destOrd="0" presId="urn:microsoft.com/office/officeart/2005/8/layout/hProcess4"/>
    <dgm:cxn modelId="{1CA2D2AD-9170-4A8F-B326-F8795E8E205C}" type="presParOf" srcId="{58CAC8E0-84D3-47AD-B987-FC144CD2373C}" destId="{919C6154-6246-4562-8439-2262ED5FE297}" srcOrd="0" destOrd="0" presId="urn:microsoft.com/office/officeart/2005/8/layout/hProcess4"/>
    <dgm:cxn modelId="{78FEEEB3-C498-4E5A-A1E8-B445E19CE4D2}" type="presParOf" srcId="{58CAC8E0-84D3-47AD-B987-FC144CD2373C}" destId="{4BD61C1C-A1B9-44FE-A4E6-1491949CB0AE}" srcOrd="1" destOrd="0" presId="urn:microsoft.com/office/officeart/2005/8/layout/hProcess4"/>
    <dgm:cxn modelId="{3C9970FF-2F34-4D47-BA3C-B4B357E9262D}" type="presParOf" srcId="{58CAC8E0-84D3-47AD-B987-FC144CD2373C}" destId="{E263B0F1-BA87-4CF1-A4A9-D86206FCC7BC}" srcOrd="2" destOrd="0" presId="urn:microsoft.com/office/officeart/2005/8/layout/hProcess4"/>
    <dgm:cxn modelId="{0B8E2087-1CC3-4C5F-AA41-C521CC856EE1}" type="presParOf" srcId="{E263B0F1-BA87-4CF1-A4A9-D86206FCC7BC}" destId="{DA71E2DD-4139-43D7-9A7A-54DF40D32E0F}" srcOrd="0" destOrd="0" presId="urn:microsoft.com/office/officeart/2005/8/layout/hProcess4"/>
    <dgm:cxn modelId="{A94064C5-656C-4A40-865B-36CE9B5B6485}" type="presParOf" srcId="{DA71E2DD-4139-43D7-9A7A-54DF40D32E0F}" destId="{E4059E51-B0C3-448F-B43B-EB003B3C2C18}" srcOrd="0" destOrd="0" presId="urn:microsoft.com/office/officeart/2005/8/layout/hProcess4"/>
    <dgm:cxn modelId="{EBE50051-CBFD-4EC1-B3C2-04CF007986B7}" type="presParOf" srcId="{DA71E2DD-4139-43D7-9A7A-54DF40D32E0F}" destId="{F065AF3E-5E58-4A4F-9C8F-446F918CE057}" srcOrd="1" destOrd="0" presId="urn:microsoft.com/office/officeart/2005/8/layout/hProcess4"/>
    <dgm:cxn modelId="{B0B824DB-1F56-440D-BE12-9255E9FE5DF2}" type="presParOf" srcId="{DA71E2DD-4139-43D7-9A7A-54DF40D32E0F}" destId="{8404244F-13D0-4127-AFC9-FF4B9293A29F}" srcOrd="2" destOrd="0" presId="urn:microsoft.com/office/officeart/2005/8/layout/hProcess4"/>
    <dgm:cxn modelId="{4F40C4F5-5BBF-431C-A7AD-1F6A870C76BB}" type="presParOf" srcId="{DA71E2DD-4139-43D7-9A7A-54DF40D32E0F}" destId="{F3B7D148-D2E1-430C-AC3E-888E876962A3}" srcOrd="3" destOrd="0" presId="urn:microsoft.com/office/officeart/2005/8/layout/hProcess4"/>
    <dgm:cxn modelId="{4300CAEE-F21F-4C0A-AF1E-684DD58E9965}" type="presParOf" srcId="{DA71E2DD-4139-43D7-9A7A-54DF40D32E0F}" destId="{C824CAAC-1B1A-4862-9F9D-42ABA55B3CE6}" srcOrd="4" destOrd="0" presId="urn:microsoft.com/office/officeart/2005/8/layout/hProcess4"/>
    <dgm:cxn modelId="{2ACCDD67-23F6-44A3-B71B-1F61CDB65A91}" type="presParOf" srcId="{E263B0F1-BA87-4CF1-A4A9-D86206FCC7BC}" destId="{3101C052-7FC6-463D-951C-4A0BC4FB82B0}" srcOrd="1" destOrd="0" presId="urn:microsoft.com/office/officeart/2005/8/layout/hProcess4"/>
    <dgm:cxn modelId="{B264ACFA-AC13-42D5-BD3E-846E489E4ED3}" type="presParOf" srcId="{E263B0F1-BA87-4CF1-A4A9-D86206FCC7BC}" destId="{7D4E9B3E-2D75-4128-99B2-61684E6D6762}" srcOrd="2" destOrd="0" presId="urn:microsoft.com/office/officeart/2005/8/layout/hProcess4"/>
    <dgm:cxn modelId="{7F903978-FC9E-4530-9B9F-FBB1CB1D2A8D}" type="presParOf" srcId="{7D4E9B3E-2D75-4128-99B2-61684E6D6762}" destId="{347B963E-E851-4F02-A6DF-DB150BC2AA05}" srcOrd="0" destOrd="0" presId="urn:microsoft.com/office/officeart/2005/8/layout/hProcess4"/>
    <dgm:cxn modelId="{3B8FE4FA-C98F-45D7-A9D6-E9DA92985413}" type="presParOf" srcId="{7D4E9B3E-2D75-4128-99B2-61684E6D6762}" destId="{3DF94E86-F86E-4B73-BDDD-60F76F56F0B0}" srcOrd="1" destOrd="0" presId="urn:microsoft.com/office/officeart/2005/8/layout/hProcess4"/>
    <dgm:cxn modelId="{2AD06CF9-3E48-4AE5-999F-5A745092C657}" type="presParOf" srcId="{7D4E9B3E-2D75-4128-99B2-61684E6D6762}" destId="{61978E7C-C0F0-4D67-BC1B-310C7D7D172F}" srcOrd="2" destOrd="0" presId="urn:microsoft.com/office/officeart/2005/8/layout/hProcess4"/>
    <dgm:cxn modelId="{108D783F-91F1-4998-979E-F197756E085B}" type="presParOf" srcId="{7D4E9B3E-2D75-4128-99B2-61684E6D6762}" destId="{87043EF8-416E-4273-B153-8B006E8C3C04}" srcOrd="3" destOrd="0" presId="urn:microsoft.com/office/officeart/2005/8/layout/hProcess4"/>
    <dgm:cxn modelId="{1168B000-0E6A-4C05-8388-D2CD7714E3F3}" type="presParOf" srcId="{7D4E9B3E-2D75-4128-99B2-61684E6D6762}" destId="{53F4BB85-B4B6-44F1-87A4-5B24311B380B}" srcOrd="4" destOrd="0" presId="urn:microsoft.com/office/officeart/2005/8/layout/hProcess4"/>
    <dgm:cxn modelId="{46ED2795-F286-40F8-9E7C-576683AB1499}" type="presParOf" srcId="{E263B0F1-BA87-4CF1-A4A9-D86206FCC7BC}" destId="{15E7CB0B-8546-4143-AA4F-B39C904F7EA4}" srcOrd="3" destOrd="0" presId="urn:microsoft.com/office/officeart/2005/8/layout/hProcess4"/>
    <dgm:cxn modelId="{6FD65D13-70C3-4935-9E66-D7B18F394C6E}" type="presParOf" srcId="{E263B0F1-BA87-4CF1-A4A9-D86206FCC7BC}" destId="{54CAB6A1-79FD-42E2-8B1C-D2F161485D2C}" srcOrd="4" destOrd="0" presId="urn:microsoft.com/office/officeart/2005/8/layout/hProcess4"/>
    <dgm:cxn modelId="{922E83DD-F6F6-4D8D-BD50-5F0D414939AB}" type="presParOf" srcId="{54CAB6A1-79FD-42E2-8B1C-D2F161485D2C}" destId="{6291E1A5-439C-42AB-9870-7178D531C4D0}" srcOrd="0" destOrd="0" presId="urn:microsoft.com/office/officeart/2005/8/layout/hProcess4"/>
    <dgm:cxn modelId="{90BF8F2D-10B1-4EF4-B695-91E3581927D6}" type="presParOf" srcId="{54CAB6A1-79FD-42E2-8B1C-D2F161485D2C}" destId="{8A9D0B94-62E8-41E2-A856-DC8E6B8C300D}" srcOrd="1" destOrd="0" presId="urn:microsoft.com/office/officeart/2005/8/layout/hProcess4"/>
    <dgm:cxn modelId="{AB5371F9-2226-46FB-8653-9A8F314CD949}" type="presParOf" srcId="{54CAB6A1-79FD-42E2-8B1C-D2F161485D2C}" destId="{BCF5F72A-EB39-4674-AF4C-246FEC223BD2}" srcOrd="2" destOrd="0" presId="urn:microsoft.com/office/officeart/2005/8/layout/hProcess4"/>
    <dgm:cxn modelId="{2AD9089D-3BC1-4FF7-979E-36D219271B05}" type="presParOf" srcId="{54CAB6A1-79FD-42E2-8B1C-D2F161485D2C}" destId="{F3417866-2827-4E7C-8F17-EACEFB2A3739}" srcOrd="3" destOrd="0" presId="urn:microsoft.com/office/officeart/2005/8/layout/hProcess4"/>
    <dgm:cxn modelId="{261DC4AE-B30D-4686-B3AD-736E21802149}" type="presParOf" srcId="{54CAB6A1-79FD-42E2-8B1C-D2F161485D2C}" destId="{BEDF507A-D3E6-4756-99D7-0C84B3B8F1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4ACF6A-374E-4419-9C4C-09B48F0B68C1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71E9E1-B6D8-49C5-ABE5-AA311D78473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Уфа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8051C9-580B-4753-8341-2EE5732F4E43}" type="parTrans" cxnId="{173DF3F6-DC56-49A1-9D90-2A485F46D81C}">
      <dgm:prSet/>
      <dgm:spPr/>
      <dgm:t>
        <a:bodyPr/>
        <a:lstStyle/>
        <a:p>
          <a:endParaRPr lang="ru-RU"/>
        </a:p>
      </dgm:t>
    </dgm:pt>
    <dgm:pt modelId="{9CA6FA05-C2A4-4E7D-BEC1-5AA9354CAECE}" type="sibTrans" cxnId="{173DF3F6-DC56-49A1-9D90-2A485F46D81C}">
      <dgm:prSet/>
      <dgm:spPr/>
      <dgm:t>
        <a:bodyPr/>
        <a:lstStyle/>
        <a:p>
          <a:endParaRPr lang="ru-RU"/>
        </a:p>
      </dgm:t>
    </dgm:pt>
    <dgm:pt modelId="{5345454A-BEA8-4704-B202-9A913BA8371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Москва</a:t>
          </a:r>
          <a:endParaRPr lang="ru-RU" sz="1800" dirty="0"/>
        </a:p>
      </dgm:t>
    </dgm:pt>
    <dgm:pt modelId="{8623B719-D698-4BF1-824C-512D4124E4D8}" type="parTrans" cxnId="{1B07BC6C-FC5B-4AFC-BA5C-86CD5B12828A}">
      <dgm:prSet/>
      <dgm:spPr/>
      <dgm:t>
        <a:bodyPr/>
        <a:lstStyle/>
        <a:p>
          <a:endParaRPr lang="ru-RU"/>
        </a:p>
      </dgm:t>
    </dgm:pt>
    <dgm:pt modelId="{40E69249-17DA-40BB-9F75-3A7BDE9729FF}" type="sibTrans" cxnId="{1B07BC6C-FC5B-4AFC-BA5C-86CD5B12828A}">
      <dgm:prSet/>
      <dgm:spPr/>
      <dgm:t>
        <a:bodyPr/>
        <a:lstStyle/>
        <a:p>
          <a:endParaRPr lang="ru-RU"/>
        </a:p>
      </dgm:t>
    </dgm:pt>
    <dgm:pt modelId="{E4A1B2B7-A38F-424B-949A-041836D693B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Международной научно-практической конференции по работе с одаренными детьми "Мотивационная одаренность: от отбора к развитию"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02CA8C1-C106-4AF2-93F9-1CB28B6DDB44}" type="parTrans" cxnId="{39716FB6-D324-4FB4-AB88-784889EF9B5B}">
      <dgm:prSet/>
      <dgm:spPr/>
      <dgm:t>
        <a:bodyPr/>
        <a:lstStyle/>
        <a:p>
          <a:endParaRPr lang="ru-RU"/>
        </a:p>
      </dgm:t>
    </dgm:pt>
    <dgm:pt modelId="{3EAA563C-8DB6-4E92-970D-E6B4041C5EF7}" type="sibTrans" cxnId="{39716FB6-D324-4FB4-AB88-784889EF9B5B}">
      <dgm:prSet/>
      <dgm:spPr/>
      <dgm:t>
        <a:bodyPr/>
        <a:lstStyle/>
        <a:p>
          <a:endParaRPr lang="ru-RU"/>
        </a:p>
      </dgm:t>
    </dgm:pt>
    <dgm:pt modelId="{67481F45-7538-4487-91B1-D6D9007C2BD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Москва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95518A-CB80-489A-A3F5-0F47FB9C901F}" type="parTrans" cxnId="{A67F6D89-7063-409A-BB00-BAB60B7162F4}">
      <dgm:prSet/>
      <dgm:spPr/>
      <dgm:t>
        <a:bodyPr/>
        <a:lstStyle/>
        <a:p>
          <a:endParaRPr lang="ru-RU"/>
        </a:p>
      </dgm:t>
    </dgm:pt>
    <dgm:pt modelId="{96E086A5-0497-402C-B3F7-02560CF7233E}" type="sibTrans" cxnId="{A67F6D89-7063-409A-BB00-BAB60B7162F4}">
      <dgm:prSet/>
      <dgm:spPr/>
      <dgm:t>
        <a:bodyPr/>
        <a:lstStyle/>
        <a:p>
          <a:endParaRPr lang="ru-RU"/>
        </a:p>
      </dgm:t>
    </dgm:pt>
    <dgm:pt modelId="{59641DCA-EE92-4A84-ABDB-D87EE671C42E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Всероссийской конференции «Реализация инновационных проектов и программ в системе общего образования»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321553-0004-424B-B916-A5D35EC0F1F1}" type="parTrans" cxnId="{FE309B2F-E643-48B7-9A69-30277430C5A0}">
      <dgm:prSet/>
      <dgm:spPr/>
      <dgm:t>
        <a:bodyPr/>
        <a:lstStyle/>
        <a:p>
          <a:endParaRPr lang="ru-RU"/>
        </a:p>
      </dgm:t>
    </dgm:pt>
    <dgm:pt modelId="{F41D4D5B-D6EC-4211-980E-6B935CFAA6A0}" type="sibTrans" cxnId="{FE309B2F-E643-48B7-9A69-30277430C5A0}">
      <dgm:prSet/>
      <dgm:spPr/>
      <dgm:t>
        <a:bodyPr/>
        <a:lstStyle/>
        <a:p>
          <a:endParaRPr lang="ru-RU"/>
        </a:p>
      </dgm:t>
    </dgm:pt>
    <dgm:pt modelId="{5AE171C1-F048-43F4-A0B8-0BF14CE6B288}">
      <dgm:prSet phldrT="[Текст]" custT="1"/>
      <dgm:spPr/>
      <dgm:t>
        <a:bodyPr/>
        <a:lstStyle/>
        <a:p>
          <a:pPr algn="ctr"/>
          <a:r>
            <a:rPr lang="ru-RU" sz="1600" dirty="0" smtClean="0"/>
            <a:t>Международной научно-практической конференции «Инновации, технологии, наука»  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DEDB5-4293-45F7-8562-C41A85475A00}" type="parTrans" cxnId="{631F3121-D009-44BC-8348-5BA1D47CD0DB}">
      <dgm:prSet/>
      <dgm:spPr/>
      <dgm:t>
        <a:bodyPr/>
        <a:lstStyle/>
        <a:p>
          <a:endParaRPr lang="ru-RU"/>
        </a:p>
      </dgm:t>
    </dgm:pt>
    <dgm:pt modelId="{554C0498-CF85-4CCD-BAA5-54B42D34B71C}" type="sibTrans" cxnId="{631F3121-D009-44BC-8348-5BA1D47CD0DB}">
      <dgm:prSet/>
      <dgm:spPr/>
      <dgm:t>
        <a:bodyPr/>
        <a:lstStyle/>
        <a:p>
          <a:endParaRPr lang="ru-RU"/>
        </a:p>
      </dgm:t>
    </dgm:pt>
    <dgm:pt modelId="{58CAC8E0-84D3-47AD-B987-FC144CD2373C}" type="pres">
      <dgm:prSet presAssocID="{7C4ACF6A-374E-4419-9C4C-09B48F0B68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C6154-6246-4562-8439-2262ED5FE297}" type="pres">
      <dgm:prSet presAssocID="{7C4ACF6A-374E-4419-9C4C-09B48F0B68C1}" presName="tSp" presStyleCnt="0"/>
      <dgm:spPr/>
    </dgm:pt>
    <dgm:pt modelId="{4BD61C1C-A1B9-44FE-A4E6-1491949CB0AE}" type="pres">
      <dgm:prSet presAssocID="{7C4ACF6A-374E-4419-9C4C-09B48F0B68C1}" presName="bSp" presStyleCnt="0"/>
      <dgm:spPr/>
    </dgm:pt>
    <dgm:pt modelId="{E263B0F1-BA87-4CF1-A4A9-D86206FCC7BC}" type="pres">
      <dgm:prSet presAssocID="{7C4ACF6A-374E-4419-9C4C-09B48F0B68C1}" presName="process" presStyleCnt="0"/>
      <dgm:spPr/>
    </dgm:pt>
    <dgm:pt modelId="{DA71E2DD-4139-43D7-9A7A-54DF40D32E0F}" type="pres">
      <dgm:prSet presAssocID="{4571E9E1-B6D8-49C5-ABE5-AA311D78473C}" presName="composite1" presStyleCnt="0"/>
      <dgm:spPr/>
    </dgm:pt>
    <dgm:pt modelId="{E4059E51-B0C3-448F-B43B-EB003B3C2C18}" type="pres">
      <dgm:prSet presAssocID="{4571E9E1-B6D8-49C5-ABE5-AA311D78473C}" presName="dummyNode1" presStyleLbl="node1" presStyleIdx="0" presStyleCnt="3"/>
      <dgm:spPr/>
    </dgm:pt>
    <dgm:pt modelId="{F065AF3E-5E58-4A4F-9C8F-446F918CE057}" type="pres">
      <dgm:prSet presAssocID="{4571E9E1-B6D8-49C5-ABE5-AA311D78473C}" presName="childNode1" presStyleLbl="bgAcc1" presStyleIdx="0" presStyleCnt="3" custScaleX="193223" custScaleY="134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4244F-13D0-4127-AFC9-FF4B9293A29F}" type="pres">
      <dgm:prSet presAssocID="{4571E9E1-B6D8-49C5-ABE5-AA311D78473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7D148-D2E1-430C-AC3E-888E876962A3}" type="pres">
      <dgm:prSet presAssocID="{4571E9E1-B6D8-49C5-ABE5-AA311D78473C}" presName="parentNode1" presStyleLbl="node1" presStyleIdx="0" presStyleCnt="3" custScaleX="124062" custScaleY="80411" custLinFactNeighborX="9336" custLinFactNeighborY="456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4CAAC-1B1A-4862-9F9D-42ABA55B3CE6}" type="pres">
      <dgm:prSet presAssocID="{4571E9E1-B6D8-49C5-ABE5-AA311D78473C}" presName="connSite1" presStyleCnt="0"/>
      <dgm:spPr/>
    </dgm:pt>
    <dgm:pt modelId="{3101C052-7FC6-463D-951C-4A0BC4FB82B0}" type="pres">
      <dgm:prSet presAssocID="{9CA6FA05-C2A4-4E7D-BEC1-5AA9354CAECE}" presName="Name9" presStyleLbl="sibTrans2D1" presStyleIdx="0" presStyleCnt="2" custLinFactNeighborY="-2644"/>
      <dgm:spPr/>
      <dgm:t>
        <a:bodyPr/>
        <a:lstStyle/>
        <a:p>
          <a:endParaRPr lang="ru-RU"/>
        </a:p>
      </dgm:t>
    </dgm:pt>
    <dgm:pt modelId="{7D4E9B3E-2D75-4128-99B2-61684E6D6762}" type="pres">
      <dgm:prSet presAssocID="{5345454A-BEA8-4704-B202-9A913BA8371D}" presName="composite2" presStyleCnt="0"/>
      <dgm:spPr/>
    </dgm:pt>
    <dgm:pt modelId="{347B963E-E851-4F02-A6DF-DB150BC2AA05}" type="pres">
      <dgm:prSet presAssocID="{5345454A-BEA8-4704-B202-9A913BA8371D}" presName="dummyNode2" presStyleLbl="node1" presStyleIdx="0" presStyleCnt="3"/>
      <dgm:spPr/>
    </dgm:pt>
    <dgm:pt modelId="{3DF94E86-F86E-4B73-BDDD-60F76F56F0B0}" type="pres">
      <dgm:prSet presAssocID="{5345454A-BEA8-4704-B202-9A913BA8371D}" presName="childNode2" presStyleLbl="bgAcc1" presStyleIdx="1" presStyleCnt="3" custScaleX="220155" custScaleY="146751" custLinFactNeighborX="-800" custLinFactNeighborY="4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78E7C-C0F0-4D67-BC1B-310C7D7D172F}" type="pres">
      <dgm:prSet presAssocID="{5345454A-BEA8-4704-B202-9A913BA8371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43EF8-416E-4273-B153-8B006E8C3C04}" type="pres">
      <dgm:prSet presAssocID="{5345454A-BEA8-4704-B202-9A913BA8371D}" presName="parentNode2" presStyleLbl="node1" presStyleIdx="1" presStyleCnt="3" custScaleX="127857" custScaleY="89854" custLinFactNeighborX="6341" custLinFactNeighborY="-45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BB85-B4B6-44F1-87A4-5B24311B380B}" type="pres">
      <dgm:prSet presAssocID="{5345454A-BEA8-4704-B202-9A913BA8371D}" presName="connSite2" presStyleCnt="0"/>
      <dgm:spPr/>
    </dgm:pt>
    <dgm:pt modelId="{15E7CB0B-8546-4143-AA4F-B39C904F7EA4}" type="pres">
      <dgm:prSet presAssocID="{40E69249-17DA-40BB-9F75-3A7BDE9729FF}" presName="Name18" presStyleLbl="sibTrans2D1" presStyleIdx="1" presStyleCnt="2" custLinFactNeighborY="9279"/>
      <dgm:spPr/>
      <dgm:t>
        <a:bodyPr/>
        <a:lstStyle/>
        <a:p>
          <a:endParaRPr lang="ru-RU"/>
        </a:p>
      </dgm:t>
    </dgm:pt>
    <dgm:pt modelId="{54CAB6A1-79FD-42E2-8B1C-D2F161485D2C}" type="pres">
      <dgm:prSet presAssocID="{67481F45-7538-4487-91B1-D6D9007C2BD8}" presName="composite1" presStyleCnt="0"/>
      <dgm:spPr/>
    </dgm:pt>
    <dgm:pt modelId="{6291E1A5-439C-42AB-9870-7178D531C4D0}" type="pres">
      <dgm:prSet presAssocID="{67481F45-7538-4487-91B1-D6D9007C2BD8}" presName="dummyNode1" presStyleLbl="node1" presStyleIdx="1" presStyleCnt="3"/>
      <dgm:spPr/>
    </dgm:pt>
    <dgm:pt modelId="{8A9D0B94-62E8-41E2-A856-DC8E6B8C300D}" type="pres">
      <dgm:prSet presAssocID="{67481F45-7538-4487-91B1-D6D9007C2BD8}" presName="childNode1" presStyleLbl="bgAcc1" presStyleIdx="2" presStyleCnt="3" custScaleX="180424" custScaleY="127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5F72A-EB39-4674-AF4C-246FEC223BD2}" type="pres">
      <dgm:prSet presAssocID="{67481F45-7538-4487-91B1-D6D9007C2BD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17866-2827-4E7C-8F17-EACEFB2A3739}" type="pres">
      <dgm:prSet presAssocID="{67481F45-7538-4487-91B1-D6D9007C2BD8}" presName="parentNode1" presStyleLbl="node1" presStyleIdx="2" presStyleCnt="3" custScaleX="116221" custScaleY="75908" custLinFactNeighborX="12505" custLinFactNeighborY="37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F507A-D3E6-4756-99D7-0C84B3B8F1EF}" type="pres">
      <dgm:prSet presAssocID="{67481F45-7538-4487-91B1-D6D9007C2BD8}" presName="connSite1" presStyleCnt="0"/>
      <dgm:spPr/>
    </dgm:pt>
  </dgm:ptLst>
  <dgm:cxnLst>
    <dgm:cxn modelId="{631F3121-D009-44BC-8348-5BA1D47CD0DB}" srcId="{4571E9E1-B6D8-49C5-ABE5-AA311D78473C}" destId="{5AE171C1-F048-43F4-A0B8-0BF14CE6B288}" srcOrd="0" destOrd="0" parTransId="{DC0DEDB5-4293-45F7-8562-C41A85475A00}" sibTransId="{554C0498-CF85-4CCD-BAA5-54B42D34B71C}"/>
    <dgm:cxn modelId="{173DF3F6-DC56-49A1-9D90-2A485F46D81C}" srcId="{7C4ACF6A-374E-4419-9C4C-09B48F0B68C1}" destId="{4571E9E1-B6D8-49C5-ABE5-AA311D78473C}" srcOrd="0" destOrd="0" parTransId="{1E8051C9-580B-4753-8341-2EE5732F4E43}" sibTransId="{9CA6FA05-C2A4-4E7D-BEC1-5AA9354CAECE}"/>
    <dgm:cxn modelId="{1B07BC6C-FC5B-4AFC-BA5C-86CD5B12828A}" srcId="{7C4ACF6A-374E-4419-9C4C-09B48F0B68C1}" destId="{5345454A-BEA8-4704-B202-9A913BA8371D}" srcOrd="1" destOrd="0" parTransId="{8623B719-D698-4BF1-824C-512D4124E4D8}" sibTransId="{40E69249-17DA-40BB-9F75-3A7BDE9729FF}"/>
    <dgm:cxn modelId="{FE309B2F-E643-48B7-9A69-30277430C5A0}" srcId="{67481F45-7538-4487-91B1-D6D9007C2BD8}" destId="{59641DCA-EE92-4A84-ABDB-D87EE671C42E}" srcOrd="0" destOrd="0" parTransId="{F2321553-0004-424B-B916-A5D35EC0F1F1}" sibTransId="{F41D4D5B-D6EC-4211-980E-6B935CFAA6A0}"/>
    <dgm:cxn modelId="{17701FE1-6C2C-45DA-A2C0-4ABC0900E2B8}" type="presOf" srcId="{59641DCA-EE92-4A84-ABDB-D87EE671C42E}" destId="{BCF5F72A-EB39-4674-AF4C-246FEC223BD2}" srcOrd="1" destOrd="0" presId="urn:microsoft.com/office/officeart/2005/8/layout/hProcess4"/>
    <dgm:cxn modelId="{889CAD13-90F4-4ED5-BDE6-9782395F43FD}" type="presOf" srcId="{5AE171C1-F048-43F4-A0B8-0BF14CE6B288}" destId="{F065AF3E-5E58-4A4F-9C8F-446F918CE057}" srcOrd="0" destOrd="0" presId="urn:microsoft.com/office/officeart/2005/8/layout/hProcess4"/>
    <dgm:cxn modelId="{67AB0F61-7241-4AF2-B716-A0761B82FBC0}" type="presOf" srcId="{E4A1B2B7-A38F-424B-949A-041836D693BB}" destId="{61978E7C-C0F0-4D67-BC1B-310C7D7D172F}" srcOrd="1" destOrd="0" presId="urn:microsoft.com/office/officeart/2005/8/layout/hProcess4"/>
    <dgm:cxn modelId="{39716FB6-D324-4FB4-AB88-784889EF9B5B}" srcId="{5345454A-BEA8-4704-B202-9A913BA8371D}" destId="{E4A1B2B7-A38F-424B-949A-041836D693BB}" srcOrd="0" destOrd="0" parTransId="{202CA8C1-C106-4AF2-93F9-1CB28B6DDB44}" sibTransId="{3EAA563C-8DB6-4E92-970D-E6B4041C5EF7}"/>
    <dgm:cxn modelId="{A67F6D89-7063-409A-BB00-BAB60B7162F4}" srcId="{7C4ACF6A-374E-4419-9C4C-09B48F0B68C1}" destId="{67481F45-7538-4487-91B1-D6D9007C2BD8}" srcOrd="2" destOrd="0" parTransId="{7595518A-CB80-489A-A3F5-0F47FB9C901F}" sibTransId="{96E086A5-0497-402C-B3F7-02560CF7233E}"/>
    <dgm:cxn modelId="{D155F82D-FAA1-4383-894E-F064512E0F6E}" type="presOf" srcId="{9CA6FA05-C2A4-4E7D-BEC1-5AA9354CAECE}" destId="{3101C052-7FC6-463D-951C-4A0BC4FB82B0}" srcOrd="0" destOrd="0" presId="urn:microsoft.com/office/officeart/2005/8/layout/hProcess4"/>
    <dgm:cxn modelId="{6B58A408-A48F-4DE0-AC9A-F04BE0E2BDF2}" type="presOf" srcId="{4571E9E1-B6D8-49C5-ABE5-AA311D78473C}" destId="{F3B7D148-D2E1-430C-AC3E-888E876962A3}" srcOrd="0" destOrd="0" presId="urn:microsoft.com/office/officeart/2005/8/layout/hProcess4"/>
    <dgm:cxn modelId="{32554E21-5DE4-49FC-8031-6EA18D51F229}" type="presOf" srcId="{7C4ACF6A-374E-4419-9C4C-09B48F0B68C1}" destId="{58CAC8E0-84D3-47AD-B987-FC144CD2373C}" srcOrd="0" destOrd="0" presId="urn:microsoft.com/office/officeart/2005/8/layout/hProcess4"/>
    <dgm:cxn modelId="{7AA85CA1-4495-4464-AD9B-7B77288D447C}" type="presOf" srcId="{5AE171C1-F048-43F4-A0B8-0BF14CE6B288}" destId="{8404244F-13D0-4127-AFC9-FF4B9293A29F}" srcOrd="1" destOrd="0" presId="urn:microsoft.com/office/officeart/2005/8/layout/hProcess4"/>
    <dgm:cxn modelId="{EC2449F8-7C66-4537-99AA-B69D820CFB9E}" type="presOf" srcId="{40E69249-17DA-40BB-9F75-3A7BDE9729FF}" destId="{15E7CB0B-8546-4143-AA4F-B39C904F7EA4}" srcOrd="0" destOrd="0" presId="urn:microsoft.com/office/officeart/2005/8/layout/hProcess4"/>
    <dgm:cxn modelId="{6548F17B-DFF9-4371-8A0A-80F65FE56BD9}" type="presOf" srcId="{67481F45-7538-4487-91B1-D6D9007C2BD8}" destId="{F3417866-2827-4E7C-8F17-EACEFB2A3739}" srcOrd="0" destOrd="0" presId="urn:microsoft.com/office/officeart/2005/8/layout/hProcess4"/>
    <dgm:cxn modelId="{DD32E2B9-9B46-4188-9E6D-24D57C857556}" type="presOf" srcId="{59641DCA-EE92-4A84-ABDB-D87EE671C42E}" destId="{8A9D0B94-62E8-41E2-A856-DC8E6B8C300D}" srcOrd="0" destOrd="0" presId="urn:microsoft.com/office/officeart/2005/8/layout/hProcess4"/>
    <dgm:cxn modelId="{9CDFEF20-4B20-48A5-ACCF-46F0DD4717F2}" type="presOf" srcId="{5345454A-BEA8-4704-B202-9A913BA8371D}" destId="{87043EF8-416E-4273-B153-8B006E8C3C04}" srcOrd="0" destOrd="0" presId="urn:microsoft.com/office/officeart/2005/8/layout/hProcess4"/>
    <dgm:cxn modelId="{DAB6464D-20FB-444B-A3CA-1413DA966304}" type="presOf" srcId="{E4A1B2B7-A38F-424B-949A-041836D693BB}" destId="{3DF94E86-F86E-4B73-BDDD-60F76F56F0B0}" srcOrd="0" destOrd="0" presId="urn:microsoft.com/office/officeart/2005/8/layout/hProcess4"/>
    <dgm:cxn modelId="{60B9363D-BA2F-4849-A04F-AC74F804D0AE}" type="presParOf" srcId="{58CAC8E0-84D3-47AD-B987-FC144CD2373C}" destId="{919C6154-6246-4562-8439-2262ED5FE297}" srcOrd="0" destOrd="0" presId="urn:microsoft.com/office/officeart/2005/8/layout/hProcess4"/>
    <dgm:cxn modelId="{3CB2041B-0DC5-42FE-9579-5960FF01DF45}" type="presParOf" srcId="{58CAC8E0-84D3-47AD-B987-FC144CD2373C}" destId="{4BD61C1C-A1B9-44FE-A4E6-1491949CB0AE}" srcOrd="1" destOrd="0" presId="urn:microsoft.com/office/officeart/2005/8/layout/hProcess4"/>
    <dgm:cxn modelId="{8D14BCB3-6994-4A66-8E00-F22099D185E6}" type="presParOf" srcId="{58CAC8E0-84D3-47AD-B987-FC144CD2373C}" destId="{E263B0F1-BA87-4CF1-A4A9-D86206FCC7BC}" srcOrd="2" destOrd="0" presId="urn:microsoft.com/office/officeart/2005/8/layout/hProcess4"/>
    <dgm:cxn modelId="{9E4DF843-AE0C-45E6-A28E-55A7E9494894}" type="presParOf" srcId="{E263B0F1-BA87-4CF1-A4A9-D86206FCC7BC}" destId="{DA71E2DD-4139-43D7-9A7A-54DF40D32E0F}" srcOrd="0" destOrd="0" presId="urn:microsoft.com/office/officeart/2005/8/layout/hProcess4"/>
    <dgm:cxn modelId="{DABA5EBB-7D47-479A-91B1-B6D55F2F6460}" type="presParOf" srcId="{DA71E2DD-4139-43D7-9A7A-54DF40D32E0F}" destId="{E4059E51-B0C3-448F-B43B-EB003B3C2C18}" srcOrd="0" destOrd="0" presId="urn:microsoft.com/office/officeart/2005/8/layout/hProcess4"/>
    <dgm:cxn modelId="{970BA14C-A687-47C5-80DB-F9A0B4BA7232}" type="presParOf" srcId="{DA71E2DD-4139-43D7-9A7A-54DF40D32E0F}" destId="{F065AF3E-5E58-4A4F-9C8F-446F918CE057}" srcOrd="1" destOrd="0" presId="urn:microsoft.com/office/officeart/2005/8/layout/hProcess4"/>
    <dgm:cxn modelId="{66B69C6B-9CD2-4017-B9BF-CF65B99EFC55}" type="presParOf" srcId="{DA71E2DD-4139-43D7-9A7A-54DF40D32E0F}" destId="{8404244F-13D0-4127-AFC9-FF4B9293A29F}" srcOrd="2" destOrd="0" presId="urn:microsoft.com/office/officeart/2005/8/layout/hProcess4"/>
    <dgm:cxn modelId="{BA4D45E2-3ECB-40B6-BD11-E8011C25ABD2}" type="presParOf" srcId="{DA71E2DD-4139-43D7-9A7A-54DF40D32E0F}" destId="{F3B7D148-D2E1-430C-AC3E-888E876962A3}" srcOrd="3" destOrd="0" presId="urn:microsoft.com/office/officeart/2005/8/layout/hProcess4"/>
    <dgm:cxn modelId="{BD0562A7-AE30-4FEA-A756-200458437483}" type="presParOf" srcId="{DA71E2DD-4139-43D7-9A7A-54DF40D32E0F}" destId="{C824CAAC-1B1A-4862-9F9D-42ABA55B3CE6}" srcOrd="4" destOrd="0" presId="urn:microsoft.com/office/officeart/2005/8/layout/hProcess4"/>
    <dgm:cxn modelId="{F69C748F-A833-4305-B67B-0C7919D33AB3}" type="presParOf" srcId="{E263B0F1-BA87-4CF1-A4A9-D86206FCC7BC}" destId="{3101C052-7FC6-463D-951C-4A0BC4FB82B0}" srcOrd="1" destOrd="0" presId="urn:microsoft.com/office/officeart/2005/8/layout/hProcess4"/>
    <dgm:cxn modelId="{A898CC0C-2862-41F6-8126-0FF32EBD70C7}" type="presParOf" srcId="{E263B0F1-BA87-4CF1-A4A9-D86206FCC7BC}" destId="{7D4E9B3E-2D75-4128-99B2-61684E6D6762}" srcOrd="2" destOrd="0" presId="urn:microsoft.com/office/officeart/2005/8/layout/hProcess4"/>
    <dgm:cxn modelId="{AC3A8404-331A-49FF-BCEC-2DC7EF68C42F}" type="presParOf" srcId="{7D4E9B3E-2D75-4128-99B2-61684E6D6762}" destId="{347B963E-E851-4F02-A6DF-DB150BC2AA05}" srcOrd="0" destOrd="0" presId="urn:microsoft.com/office/officeart/2005/8/layout/hProcess4"/>
    <dgm:cxn modelId="{0D230068-8E4C-4223-966C-67A1EE67B509}" type="presParOf" srcId="{7D4E9B3E-2D75-4128-99B2-61684E6D6762}" destId="{3DF94E86-F86E-4B73-BDDD-60F76F56F0B0}" srcOrd="1" destOrd="0" presId="urn:microsoft.com/office/officeart/2005/8/layout/hProcess4"/>
    <dgm:cxn modelId="{F98F6142-1779-4DE5-B67A-0EE408C4BF31}" type="presParOf" srcId="{7D4E9B3E-2D75-4128-99B2-61684E6D6762}" destId="{61978E7C-C0F0-4D67-BC1B-310C7D7D172F}" srcOrd="2" destOrd="0" presId="urn:microsoft.com/office/officeart/2005/8/layout/hProcess4"/>
    <dgm:cxn modelId="{6FC53231-0E54-4003-A904-1A858F8FE7AC}" type="presParOf" srcId="{7D4E9B3E-2D75-4128-99B2-61684E6D6762}" destId="{87043EF8-416E-4273-B153-8B006E8C3C04}" srcOrd="3" destOrd="0" presId="urn:microsoft.com/office/officeart/2005/8/layout/hProcess4"/>
    <dgm:cxn modelId="{1CEE07BF-FEBA-410F-9A2B-90813E6B4148}" type="presParOf" srcId="{7D4E9B3E-2D75-4128-99B2-61684E6D6762}" destId="{53F4BB85-B4B6-44F1-87A4-5B24311B380B}" srcOrd="4" destOrd="0" presId="urn:microsoft.com/office/officeart/2005/8/layout/hProcess4"/>
    <dgm:cxn modelId="{68F4D8C0-8F65-4063-B1CE-519E132E996F}" type="presParOf" srcId="{E263B0F1-BA87-4CF1-A4A9-D86206FCC7BC}" destId="{15E7CB0B-8546-4143-AA4F-B39C904F7EA4}" srcOrd="3" destOrd="0" presId="urn:microsoft.com/office/officeart/2005/8/layout/hProcess4"/>
    <dgm:cxn modelId="{1010C393-160A-45B3-8B91-0C5091029ACC}" type="presParOf" srcId="{E263B0F1-BA87-4CF1-A4A9-D86206FCC7BC}" destId="{54CAB6A1-79FD-42E2-8B1C-D2F161485D2C}" srcOrd="4" destOrd="0" presId="urn:microsoft.com/office/officeart/2005/8/layout/hProcess4"/>
    <dgm:cxn modelId="{1B2E4CBB-34AD-4D89-8F80-FBED22E33159}" type="presParOf" srcId="{54CAB6A1-79FD-42E2-8B1C-D2F161485D2C}" destId="{6291E1A5-439C-42AB-9870-7178D531C4D0}" srcOrd="0" destOrd="0" presId="urn:microsoft.com/office/officeart/2005/8/layout/hProcess4"/>
    <dgm:cxn modelId="{9C7527AF-74F6-4199-9638-9B9165E827A7}" type="presParOf" srcId="{54CAB6A1-79FD-42E2-8B1C-D2F161485D2C}" destId="{8A9D0B94-62E8-41E2-A856-DC8E6B8C300D}" srcOrd="1" destOrd="0" presId="urn:microsoft.com/office/officeart/2005/8/layout/hProcess4"/>
    <dgm:cxn modelId="{720602E3-C5CB-41D2-B57D-74754F815082}" type="presParOf" srcId="{54CAB6A1-79FD-42E2-8B1C-D2F161485D2C}" destId="{BCF5F72A-EB39-4674-AF4C-246FEC223BD2}" srcOrd="2" destOrd="0" presId="urn:microsoft.com/office/officeart/2005/8/layout/hProcess4"/>
    <dgm:cxn modelId="{ED266D3D-0987-459D-9107-151EEED6D90F}" type="presParOf" srcId="{54CAB6A1-79FD-42E2-8B1C-D2F161485D2C}" destId="{F3417866-2827-4E7C-8F17-EACEFB2A3739}" srcOrd="3" destOrd="0" presId="urn:microsoft.com/office/officeart/2005/8/layout/hProcess4"/>
    <dgm:cxn modelId="{DC0733F2-D0D2-4761-9F47-D8D2B9D187B1}" type="presParOf" srcId="{54CAB6A1-79FD-42E2-8B1C-D2F161485D2C}" destId="{BEDF507A-D3E6-4756-99D7-0C84B3B8F1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AF3E-5E58-4A4F-9C8F-446F918CE057}">
      <dsp:nvSpPr>
        <dsp:cNvPr id="0" name=""/>
        <dsp:cNvSpPr/>
      </dsp:nvSpPr>
      <dsp:spPr>
        <a:xfrm>
          <a:off x="3169" y="918459"/>
          <a:ext cx="2358062" cy="1577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 Всероссийский  образовательный  форум  «Школа будущего» 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61" y="954751"/>
        <a:ext cx="2285478" cy="1166512"/>
      </dsp:txXfrm>
    </dsp:sp>
    <dsp:sp modelId="{3101C052-7FC6-463D-951C-4A0BC4FB82B0}">
      <dsp:nvSpPr>
        <dsp:cNvPr id="0" name=""/>
        <dsp:cNvSpPr/>
      </dsp:nvSpPr>
      <dsp:spPr>
        <a:xfrm>
          <a:off x="1259185" y="508975"/>
          <a:ext cx="2716797" cy="2716797"/>
        </a:xfrm>
        <a:prstGeom prst="leftCircularArrow">
          <a:avLst>
            <a:gd name="adj1" fmla="val 2796"/>
            <a:gd name="adj2" fmla="val 341149"/>
            <a:gd name="adj3" fmla="val 2315916"/>
            <a:gd name="adj4" fmla="val 9223745"/>
            <a:gd name="adj5" fmla="val 32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D148-D2E1-430C-AC3E-888E876962A3}">
      <dsp:nvSpPr>
        <dsp:cNvPr id="0" name=""/>
        <dsp:cNvSpPr/>
      </dsp:nvSpPr>
      <dsp:spPr>
        <a:xfrm>
          <a:off x="677432" y="2222074"/>
          <a:ext cx="1591683" cy="410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Санкт-Петербург</a:t>
          </a:r>
          <a:endParaRPr lang="ru-RU" sz="1600" kern="1200" dirty="0"/>
        </a:p>
      </dsp:txBody>
      <dsp:txXfrm>
        <a:off x="689448" y="2234090"/>
        <a:ext cx="1567651" cy="386218"/>
      </dsp:txXfrm>
    </dsp:sp>
    <dsp:sp modelId="{3DF94E86-F86E-4B73-BDDD-60F76F56F0B0}">
      <dsp:nvSpPr>
        <dsp:cNvPr id="0" name=""/>
        <dsp:cNvSpPr/>
      </dsp:nvSpPr>
      <dsp:spPr>
        <a:xfrm>
          <a:off x="2722904" y="881104"/>
          <a:ext cx="2688751" cy="1698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Межрегиональный семинар «Приоритеты и формат реализации задач профессиональной ориентации учащихся в системе Школа –ВУЗ»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1982" y="1284061"/>
        <a:ext cx="2610595" cy="1256066"/>
      </dsp:txXfrm>
    </dsp:sp>
    <dsp:sp modelId="{15E7CB0B-8546-4143-AA4F-B39C904F7EA4}">
      <dsp:nvSpPr>
        <dsp:cNvPr id="0" name=""/>
        <dsp:cNvSpPr/>
      </dsp:nvSpPr>
      <dsp:spPr>
        <a:xfrm>
          <a:off x="4123061" y="160527"/>
          <a:ext cx="3055723" cy="3055723"/>
        </a:xfrm>
        <a:prstGeom prst="circularArrow">
          <a:avLst>
            <a:gd name="adj1" fmla="val 2486"/>
            <a:gd name="adj2" fmla="val 301129"/>
            <a:gd name="adj3" fmla="val 19484198"/>
            <a:gd name="adj4" fmla="val 12536349"/>
            <a:gd name="adj5" fmla="val 2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43EF8-416E-4273-B153-8B006E8C3C04}">
      <dsp:nvSpPr>
        <dsp:cNvPr id="0" name=""/>
        <dsp:cNvSpPr/>
      </dsp:nvSpPr>
      <dsp:spPr>
        <a:xfrm>
          <a:off x="3483642" y="705359"/>
          <a:ext cx="1804407" cy="504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Пятигорск</a:t>
          </a:r>
          <a:endParaRPr lang="ru-RU" sz="1600" kern="1200" dirty="0"/>
        </a:p>
      </dsp:txBody>
      <dsp:txXfrm>
        <a:off x="3498412" y="720129"/>
        <a:ext cx="1774867" cy="474730"/>
      </dsp:txXfrm>
    </dsp:sp>
    <dsp:sp modelId="{8A9D0B94-62E8-41E2-A856-DC8E6B8C300D}">
      <dsp:nvSpPr>
        <dsp:cNvPr id="0" name=""/>
        <dsp:cNvSpPr/>
      </dsp:nvSpPr>
      <dsp:spPr>
        <a:xfrm>
          <a:off x="5773327" y="864699"/>
          <a:ext cx="2621513" cy="16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VIII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краевая НПК «Изучение и распространение опыта инновационной деятельности как ресурс развития системы образования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2111" y="903483"/>
        <a:ext cx="2543945" cy="1246615"/>
      </dsp:txXfrm>
    </dsp:sp>
    <dsp:sp modelId="{F3417866-2827-4E7C-8F17-EACEFB2A3739}">
      <dsp:nvSpPr>
        <dsp:cNvPr id="0" name=""/>
        <dsp:cNvSpPr/>
      </dsp:nvSpPr>
      <dsp:spPr>
        <a:xfrm>
          <a:off x="6712068" y="2365059"/>
          <a:ext cx="1491072" cy="42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Краснодар</a:t>
          </a:r>
          <a:endParaRPr lang="ru-RU" sz="1600" kern="1200" dirty="0"/>
        </a:p>
      </dsp:txBody>
      <dsp:txXfrm>
        <a:off x="6724545" y="2377536"/>
        <a:ext cx="1466118" cy="401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AF3E-5E58-4A4F-9C8F-446F918CE057}">
      <dsp:nvSpPr>
        <dsp:cNvPr id="0" name=""/>
        <dsp:cNvSpPr/>
      </dsp:nvSpPr>
      <dsp:spPr>
        <a:xfrm>
          <a:off x="4260" y="976279"/>
          <a:ext cx="2551937" cy="1463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семинар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«Организация профильного обучения  в Краснодарском крае»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0" y="1009949"/>
        <a:ext cx="2484597" cy="1082227"/>
      </dsp:txXfrm>
    </dsp:sp>
    <dsp:sp modelId="{3101C052-7FC6-463D-951C-4A0BC4FB82B0}">
      <dsp:nvSpPr>
        <dsp:cNvPr id="0" name=""/>
        <dsp:cNvSpPr/>
      </dsp:nvSpPr>
      <dsp:spPr>
        <a:xfrm>
          <a:off x="1324440" y="388645"/>
          <a:ext cx="2875151" cy="2875151"/>
        </a:xfrm>
        <a:prstGeom prst="leftCircularArrow">
          <a:avLst>
            <a:gd name="adj1" fmla="val 1998"/>
            <a:gd name="adj2" fmla="val 239325"/>
            <a:gd name="adj3" fmla="val 1803915"/>
            <a:gd name="adj4" fmla="val 8813569"/>
            <a:gd name="adj5" fmla="val 23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7D148-D2E1-430C-AC3E-888E876962A3}">
      <dsp:nvSpPr>
        <dsp:cNvPr id="0" name=""/>
        <dsp:cNvSpPr/>
      </dsp:nvSpPr>
      <dsp:spPr>
        <a:xfrm>
          <a:off x="881723" y="2278067"/>
          <a:ext cx="1456456" cy="375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Краснодар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2718" y="2289062"/>
        <a:ext cx="1434466" cy="353409"/>
      </dsp:txXfrm>
    </dsp:sp>
    <dsp:sp modelId="{3DF94E86-F86E-4B73-BDDD-60F76F56F0B0}">
      <dsp:nvSpPr>
        <dsp:cNvPr id="0" name=""/>
        <dsp:cNvSpPr/>
      </dsp:nvSpPr>
      <dsp:spPr>
        <a:xfrm>
          <a:off x="2829707" y="925788"/>
          <a:ext cx="2907634" cy="1598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семинар «Управление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профориентационной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работой в образовательной организации»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6495" y="1305131"/>
        <a:ext cx="2834058" cy="1182456"/>
      </dsp:txXfrm>
    </dsp:sp>
    <dsp:sp modelId="{15E7CB0B-8546-4143-AA4F-B39C904F7EA4}">
      <dsp:nvSpPr>
        <dsp:cNvPr id="0" name=""/>
        <dsp:cNvSpPr/>
      </dsp:nvSpPr>
      <dsp:spPr>
        <a:xfrm>
          <a:off x="4272023" y="321258"/>
          <a:ext cx="2990142" cy="2990142"/>
        </a:xfrm>
        <a:prstGeom prst="circularArrow">
          <a:avLst>
            <a:gd name="adj1" fmla="val 1921"/>
            <a:gd name="adj2" fmla="val 229718"/>
            <a:gd name="adj3" fmla="val 19854433"/>
            <a:gd name="adj4" fmla="val 12835173"/>
            <a:gd name="adj5" fmla="val 22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43EF8-416E-4273-B153-8B006E8C3C04}">
      <dsp:nvSpPr>
        <dsp:cNvPr id="0" name=""/>
        <dsp:cNvSpPr/>
      </dsp:nvSpPr>
      <dsp:spPr>
        <a:xfrm>
          <a:off x="3827582" y="739304"/>
          <a:ext cx="1501008" cy="419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Краснодар</a:t>
          </a:r>
          <a:endParaRPr lang="ru-RU" sz="1800" kern="1200" dirty="0"/>
        </a:p>
      </dsp:txBody>
      <dsp:txXfrm>
        <a:off x="3839868" y="751590"/>
        <a:ext cx="1476436" cy="394912"/>
      </dsp:txXfrm>
    </dsp:sp>
    <dsp:sp modelId="{8A9D0B94-62E8-41E2-A856-DC8E6B8C300D}">
      <dsp:nvSpPr>
        <dsp:cNvPr id="0" name=""/>
        <dsp:cNvSpPr/>
      </dsp:nvSpPr>
      <dsp:spPr>
        <a:xfrm>
          <a:off x="6010851" y="1014971"/>
          <a:ext cx="2382898" cy="1385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Краевой семинар «Технология сетевого взаимодействия в системе профильного образования»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2727" y="1046847"/>
        <a:ext cx="2319146" cy="1024576"/>
      </dsp:txXfrm>
    </dsp:sp>
    <dsp:sp modelId="{F3417866-2827-4E7C-8F17-EACEFB2A3739}">
      <dsp:nvSpPr>
        <dsp:cNvPr id="0" name=""/>
        <dsp:cNvSpPr/>
      </dsp:nvSpPr>
      <dsp:spPr>
        <a:xfrm>
          <a:off x="6887023" y="2247801"/>
          <a:ext cx="1364405" cy="354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Краснодар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402" y="2258180"/>
        <a:ext cx="1343647" cy="333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7645-1875-4692-A7A4-9D656C071B9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43694" y="1373540"/>
        <a:ext cx="2174998" cy="1379301"/>
      </dsp:txXfrm>
    </dsp:sp>
    <dsp:sp modelId="{314288EC-86F6-44D5-810D-0DC7F1BFAA1A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C65DE-02D8-4676-A30F-4735BDD8DB26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526593" y="2819161"/>
        <a:ext cx="1962805" cy="752345"/>
      </dsp:txXfrm>
    </dsp:sp>
    <dsp:sp modelId="{AD2D492D-3EC7-4D4C-BC56-A05C6F9F93ED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2901699" y="1773120"/>
        <a:ext cx="2174998" cy="1379301"/>
      </dsp:txXfrm>
    </dsp:sp>
    <dsp:sp modelId="{B8E1CE1D-4905-4963-B557-155130DDCBD3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78C5A-A4E7-4C1D-BDB7-2658E386C150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3384599" y="954455"/>
        <a:ext cx="1962805" cy="752345"/>
      </dsp:txXfrm>
    </dsp:sp>
    <dsp:sp modelId="{E1E7E527-BAFE-4CD0-995F-CCA0AC266497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5759705" y="1373540"/>
        <a:ext cx="2174998" cy="1379301"/>
      </dsp:txXfrm>
    </dsp:sp>
    <dsp:sp modelId="{37867F9D-31FB-4D02-B8BF-417F9B1D3665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6242605" y="2819161"/>
        <a:ext cx="1962805" cy="7523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77645-1875-4692-A7A4-9D656C071B9B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43694" y="1373540"/>
        <a:ext cx="2174998" cy="1379301"/>
      </dsp:txXfrm>
    </dsp:sp>
    <dsp:sp modelId="{314288EC-86F6-44D5-810D-0DC7F1BFAA1A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C65DE-02D8-4676-A30F-4735BDD8DB26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526593" y="2819161"/>
        <a:ext cx="1962805" cy="752345"/>
      </dsp:txXfrm>
    </dsp:sp>
    <dsp:sp modelId="{AD2D492D-3EC7-4D4C-BC56-A05C6F9F93ED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2901699" y="1773120"/>
        <a:ext cx="2174998" cy="1379301"/>
      </dsp:txXfrm>
    </dsp:sp>
    <dsp:sp modelId="{B8E1CE1D-4905-4963-B557-155130DDCBD3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78C5A-A4E7-4C1D-BDB7-2658E386C150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3384599" y="954455"/>
        <a:ext cx="1962805" cy="752345"/>
      </dsp:txXfrm>
    </dsp:sp>
    <dsp:sp modelId="{E1E7E527-BAFE-4CD0-995F-CCA0AC266497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000" kern="1200" dirty="0"/>
        </a:p>
      </dsp:txBody>
      <dsp:txXfrm>
        <a:off x="5759705" y="1373540"/>
        <a:ext cx="2174998" cy="1379301"/>
      </dsp:txXfrm>
    </dsp:sp>
    <dsp:sp modelId="{37867F9D-31FB-4D02-B8BF-417F9B1D3665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 dirty="0"/>
        </a:p>
      </dsp:txBody>
      <dsp:txXfrm>
        <a:off x="6242605" y="2819161"/>
        <a:ext cx="1962805" cy="75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76DE1-E1FF-41DD-8266-738ED1416C1D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E8B88-F56D-4A3D-8959-A37D8C93D4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11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8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chart" Target="../charts/chart9.xml"/><Relationship Id="rId5" Type="http://schemas.openxmlformats.org/officeDocument/2006/relationships/diagramColors" Target="../diagrams/colors3.xml"/><Relationship Id="rId10" Type="http://schemas.openxmlformats.org/officeDocument/2006/relationships/chart" Target="../charts/chart8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diagramDrawing" Target="../diagrams/drawing15.xml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dikst.ru/misc/i/gallery/41272/146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</p:spPr>
      </p:pic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 общеобразовательное учреждение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Краснодар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лицей № 48 имени Александра Васильевича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Суворова</a:t>
            </a:r>
            <a:endParaRPr lang="ru-RU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357158" y="3571876"/>
            <a:ext cx="8468062" cy="3046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Сетевая модель предпрофильной подготовки и профильного обучения, реализуемая через систему взаимодействия лицея с учреждениями ВПО,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инструмент повышения качества общего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>
                <a:latin typeface="Calibri" pitchFamily="34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214950"/>
            <a:ext cx="8501122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Директор МАОУ лицея № 48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Гайдук Татьяна Алексеевна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endParaRPr lang="ru-RU" sz="2000" u="sng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Научный руководитель проекта: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Гайдук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кандидат педагогических наук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Заслуженный учитель Кубани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729969">
            <a:off x="4692651" y="3590925"/>
            <a:ext cx="3416300" cy="1768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 rot="8441652">
            <a:off x="690262" y="4376600"/>
            <a:ext cx="4558638" cy="137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 rot="5400000">
            <a:off x="3100388" y="1228725"/>
            <a:ext cx="3416300" cy="1768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6238" y="1628775"/>
            <a:ext cx="3671887" cy="3384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56100" y="2781300"/>
            <a:ext cx="1008063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Лицей №48</a:t>
            </a:r>
          </a:p>
        </p:txBody>
      </p:sp>
      <p:sp>
        <p:nvSpPr>
          <p:cNvPr id="8" name="Овал 7"/>
          <p:cNvSpPr/>
          <p:nvPr/>
        </p:nvSpPr>
        <p:spPr>
          <a:xfrm>
            <a:off x="2268538" y="2708275"/>
            <a:ext cx="1079500" cy="10080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ПМФИ</a:t>
            </a:r>
          </a:p>
        </p:txBody>
      </p:sp>
      <p:sp>
        <p:nvSpPr>
          <p:cNvPr id="9" name="Овал 8"/>
          <p:cNvSpPr/>
          <p:nvPr/>
        </p:nvSpPr>
        <p:spPr>
          <a:xfrm>
            <a:off x="2771775" y="1773238"/>
            <a:ext cx="1008063" cy="93503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888" y="2133600"/>
            <a:ext cx="935037" cy="935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КубГТУ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1863" y="3357563"/>
            <a:ext cx="936625" cy="9350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КубГУ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260147" y="4366440"/>
            <a:ext cx="1008062" cy="1008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КубГУФКС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64388" y="4076700"/>
            <a:ext cx="792162" cy="792163"/>
          </a:xfrm>
          <a:prstGeom prst="ellipse">
            <a:avLst/>
          </a:prstGeom>
          <a:solidFill>
            <a:srgbClr val="8AE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35825" y="5300663"/>
            <a:ext cx="792163" cy="792162"/>
          </a:xfrm>
          <a:prstGeom prst="ellipse">
            <a:avLst/>
          </a:prstGeom>
          <a:solidFill>
            <a:srgbClr val="8AE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940425" y="5229225"/>
            <a:ext cx="792163" cy="792163"/>
          </a:xfrm>
          <a:prstGeom prst="ellipse">
            <a:avLst/>
          </a:prstGeom>
          <a:solidFill>
            <a:srgbClr val="8AE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1472" y="5857892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7" name="Овал 16"/>
          <p:cNvSpPr/>
          <p:nvPr/>
        </p:nvSpPr>
        <p:spPr>
          <a:xfrm>
            <a:off x="1357290" y="6065837"/>
            <a:ext cx="792163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2143108" y="5715016"/>
            <a:ext cx="792162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2857488" y="5286388"/>
            <a:ext cx="792162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19475" y="4724400"/>
            <a:ext cx="792163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1" name="Овал 20"/>
          <p:cNvSpPr/>
          <p:nvPr/>
        </p:nvSpPr>
        <p:spPr>
          <a:xfrm>
            <a:off x="4427538" y="0"/>
            <a:ext cx="792162" cy="792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3708400" y="476250"/>
            <a:ext cx="792163" cy="792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5148263" y="476250"/>
            <a:ext cx="792162" cy="792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5292725" y="1341438"/>
            <a:ext cx="792163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5</a:t>
            </a:r>
          </a:p>
        </p:txBody>
      </p:sp>
      <p:sp>
        <p:nvSpPr>
          <p:cNvPr id="25" name="Овал 24"/>
          <p:cNvSpPr/>
          <p:nvPr/>
        </p:nvSpPr>
        <p:spPr>
          <a:xfrm>
            <a:off x="3708400" y="1341438"/>
            <a:ext cx="792163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5042" y="28572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ОБРАЗОВАТЕЛЬНОЙ СЕТИ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35"/>
          <p:cNvSpPr txBox="1">
            <a:spLocks/>
          </p:cNvSpPr>
          <p:nvPr/>
        </p:nvSpPr>
        <p:spPr>
          <a:xfrm>
            <a:off x="0" y="214290"/>
            <a:ext cx="3571900" cy="335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457200" lvl="0" indent="-457200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Академия риторики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Клуб программистов  и математиков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«Матрица»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Шахматная школа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4 .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«Малая Академия»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ЦДДО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ДШИ № 1</a:t>
            </a:r>
          </a:p>
          <a:p>
            <a:pPr marL="457200" lvl="0" indent="-457200">
              <a:spcBef>
                <a:spcPct val="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2" name="Заголовок 35"/>
          <p:cNvSpPr>
            <a:spLocks noGrp="1"/>
          </p:cNvSpPr>
          <p:nvPr>
            <p:ph type="title"/>
          </p:nvPr>
        </p:nvSpPr>
        <p:spPr>
          <a:xfrm>
            <a:off x="-357222" y="2500306"/>
            <a:ext cx="3071834" cy="3071834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ru-RU" sz="2000" dirty="0" smtClean="0"/>
              <a:t>	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г. Усть-Лабинск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г. Сочи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г. Горячий Ключ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г. Славянск -на-Кубани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 ст. Ленинградская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6. г. Новороссийск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г. Бийск Алтайского края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г. Красноярска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г. Волгограда </a:t>
            </a:r>
            <a:endParaRPr lang="ru-RU" sz="1800" b="1" dirty="0" smtClean="0"/>
          </a:p>
        </p:txBody>
      </p:sp>
      <p:sp>
        <p:nvSpPr>
          <p:cNvPr id="33" name="Заголовок 35"/>
          <p:cNvSpPr txBox="1">
            <a:spLocks/>
          </p:cNvSpPr>
          <p:nvPr/>
        </p:nvSpPr>
        <p:spPr>
          <a:xfrm>
            <a:off x="6643702" y="2357430"/>
            <a:ext cx="2214546" cy="2143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– ДОУ № 36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– ДОУ № 103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– ДОУ № 132</a:t>
            </a:r>
          </a:p>
        </p:txBody>
      </p:sp>
      <p:sp>
        <p:nvSpPr>
          <p:cNvPr id="31" name="Овал 30"/>
          <p:cNvSpPr/>
          <p:nvPr/>
        </p:nvSpPr>
        <p:spPr>
          <a:xfrm>
            <a:off x="5259989" y="4365624"/>
            <a:ext cx="1008062" cy="10080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КубГУФКС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210844" y="4402831"/>
            <a:ext cx="1008062" cy="1008063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</a:rPr>
              <a:t>НИУ  ВШЭ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142976" y="5286388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643042" y="4643446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285984" y="4143380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000364" y="3643314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6070" y="142852"/>
            <a:ext cx="9032434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систему мониторинга  качества общего образования в условиях введения профильного обучения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628914"/>
              </p:ext>
            </p:extLst>
          </p:nvPr>
        </p:nvGraphicFramePr>
        <p:xfrm>
          <a:off x="107348" y="1467043"/>
          <a:ext cx="9001156" cy="5346333"/>
        </p:xfrm>
        <a:graphic>
          <a:graphicData uri="http://schemas.openxmlformats.org/drawingml/2006/table">
            <a:tbl>
              <a:tblPr/>
              <a:tblGrid>
                <a:gridCol w="2700437"/>
                <a:gridCol w="6300719"/>
              </a:tblGrid>
              <a:tr h="5872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Критерии  </a:t>
                      </a:r>
                      <a:r>
                        <a:rPr lang="ru-RU" sz="1600" b="1" spc="-3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4B96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Способы измерения</a:t>
                      </a:r>
                      <a:endParaRPr lang="ru-RU" sz="1600" b="1" dirty="0">
                        <a:solidFill>
                          <a:srgbClr val="004B96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03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spc="-2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2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Природосообразность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Самоактуализационный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тест Э.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Шострома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(для старшеклассников);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Методика диагностики социально-психологической адаптации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К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Роджерса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Даймонда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(для старшеклассников);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Тест школьной тревожности Л.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Филлипса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(для старшеклассников и уч-ся основной школы),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900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Социальная </a:t>
                      </a:r>
                      <a:r>
                        <a:rPr lang="ru-RU" sz="1600" b="1" spc="-1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востребованность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Анкета «Образовательная среда лицея» для всех субъектов образовательного процесса (В.А.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Ясвин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модификации П.Б. Бондарева)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Анкета «Программа развития лицея» для всех субъектов образовательного процесса (П.Б. Бондарев).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Анкета старшеклассника</a:t>
                      </a:r>
                      <a:r>
                        <a:rPr lang="ru-RU" sz="1600" spc="-1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(П.Б. Бондарев).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132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Школьный тест умственного развития (ШТУР),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Краткий тест творческого мышления, на базе тестов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креативности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Е.П.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Торренса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71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Нормативная результативность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Динамика показателей ГИА, ЕГЭ;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Мониторинг академической успеваемости лицеистов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043" marR="570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081388657"/>
              </p:ext>
            </p:extLst>
          </p:nvPr>
        </p:nvGraphicFramePr>
        <p:xfrm>
          <a:off x="251520" y="1268760"/>
          <a:ext cx="8678198" cy="523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00042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качества знаний, умений, навыков лицеистов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/>
        </p:nvGraphicFramePr>
        <p:xfrm>
          <a:off x="428596" y="1000108"/>
          <a:ext cx="842968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образовательной среды лицея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0" y="0"/>
          <a:ext cx="8786874" cy="642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134076952"/>
              </p:ext>
            </p:extLst>
          </p:nvPr>
        </p:nvGraphicFramePr>
        <p:xfrm>
          <a:off x="214282" y="357166"/>
          <a:ext cx="8786874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142844" y="214290"/>
          <a:ext cx="8858312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8"/>
          <p:cNvGrpSpPr/>
          <p:nvPr/>
        </p:nvGrpSpPr>
        <p:grpSpPr>
          <a:xfrm>
            <a:off x="1000100" y="204030"/>
            <a:ext cx="7191404" cy="632682"/>
            <a:chOff x="0" y="1283534"/>
            <a:chExt cx="7191404" cy="93104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283534"/>
              <a:ext cx="7191404" cy="93104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5450" y="1363628"/>
              <a:ext cx="7100504" cy="8401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Нормативная результативность</a:t>
              </a:r>
              <a:endParaRPr lang="ru-RU" sz="3600" kern="1200" dirty="0"/>
            </a:p>
          </p:txBody>
        </p:sp>
      </p:grp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081388657"/>
              </p:ext>
            </p:extLst>
          </p:nvPr>
        </p:nvGraphicFramePr>
        <p:xfrm>
          <a:off x="251520" y="1268760"/>
          <a:ext cx="4128258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3289793145"/>
              </p:ext>
            </p:extLst>
          </p:nvPr>
        </p:nvGraphicFramePr>
        <p:xfrm>
          <a:off x="4714876" y="1214422"/>
          <a:ext cx="417443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098650726"/>
              </p:ext>
            </p:extLst>
          </p:nvPr>
        </p:nvGraphicFramePr>
        <p:xfrm>
          <a:off x="251520" y="3789040"/>
          <a:ext cx="4104456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1380319200"/>
              </p:ext>
            </p:extLst>
          </p:nvPr>
        </p:nvGraphicFramePr>
        <p:xfrm>
          <a:off x="4574031" y="3752354"/>
          <a:ext cx="4174434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Расширить возможности участия одаренных детей в различных формах творческой, научной, проектной и исследовательской деятельности в лицее и в </a:t>
            </a: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вузе</a:t>
            </a:r>
            <a:endParaRPr lang="ru-RU" sz="2400" b="1" dirty="0">
              <a:solidFill>
                <a:schemeClr val="bg1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233" y="1556372"/>
            <a:ext cx="6481657" cy="486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09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4643470" cy="4786322"/>
          </a:xfrm>
          <a:prstGeom prst="rect">
            <a:avLst/>
          </a:prstGeom>
          <a:solidFill>
            <a:srgbClr val="CFFDE6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928802"/>
            <a:ext cx="4500594" cy="478634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285728"/>
            <a:ext cx="900115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Итоги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этапа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Всероссийских предметных олимпиад  (победители)</a:t>
            </a:r>
            <a:endParaRPr lang="ru-RU" sz="2400" b="1" i="1" dirty="0">
              <a:solidFill>
                <a:srgbClr val="004B9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dikst.ru/misc/i/gallery/41272/14629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572000" cy="3571875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6248" y="1225689"/>
            <a:ext cx="4643470" cy="56323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4B9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B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рофильное обучение рассматривается государством как многостороннее комплексное средство повышения качества общего образования.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B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существенно расширяются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4B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B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 построения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4B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4B9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учащимися индивидуальной образовательной траектории, обеспечивается более высокий уровень их подготовки для продолжения обучения в избранном направлении.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4B9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  ИННОВАЦИОННОГО ПРОЕКТА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" descr="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ПМФИ - лог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892" y="3788116"/>
            <a:ext cx="2089156" cy="208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2915816" y="5589240"/>
            <a:ext cx="2089155" cy="9239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dirty="0"/>
              <a:t>Всероссийские </a:t>
            </a:r>
            <a:r>
              <a:rPr lang="ru-RU" altLang="ru-RU" dirty="0" err="1"/>
              <a:t>Беликовские</a:t>
            </a:r>
            <a:r>
              <a:rPr lang="ru-RU" altLang="ru-RU" dirty="0"/>
              <a:t> чтения-2015 </a:t>
            </a:r>
          </a:p>
        </p:txBody>
      </p:sp>
      <p:pic>
        <p:nvPicPr>
          <p:cNvPr id="8200" name="Picture 6" descr="konk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6966"/>
            <a:ext cx="311943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8" descr="http://xn----ftbd3ambmkj6fta.xn--p1ai/sc-pic/i01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32" y="1357230"/>
            <a:ext cx="2184366" cy="288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b_170_160_16777215_00_images_amblema-ma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63" y="4610106"/>
            <a:ext cx="19288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13.05.15 -Лицей 48 -ПАРАД ЛУЧШИХ\IMG_479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8" t="13145" r="20177" b="7542"/>
          <a:stretch/>
        </p:blipFill>
        <p:spPr bwMode="auto">
          <a:xfrm>
            <a:off x="2472006" y="1331640"/>
            <a:ext cx="3222625" cy="2625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user\Desktop\13.05.15 -Лицей 48 -ПАРАД ЛУЧШИХ\IMG_48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35" t="5302" r="15150" b="6059"/>
          <a:stretch>
            <a:fillRect/>
          </a:stretch>
        </p:blipFill>
        <p:spPr bwMode="auto">
          <a:xfrm>
            <a:off x="5744118" y="3872650"/>
            <a:ext cx="3156209" cy="2618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59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опыта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05872193"/>
              </p:ext>
            </p:extLst>
          </p:nvPr>
        </p:nvGraphicFramePr>
        <p:xfrm>
          <a:off x="571472" y="928670"/>
          <a:ext cx="8398010" cy="3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46835699"/>
              </p:ext>
            </p:extLst>
          </p:nvPr>
        </p:nvGraphicFramePr>
        <p:xfrm>
          <a:off x="395536" y="2968353"/>
          <a:ext cx="8398010" cy="3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9873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dikst.ru/misc/i/gallery/41272/146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3000372"/>
            <a:ext cx="5715008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772816"/>
            <a:ext cx="9144000" cy="41857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B67A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проверить эффективность сетевой модели предпрофильной подготовки и профильного обучения, реализуемой через систему взаимодействия лицея с учреждениями ВПО, как инструмента повышения качества общего образования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33CC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02910_0.t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42852"/>
            <a:ext cx="3429024" cy="18573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DSC02911_0.t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2" y="0"/>
            <a:ext cx="3500428" cy="2000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DSC02909_0.t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428992" cy="20002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1" name="Picture 3" descr="C:\Users\user\Desktop\100NCD70\DSC_2911.JPG"/>
          <p:cNvPicPr>
            <a:picLocks noChangeAspect="1" noChangeArrowheads="1"/>
          </p:cNvPicPr>
          <p:nvPr/>
        </p:nvPicPr>
        <p:blipFill>
          <a:blip r:embed="rId6" cstate="print"/>
          <a:srcRect l="1121" r="8048"/>
          <a:stretch>
            <a:fillRect/>
          </a:stretch>
        </p:blipFill>
        <p:spPr bwMode="auto">
          <a:xfrm>
            <a:off x="3071802" y="4786322"/>
            <a:ext cx="307183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100NCD70\DSC_28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0956" y="4857760"/>
            <a:ext cx="322304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ДЕНЬ НАУКИ\100NCD70\DSC_29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86322"/>
            <a:ext cx="3151204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edikst.ru/misc/i/gallery/41272/146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18" name="TextBox 17"/>
          <p:cNvSpPr txBox="1"/>
          <p:nvPr/>
        </p:nvSpPr>
        <p:spPr>
          <a:xfrm>
            <a:off x="5500662" y="285728"/>
            <a:ext cx="364333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 ПРОЕКТА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142852"/>
            <a:ext cx="4071966" cy="14287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43472" y="2571744"/>
            <a:ext cx="4000528" cy="135732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0" y="5500702"/>
            <a:ext cx="3428992" cy="135729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72066" y="5429264"/>
            <a:ext cx="4071934" cy="142873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7158" y="285728"/>
            <a:ext cx="414340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пробировать сетевую модель предпрофильной подготовки и профильного обучения, реализуемую через систему взаимодействия лицея с учреждениями ВПО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214942" y="2643182"/>
            <a:ext cx="39290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Апробировать модель организации лицейских классов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базе высших учебных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заведений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42844" y="5572140"/>
            <a:ext cx="3143272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Построить систему мониторинга качества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введения профильного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107753" y="5500702"/>
            <a:ext cx="40362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возможности участия одаренных детей в различных формах творческой, научной, проектной и исследовательской деятельности в лицее и в вузе.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57158" y="857232"/>
            <a:ext cx="3143272" cy="5909310"/>
          </a:xfrm>
          <a:prstGeom prst="rect">
            <a:avLst/>
          </a:prstGeom>
          <a:solidFill>
            <a:srgbClr val="CFFDE6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4282" y="928670"/>
            <a:ext cx="1643074" cy="2862322"/>
          </a:xfrm>
          <a:prstGeom prst="rect">
            <a:avLst/>
          </a:prstGeom>
          <a:solidFill>
            <a:srgbClr val="CFFDE6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1285860"/>
            <a:ext cx="3071834" cy="5355312"/>
          </a:xfrm>
          <a:prstGeom prst="rect">
            <a:avLst/>
          </a:prstGeom>
          <a:solidFill>
            <a:srgbClr val="CFFDE6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785794"/>
            <a:ext cx="2071702" cy="5909310"/>
          </a:xfrm>
          <a:prstGeom prst="rect">
            <a:avLst/>
          </a:prstGeom>
          <a:solidFill>
            <a:srgbClr val="CFFDE6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5" y="-20964"/>
            <a:ext cx="9139938" cy="6858000"/>
          </a:xfrm>
          <a:prstGeom prst="rect">
            <a:avLst/>
          </a:prstGeom>
          <a:ln>
            <a:solidFill>
              <a:srgbClr val="8BBF17"/>
            </a:solidFill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885831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РЕАЛИЗАЦИИ МОДЕЛИ СЕТЕВОГО ВЗАИМОДЕЙСТВИ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 descr="C:\Users\костя\Desktop\фото лагерь\P62507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06712" y="2928913"/>
            <a:ext cx="3634638" cy="230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785786" y="857232"/>
            <a:ext cx="3571900" cy="5909310"/>
          </a:xfrm>
          <a:prstGeom prst="rect">
            <a:avLst/>
          </a:prstGeom>
          <a:solidFill>
            <a:srgbClr val="CFFDE6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928670"/>
            <a:ext cx="3143272" cy="2000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user\Desktop\ДЕНЬ НАУКИ\100NCD70\DSC_28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2857496"/>
            <a:ext cx="328614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4833924"/>
            <a:ext cx="3214710" cy="20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 flipH="1">
            <a:off x="121152" y="878767"/>
            <a:ext cx="738664" cy="59293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ОРГАНИЗАЦИИ УЧЕБНОГО ПРОЦЕССА В ТЕЧЕНИЕ  УЧЕБНОГО ГОДА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281654" y="848887"/>
            <a:ext cx="738664" cy="59293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"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ОРГАНИЗАЦИИ ЛЕТНЕЙ ЗАНЯТОСТИ В РАМКАХ ПРОФИЛЬНЫХ СМЕН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Users\Пользователь\Desktop\attachments (3)\00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6" t="11023" r="3538"/>
          <a:stretch/>
        </p:blipFill>
        <p:spPr bwMode="auto">
          <a:xfrm>
            <a:off x="4406712" y="848887"/>
            <a:ext cx="3728702" cy="235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Pictures\07.07.2015\IMG_2617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44" b="13655"/>
          <a:stretch/>
        </p:blipFill>
        <p:spPr bwMode="auto">
          <a:xfrm>
            <a:off x="4286248" y="4788276"/>
            <a:ext cx="3755102" cy="1922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2484438" y="1052513"/>
            <a:ext cx="4824412" cy="46799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143372" y="2708275"/>
            <a:ext cx="1436691" cy="144145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ЛИЦЕЙ № 48</a:t>
            </a:r>
          </a:p>
        </p:txBody>
      </p:sp>
      <p:sp>
        <p:nvSpPr>
          <p:cNvPr id="3" name="Овал 2"/>
          <p:cNvSpPr/>
          <p:nvPr/>
        </p:nvSpPr>
        <p:spPr>
          <a:xfrm>
            <a:off x="1476375" y="2133600"/>
            <a:ext cx="1439863" cy="14398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ПМФИ</a:t>
            </a:r>
          </a:p>
        </p:txBody>
      </p:sp>
      <p:sp>
        <p:nvSpPr>
          <p:cNvPr id="4" name="Овал 3"/>
          <p:cNvSpPr/>
          <p:nvPr/>
        </p:nvSpPr>
        <p:spPr>
          <a:xfrm>
            <a:off x="4140200" y="476250"/>
            <a:ext cx="1439863" cy="143986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bg1"/>
                </a:solidFill>
              </a:rPr>
              <a:t>КубГМУ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84438" y="4797425"/>
            <a:ext cx="1439862" cy="14398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err="1">
                <a:solidFill>
                  <a:schemeClr val="bg1"/>
                </a:solidFill>
              </a:rPr>
              <a:t>КубГУФКС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67400" y="4797425"/>
            <a:ext cx="1441450" cy="14398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КубГУ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88125" y="2492375"/>
            <a:ext cx="1439863" cy="1441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КубГТУ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endCxn id="2" idx="0"/>
          </p:cNvCxnSpPr>
          <p:nvPr/>
        </p:nvCxnSpPr>
        <p:spPr>
          <a:xfrm rot="16200000" flipH="1">
            <a:off x="4464447" y="2311004"/>
            <a:ext cx="792162" cy="238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16238" y="3068638"/>
            <a:ext cx="1223962" cy="2159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580063" y="3357563"/>
            <a:ext cx="1074737" cy="47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7"/>
          </p:cNvCxnSpPr>
          <p:nvPr/>
        </p:nvCxnSpPr>
        <p:spPr>
          <a:xfrm flipH="1">
            <a:off x="3713163" y="4076700"/>
            <a:ext cx="787400" cy="93186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92725" y="4076700"/>
            <a:ext cx="863600" cy="8651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8596" y="35716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ОБРАЗОВАТЕЛЬНОЙ СЕТИ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3635375" y="2349500"/>
            <a:ext cx="3673475" cy="3382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003800" y="3500438"/>
            <a:ext cx="1008063" cy="93662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ЛИЦЕЙ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№ 48</a:t>
            </a:r>
          </a:p>
        </p:txBody>
      </p:sp>
      <p:sp>
        <p:nvSpPr>
          <p:cNvPr id="3" name="Овал 2"/>
          <p:cNvSpPr/>
          <p:nvPr/>
        </p:nvSpPr>
        <p:spPr>
          <a:xfrm>
            <a:off x="2987675" y="3573463"/>
            <a:ext cx="1079500" cy="10080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ПМФИ</a:t>
            </a:r>
          </a:p>
        </p:txBody>
      </p:sp>
      <p:sp>
        <p:nvSpPr>
          <p:cNvPr id="4" name="Овал 3"/>
          <p:cNvSpPr/>
          <p:nvPr/>
        </p:nvSpPr>
        <p:spPr>
          <a:xfrm>
            <a:off x="6804025" y="2924175"/>
            <a:ext cx="1008063" cy="9366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1275" y="4868863"/>
            <a:ext cx="1008063" cy="10080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КубГУФКС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1500" y="5157788"/>
            <a:ext cx="936625" cy="9350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КубГУ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32588" y="4221163"/>
            <a:ext cx="935037" cy="936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КубГТУ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6011863" y="3573463"/>
            <a:ext cx="792162" cy="2159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6"/>
            <a:endCxn id="2" idx="2"/>
          </p:cNvCxnSpPr>
          <p:nvPr/>
        </p:nvCxnSpPr>
        <p:spPr>
          <a:xfrm flipV="1">
            <a:off x="4067175" y="3968750"/>
            <a:ext cx="936625" cy="10795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5940425" y="4143375"/>
            <a:ext cx="863600" cy="3651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3"/>
            <a:endCxn id="5" idx="7"/>
          </p:cNvCxnSpPr>
          <p:nvPr/>
        </p:nvCxnSpPr>
        <p:spPr>
          <a:xfrm flipH="1">
            <a:off x="4711700" y="4300538"/>
            <a:ext cx="439738" cy="7159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1500" y="4365625"/>
            <a:ext cx="280988" cy="85725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 rot="4176465">
            <a:off x="3207544" y="1574006"/>
            <a:ext cx="3417888" cy="1768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3800" y="3429000"/>
            <a:ext cx="1008063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Лицей №48</a:t>
            </a:r>
          </a:p>
        </p:txBody>
      </p:sp>
      <p:sp>
        <p:nvSpPr>
          <p:cNvPr id="3088" name="Заголовок 35"/>
          <p:cNvSpPr>
            <a:spLocks noGrp="1"/>
          </p:cNvSpPr>
          <p:nvPr>
            <p:ph type="title"/>
          </p:nvPr>
        </p:nvSpPr>
        <p:spPr>
          <a:xfrm>
            <a:off x="142844" y="1285860"/>
            <a:ext cx="3071834" cy="4522787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ru-RU" sz="2000" dirty="0" smtClean="0"/>
              <a:t>	</a:t>
            </a: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Академия риторики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Клуб программистов  и математиков 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«Матрица»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ДШИ № 1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.  ЦДДО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.  «Малая Академия»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Шахматная школа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643306" y="2285992"/>
            <a:ext cx="792162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40" name="Овал 39"/>
          <p:cNvSpPr/>
          <p:nvPr/>
        </p:nvSpPr>
        <p:spPr>
          <a:xfrm>
            <a:off x="3563938" y="1268413"/>
            <a:ext cx="792162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42" name="Овал 41"/>
          <p:cNvSpPr/>
          <p:nvPr/>
        </p:nvSpPr>
        <p:spPr>
          <a:xfrm>
            <a:off x="3995738" y="404813"/>
            <a:ext cx="792162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43" name="Овал 42"/>
          <p:cNvSpPr/>
          <p:nvPr/>
        </p:nvSpPr>
        <p:spPr>
          <a:xfrm>
            <a:off x="4932363" y="908050"/>
            <a:ext cx="792162" cy="79216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5</a:t>
            </a:r>
            <a:endParaRPr lang="ru-RU" sz="2000" b="1" dirty="0"/>
          </a:p>
        </p:txBody>
      </p:sp>
      <p:sp>
        <p:nvSpPr>
          <p:cNvPr id="44" name="Овал 43"/>
          <p:cNvSpPr/>
          <p:nvPr/>
        </p:nvSpPr>
        <p:spPr>
          <a:xfrm>
            <a:off x="5429256" y="1785926"/>
            <a:ext cx="792163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6</a:t>
            </a:r>
            <a:endParaRPr lang="ru-RU" sz="2000" b="1" dirty="0"/>
          </a:p>
        </p:txBody>
      </p:sp>
      <p:sp>
        <p:nvSpPr>
          <p:cNvPr id="22" name="Овал 21"/>
          <p:cNvSpPr/>
          <p:nvPr/>
        </p:nvSpPr>
        <p:spPr>
          <a:xfrm>
            <a:off x="4214810" y="3071810"/>
            <a:ext cx="792163" cy="79216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929322" y="50004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ОБРАЗОВАТЕЛЬНОЙ СЕТИ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4572000" y="714356"/>
            <a:ext cx="3671888" cy="3384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5940425" y="1844675"/>
            <a:ext cx="1008063" cy="936625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ЛИЦЕЙ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№ 48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0" y="836613"/>
            <a:ext cx="1079500" cy="10080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ПМФИ</a:t>
            </a:r>
          </a:p>
        </p:txBody>
      </p:sp>
      <p:sp>
        <p:nvSpPr>
          <p:cNvPr id="4" name="Овал 3"/>
          <p:cNvSpPr/>
          <p:nvPr/>
        </p:nvSpPr>
        <p:spPr>
          <a:xfrm>
            <a:off x="6227763" y="333375"/>
            <a:ext cx="1008062" cy="9350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04025" y="3573463"/>
            <a:ext cx="1008063" cy="10080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КубГУФКС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40650" y="2492375"/>
            <a:ext cx="935038" cy="93662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КубГУ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24750" y="1125538"/>
            <a:ext cx="935038" cy="935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КубГТУ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 flipH="1">
            <a:off x="6588125" y="1268413"/>
            <a:ext cx="144463" cy="5762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17" idx="1"/>
          </p:cNvCxnSpPr>
          <p:nvPr/>
        </p:nvCxnSpPr>
        <p:spPr>
          <a:xfrm>
            <a:off x="5580063" y="1557338"/>
            <a:ext cx="508000" cy="3635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875463" y="2420938"/>
            <a:ext cx="865187" cy="3651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659563" y="2708275"/>
            <a:ext cx="504825" cy="9366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875463" y="1773238"/>
            <a:ext cx="649287" cy="36036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 rot="8277448">
            <a:off x="2866734" y="2672865"/>
            <a:ext cx="4227164" cy="1768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40425" y="1773238"/>
            <a:ext cx="1008063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Лицей №48</a:t>
            </a:r>
          </a:p>
        </p:txBody>
      </p:sp>
      <p:sp>
        <p:nvSpPr>
          <p:cNvPr id="4112" name="Заголовок 35"/>
          <p:cNvSpPr>
            <a:spLocks noGrp="1"/>
          </p:cNvSpPr>
          <p:nvPr>
            <p:ph type="title"/>
          </p:nvPr>
        </p:nvSpPr>
        <p:spPr>
          <a:xfrm>
            <a:off x="-214346" y="1785926"/>
            <a:ext cx="3714744" cy="4522787"/>
          </a:xfrm>
        </p:spPr>
        <p:txBody>
          <a:bodyPr>
            <a:normAutofit fontScale="90000"/>
          </a:bodyPr>
          <a:lstStyle/>
          <a:p>
            <a:pPr marL="457200" indent="-457200" algn="l"/>
            <a:r>
              <a:rPr lang="ru-RU" sz="2000" dirty="0" smtClean="0"/>
              <a:t>	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г. Усть-Лабинск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г. Сочи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г. Горячий Ключ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г. Славянск-на-Кубани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 ст. Ленинградская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г. Новороссийск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г. Бийск Алтайского края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г. Красноярска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г. Волгограда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857884" y="2928934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2" name="Овал 51"/>
          <p:cNvSpPr/>
          <p:nvPr/>
        </p:nvSpPr>
        <p:spPr>
          <a:xfrm>
            <a:off x="3929058" y="4714884"/>
            <a:ext cx="792163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3" name="Овал 52"/>
          <p:cNvSpPr/>
          <p:nvPr/>
        </p:nvSpPr>
        <p:spPr>
          <a:xfrm>
            <a:off x="3071802" y="4500570"/>
            <a:ext cx="792163" cy="7905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714876" y="4357694"/>
            <a:ext cx="792163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5" name="Овал 54"/>
          <p:cNvSpPr/>
          <p:nvPr/>
        </p:nvSpPr>
        <p:spPr>
          <a:xfrm>
            <a:off x="5357818" y="3714752"/>
            <a:ext cx="792162" cy="7921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596" y="57148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ОБРАЗОВАТЕЛЬНОЙ СЕТИ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143240" y="3571876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71868" y="2786058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57686" y="2214554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14942" y="1785926"/>
            <a:ext cx="792163" cy="7921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2627313" y="981075"/>
            <a:ext cx="3673475" cy="33845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484438" y="3429000"/>
            <a:ext cx="1079500" cy="100806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</a:rPr>
              <a:t>ПМФИ</a:t>
            </a:r>
          </a:p>
        </p:txBody>
      </p:sp>
      <p:sp>
        <p:nvSpPr>
          <p:cNvPr id="4" name="Овал 3"/>
          <p:cNvSpPr/>
          <p:nvPr/>
        </p:nvSpPr>
        <p:spPr>
          <a:xfrm>
            <a:off x="2124075" y="1844675"/>
            <a:ext cx="1008063" cy="93662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67400" y="1700213"/>
            <a:ext cx="1008063" cy="100806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bg1"/>
                </a:solidFill>
              </a:rPr>
              <a:t>КубГУФКС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59338" y="549275"/>
            <a:ext cx="936625" cy="9350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</a:rPr>
              <a:t>КубГУ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76600" y="620713"/>
            <a:ext cx="935038" cy="9366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err="1">
                <a:solidFill>
                  <a:schemeClr val="bg1"/>
                </a:solidFill>
              </a:rPr>
              <a:t>КубГТУ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17" idx="3"/>
          </p:cNvCxnSpPr>
          <p:nvPr/>
        </p:nvCxnSpPr>
        <p:spPr>
          <a:xfrm flipH="1">
            <a:off x="3348038" y="2994025"/>
            <a:ext cx="795337" cy="57943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6"/>
          </p:cNvCxnSpPr>
          <p:nvPr/>
        </p:nvCxnSpPr>
        <p:spPr>
          <a:xfrm>
            <a:off x="3132138" y="2312988"/>
            <a:ext cx="935037" cy="1793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716463" y="1412875"/>
            <a:ext cx="431800" cy="792163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2"/>
          </p:cNvCxnSpPr>
          <p:nvPr/>
        </p:nvCxnSpPr>
        <p:spPr>
          <a:xfrm flipV="1">
            <a:off x="4932363" y="2205038"/>
            <a:ext cx="935037" cy="2159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924300" y="1484313"/>
            <a:ext cx="360363" cy="64928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 rot="3421876">
            <a:off x="3743326" y="3235325"/>
            <a:ext cx="3416300" cy="1768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95738" y="2133600"/>
            <a:ext cx="1008062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Лицей №48</a:t>
            </a:r>
          </a:p>
        </p:txBody>
      </p:sp>
      <p:sp>
        <p:nvSpPr>
          <p:cNvPr id="32" name="Овал 31"/>
          <p:cNvSpPr/>
          <p:nvPr/>
        </p:nvSpPr>
        <p:spPr>
          <a:xfrm>
            <a:off x="5651500" y="3141663"/>
            <a:ext cx="792163" cy="792162"/>
          </a:xfrm>
          <a:prstGeom prst="ellipse">
            <a:avLst/>
          </a:prstGeom>
          <a:solidFill>
            <a:srgbClr val="8AE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136" name="Заголовок 35"/>
          <p:cNvSpPr>
            <a:spLocks noGrp="1"/>
          </p:cNvSpPr>
          <p:nvPr>
            <p:ph type="title"/>
          </p:nvPr>
        </p:nvSpPr>
        <p:spPr>
          <a:xfrm>
            <a:off x="0" y="3214686"/>
            <a:ext cx="3635375" cy="3081339"/>
          </a:xfrm>
        </p:spPr>
        <p:txBody>
          <a:bodyPr/>
          <a:lstStyle/>
          <a:p>
            <a:pPr marL="457200" indent="-457200" algn="l"/>
            <a:r>
              <a:rPr lang="ru-RU" sz="2000" dirty="0" smtClean="0"/>
              <a:t>	</a:t>
            </a:r>
            <a:br>
              <a:rPr lang="ru-RU" sz="2000" dirty="0" smtClean="0"/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 ДОУ № 36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– ДОУ № 103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– ДОУ № 132</a:t>
            </a:r>
          </a:p>
        </p:txBody>
      </p:sp>
      <p:sp>
        <p:nvSpPr>
          <p:cNvPr id="55" name="Овал 54"/>
          <p:cNvSpPr/>
          <p:nvPr/>
        </p:nvSpPr>
        <p:spPr>
          <a:xfrm>
            <a:off x="4143372" y="3929066"/>
            <a:ext cx="792163" cy="790575"/>
          </a:xfrm>
          <a:prstGeom prst="ellipse">
            <a:avLst/>
          </a:prstGeom>
          <a:solidFill>
            <a:srgbClr val="8AE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6" name="Овал 55"/>
          <p:cNvSpPr/>
          <p:nvPr/>
        </p:nvSpPr>
        <p:spPr>
          <a:xfrm>
            <a:off x="6011863" y="5013325"/>
            <a:ext cx="792162" cy="792163"/>
          </a:xfrm>
          <a:prstGeom prst="ellipse">
            <a:avLst/>
          </a:prstGeom>
          <a:solidFill>
            <a:srgbClr val="8AE6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57148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ОБРАЗОВАТЕЛЬНОЙ СЕТИ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606</Words>
  <Application>Microsoft Office PowerPoint</Application>
  <PresentationFormat>Экран (4:3)</PresentationFormat>
  <Paragraphs>234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автономное  общеобразовательное учреждение  муниципального образования  город Краснодар лицей № 48 имени Александра Васильевича Суворова</vt:lpstr>
      <vt:lpstr>АКТУАЛЬНОСТЬ   ИННОВАЦИОННОГО ПРОЕКТА </vt:lpstr>
      <vt:lpstr>Слайд 3</vt:lpstr>
      <vt:lpstr>Слайд 4</vt:lpstr>
      <vt:lpstr>Слайд 5</vt:lpstr>
      <vt:lpstr>Слайд 6</vt:lpstr>
      <vt:lpstr> 1. Академия риторики 2. Клуб программистов  и математиков  «Матрица» 3. ДШИ № 1 4 .  ЦДДО 5 .  «Малая Академия» 6. Шахматная школа </vt:lpstr>
      <vt:lpstr> ШКОЛЫ  1.  г. Усть-Лабинск 2.  г. Сочи 3.  г. Горячий Ключ 4.  г. Славянск-на-Кубани 5.  ст. Ленинградская 6. г. Новороссийск  7. г. Бийск Алтайского края  8. г. Красноярска 9. г. Волгограда </vt:lpstr>
      <vt:lpstr>  1 – ДОУ № 36 2 – ДОУ № 103 3 – ДОУ № 132</vt:lpstr>
      <vt:lpstr> ШКОЛЫ 1.  г. Усть-Лабинск 2.  г. Сочи 3.  г. Горячий Ключ 4.  г. Славянск -на-Кубани 5.  ст. Ленинградская  6. г. Новороссийск  7. г. Бийск Алтайского края  8. г. Красноярска 9. г. Волгограда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Ульяна</cp:lastModifiedBy>
  <cp:revision>146</cp:revision>
  <cp:lastPrinted>2016-09-25T14:13:18Z</cp:lastPrinted>
  <dcterms:created xsi:type="dcterms:W3CDTF">2016-02-15T05:40:38Z</dcterms:created>
  <dcterms:modified xsi:type="dcterms:W3CDTF">2017-02-03T17:49:03Z</dcterms:modified>
</cp:coreProperties>
</file>