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pic>
        <p:nvPicPr>
          <p:cNvPr id="1028" name="Picture 4" descr="http://efcg.ru/img/bra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0888"/>
            <a:ext cx="4333875" cy="419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Понятие метода «Мозговой штурм»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5085184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altLang="ru-RU" sz="28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оперативный метод решения проблемы на основе стимулирования творческой активности, при котором участникам обсуждения предлагают высказывать возможно большее количество вариантов решения, в том числе самых фантастических.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altLang="ru-RU" sz="28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организация коллективной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мыслительной деятельности по поиску нетрадиционных путей решения проблем.</a:t>
            </a:r>
          </a:p>
        </p:txBody>
      </p:sp>
      <p:pic>
        <p:nvPicPr>
          <p:cNvPr id="7174" name="Picture 6" descr="Картинки по запросу мозговой шту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33664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/>
              <a:t>Задачи метода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5915000" cy="4389120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99CC"/>
              </a:buClr>
              <a:buSzPct val="80000"/>
              <a:buFont typeface="Wingdings" pitchFamily="2" charset="2"/>
              <a:buChar char="n"/>
            </a:pPr>
            <a:r>
              <a:rPr lang="ru-RU" alt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Творческое усвоение учебного материала;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99CC"/>
              </a:buClr>
              <a:buSzPct val="80000"/>
              <a:buFont typeface="Wingdings" pitchFamily="2" charset="2"/>
              <a:buChar char="n"/>
            </a:pPr>
            <a:r>
              <a:rPr lang="ru-RU" alt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 теоретических знаний с практикой;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99CC"/>
              </a:buClr>
              <a:buSzPct val="80000"/>
              <a:buFont typeface="Wingdings" pitchFamily="2" charset="2"/>
              <a:buChar char="n"/>
            </a:pPr>
            <a:r>
              <a:rPr lang="ru-RU" alt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Активизация учебно-познавательной деятельности обучаемых;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99CC"/>
              </a:buClr>
              <a:buSzPct val="80000"/>
              <a:buFont typeface="Wingdings" pitchFamily="2" charset="2"/>
              <a:buChar char="n"/>
            </a:pPr>
            <a:r>
              <a:rPr lang="ru-RU" alt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концентрировать внимание и мыслительные усилия на решении актуальной задачи;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99CC"/>
              </a:buClr>
              <a:buSzPct val="80000"/>
              <a:buFont typeface="Wingdings" pitchFamily="2" charset="2"/>
              <a:buChar char="n"/>
            </a:pPr>
            <a:r>
              <a:rPr lang="ru-RU" alt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опыта коллективной мыслительной деятельности.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мозговой шту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49487"/>
            <a:ext cx="3707904" cy="3707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этапы «Мозгового штурма» и правила проведения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Генерация идей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Отбор, систематизация и оценка идей</a:t>
            </a:r>
          </a:p>
        </p:txBody>
      </p:sp>
      <p:pic>
        <p:nvPicPr>
          <p:cNvPr id="4" name="Picture 2" descr="http://www.h102.ru/upload/iblock/e2a/e2ae5eebe7f1c9a95d8b5812b219b59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6746"/>
            <a:ext cx="5112568" cy="3431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Принципы метода "мозгового штурма":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842992" cy="438912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Четкая формулировка цели и/или задач и ограничений.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максимальной свободы участникам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Тщательное формирование состава участников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Иерархическое ведение обсуждений: сначала - максимально вширь, затем оценка перспективности вариантов и отбор наилучших, потом снова "вширь";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Огромная роль "ведущего"и демократический стиль руководства</a:t>
            </a:r>
          </a:p>
        </p:txBody>
      </p:sp>
      <p:pic>
        <p:nvPicPr>
          <p:cNvPr id="4098" name="Picture 2" descr="Картинки по запросу мозговой шту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945" y="2852936"/>
            <a:ext cx="3547543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мозговой шту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204864"/>
            <a:ext cx="2857500" cy="2857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Плюсы метода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193548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деятельность участников, каждый из которых имеет свой опыт, видение ситуации и знания, образует синергетический эффект, многократно усиливающий результат поиска решений.</a:t>
            </a:r>
          </a:p>
          <a:p>
            <a:pPr marL="355600" indent="-3556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 процесс мозгового штурма обладает особым творческим потенциалом, тем самым преобразуясь в увлекательную коллективную и даже игровую деятельность.</a:t>
            </a:r>
          </a:p>
          <a:p>
            <a:pPr marL="355600" indent="-3556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царящая во время мозгового штурма дружественная и позитивная обстановка позволяет его участникам не только конструктивно воспринимать любую критику, но и импровизировать и использовать максимум своего потенциала, а также служит усилению доверия и положительного настроя.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Применение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«Мозговой штурм»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заключается в том, что задаются вопросы разного уровня.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один из  примеров использования приемов «Мозгового штурма», когда учащимся 11 класса (базовый уровень) по теме «Защита информации» предлагаются вопросы: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угрожает информации?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кого нужно защищать информацию?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защитить информацию?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в группах должны подготовить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на эти вопросы за определённое время.</a:t>
            </a:r>
          </a:p>
        </p:txBody>
      </p:sp>
      <p:pic>
        <p:nvPicPr>
          <p:cNvPr id="2050" name="Picture 2" descr="Картинки по запросу мозговой штур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817" y="3645024"/>
            <a:ext cx="2628183" cy="2628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7030A0"/>
                </a:solidFill>
              </a:rPr>
              <a:t>E</a:t>
            </a:r>
            <a:r>
              <a:rPr lang="en-US" dirty="0" smtClean="0"/>
              <a:t>nd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s://img1.liveinternet.ru/images/attach/c/8/125/735/125735101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8032" y="2132856"/>
            <a:ext cx="4392488" cy="4392488"/>
          </a:xfrm>
          <a:prstGeom prst="rect">
            <a:avLst/>
          </a:prstGeom>
          <a:noFill/>
        </p:spPr>
      </p:pic>
      <p:pic>
        <p:nvPicPr>
          <p:cNvPr id="5" name="Picture 2" descr="https://img1.liveinternet.ru/images/attach/c/8/125/735/125735101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4392488" cy="4392488"/>
          </a:xfrm>
          <a:prstGeom prst="rect">
            <a:avLst/>
          </a:prstGeom>
          <a:noFill/>
        </p:spPr>
      </p:pic>
      <p:pic>
        <p:nvPicPr>
          <p:cNvPr id="6" name="Picture 2" descr="https://img1.liveinternet.ru/images/attach/c/8/125/735/125735101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988840"/>
            <a:ext cx="4392488" cy="4392488"/>
          </a:xfrm>
          <a:prstGeom prst="rect">
            <a:avLst/>
          </a:prstGeom>
          <a:noFill/>
        </p:spPr>
      </p:pic>
      <p:pic>
        <p:nvPicPr>
          <p:cNvPr id="7" name="Picture 2" descr="https://img1.liveinternet.ru/images/attach/c/8/125/735/125735101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88840"/>
            <a:ext cx="439248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252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Мозговой штурм</vt:lpstr>
      <vt:lpstr>Понятие метода «Мозговой штурм»</vt:lpstr>
      <vt:lpstr>Задачи метода</vt:lpstr>
      <vt:lpstr>Основные этапы «Мозгового штурма» и правила проведения</vt:lpstr>
      <vt:lpstr>Принципы метода "мозгового штурма":</vt:lpstr>
      <vt:lpstr>Плюсы метода</vt:lpstr>
      <vt:lpstr>Применение на уроке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Мозговой штурм</dc:title>
  <dc:creator>Neo Anderson</dc:creator>
  <cp:lastModifiedBy>neosx</cp:lastModifiedBy>
  <cp:revision>14</cp:revision>
  <dcterms:created xsi:type="dcterms:W3CDTF">2018-01-26T08:15:37Z</dcterms:created>
  <dcterms:modified xsi:type="dcterms:W3CDTF">2018-01-26T09:39:14Z</dcterms:modified>
</cp:coreProperties>
</file>