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Краевой конкурс 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     Проектная деятельность 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при изучении предмета                     « </a:t>
            </a:r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Кубановедение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»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3214686"/>
            <a:ext cx="6500826" cy="36433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Исследовательский проект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«Какой я житель?»</a:t>
            </a:r>
          </a:p>
          <a:p>
            <a:pPr algn="l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2014г.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:\!AR\фото, школа, туризм\фото\водопады\водопады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79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Наша новая школа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0364" y="3214686"/>
            <a:ext cx="4040188" cy="639762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57488" y="1357298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:\!AR\фото, школа, туризм\ШКОЛА\ШКОЛА 2013\школа\Фото школы\DSC0207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57158" y="1357298"/>
            <a:ext cx="3143272" cy="28575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D:\!AR\фото, школа, туризм\фото\Фото МОУ ООШ № 15\2013-2014\осенний бал 2013\DSC02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3571900" cy="27146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Содержимое 8" descr="D:\!AR\фото, школа, туризм\фото\Фото МОУ ООШ № 15\фото 1 класс\DSC02035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357298"/>
            <a:ext cx="2786082" cy="32861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D:\!AR\фото, школа, туризм\фото\Фото МОУ ООШ № 15\фото 1 класс\DSC020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7628"/>
            <a:ext cx="3656834" cy="274320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3714776" cy="550072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Заключение:</a:t>
            </a: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«После завершения исследования я могу сказать, что стала знать о своём родном селе Безымянном намного больше. Хочу познакомить со своим проектом всех одноклассников. Думаю, что наше село ещё можно долго изучать. Постараюсь продолжить исследование и узнать много нового».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1800" dirty="0"/>
          </a:p>
        </p:txBody>
      </p:sp>
      <p:pic>
        <p:nvPicPr>
          <p:cNvPr id="2050" name="Picture 2" descr="E:\2014-03-07\DSC02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37" y="3357562"/>
            <a:ext cx="4510606" cy="33829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4000528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«Какой я житель ?»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4643470" cy="4691063"/>
          </a:xfrm>
        </p:spPr>
        <p:txBody>
          <a:bodyPr>
            <a:noAutofit/>
          </a:bodyPr>
          <a:lstStyle/>
          <a:p>
            <a:r>
              <a:rPr lang="ru-RU" sz="1600" b="1" i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Гипотеза 1: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«Предположим, что я достойный житель родного села».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ru-RU" sz="1600" b="1" i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Доказательство: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«Я не смогла ответить на простейшие вопросы учителя: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Какие достопримечательности есть в нашем селе?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Имя какого святого носит храм нашего села?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В честь героев каких сражений основан памятник?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Сколько ветеранов Вов в нашем селе?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Сколько лет нашей школе и детскому саду?»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</a:t>
            </a:r>
            <a:r>
              <a:rPr lang="ru-RU" sz="1600" b="1" i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Вывод: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«Я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не могу себя назвать образованным и достойным жителем села Безымянного».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50" name="Picture 2" descr="D:\!AR\фото, школа, туризм\фото\новые фото\фото 1 сент 2013-2014\DSC0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219" y="1500174"/>
            <a:ext cx="3504142" cy="30718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357166"/>
            <a:ext cx="4214842" cy="116205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Наша исследовательская группа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4000528" cy="5857916"/>
          </a:xfrm>
        </p:spPr>
        <p:txBody>
          <a:bodyPr>
            <a:normAutofit/>
          </a:bodyPr>
          <a:lstStyle/>
          <a:p>
            <a:r>
              <a:rPr lang="ru-RU" sz="1600" b="1" i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Гипотеза 2: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«Предположим, что я не достаточно образованный житель родного села. Тогда мне необходимо провести исследование и опровергнуть своё предположение».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</a:t>
            </a:r>
            <a:r>
              <a:rPr lang="ru-RU" sz="1600" b="1" i="1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Доказательство: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Вместе с учителем мы обозначили несколько достопримечательностей родного села . Это: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Железнодорожная станция.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Памятник погибшим героям Вов.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Храм.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Детский сад.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Школа.</a:t>
            </a:r>
          </a:p>
          <a:p>
            <a:pPr marL="342900" indent="-342900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  Одной сложно провести такое исследование и я призвала к помощи друзей.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 descr="D:\!AR\фото, школа, туризм\фото\новые фото\фото 1 сент 2013-2014\DSC02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3468090" cy="4624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Железнодорожная станция «ФАНАГОРИЙСКАЯ»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4040188" cy="10715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Через нашу станцию проходят все поезда, которые идут на море. Начальник станции и бригада монтёров внимательно следят за движением поездов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Работа железнодорожников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нелегка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Содержимое 6" descr="E:\2014-03-07\план-график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2636912"/>
            <a:ext cx="557213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Desktop\IMG_21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2204864"/>
            <a:ext cx="3553691" cy="2664229"/>
          </a:xfrm>
          <a:noFill/>
        </p:spPr>
      </p:pic>
      <p:pic>
        <p:nvPicPr>
          <p:cNvPr id="9" name="Picture 8" descr="C:\Users\user\Desktop\Изображение 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198592"/>
            <a:ext cx="3168749" cy="332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Памятник погибшим воинам за освобождение села Безымянного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Вахта памяти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погибшим героям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Содержимое 6" descr="DSC018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643182"/>
            <a:ext cx="4040188" cy="3030141"/>
          </a:xfrm>
          <a:ln>
            <a:solidFill>
              <a:srgbClr val="C0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Митинг в День Победы у памятника Погибшим героям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Содержимое 7" descr="DSC017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Храм имени великого полководца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Фёдора Ушакова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472122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Богослужение в храме              Посвящение в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                                                                казачата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43372" y="3714752"/>
            <a:ext cx="3000365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единстве – сила!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Содержимое 6" descr="C:\Documents and Settings\Администратор\Рабочий стол\DSC0256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928670"/>
            <a:ext cx="3286148" cy="292895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Содержимое 7" descr="C:\Documents and Settings\Администратор\Рабочий стол\DSC0256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357694"/>
            <a:ext cx="3214710" cy="235745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DSC025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3357586" cy="350046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Детский сад № 13 «Ягодка»</a:t>
            </a:r>
            <a:br>
              <a:rPr lang="ru-RU" sz="3600" b="1" dirty="0">
                <a:solidFill>
                  <a:srgbClr val="C00000"/>
                </a:solidFill>
                <a:latin typeface="Cambria" pitchFamily="18" charset="0"/>
              </a:rPr>
            </a:b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Внешняя ча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1370" y="1071546"/>
            <a:ext cx="7355406" cy="5640126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Так весело и дружно живут  дети </a:t>
            </a:r>
            <a:b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в детском саду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Внутренняя ча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011718" cy="5376586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 наконец…любимая ШКОЛА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Cambria" pitchFamily="18" charset="0"/>
              </a:rPr>
              <a:t>Просторные спортзал, рекреации, столовая</a:t>
            </a:r>
            <a:endParaRPr lang="ru-RU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Содержимое 6" descr="DSC010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19" y="2285992"/>
            <a:ext cx="2667019" cy="2000264"/>
          </a:xfrm>
          <a:ln>
            <a:solidFill>
              <a:srgbClr val="C0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71868" y="1357298"/>
            <a:ext cx="5186370" cy="639762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Кружки на любой вкус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Содержимое 7" descr="DSC010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85786" y="4500570"/>
            <a:ext cx="2828916" cy="2121687"/>
          </a:xfrm>
          <a:ln>
            <a:solidFill>
              <a:srgbClr val="C00000"/>
            </a:solidFill>
          </a:ln>
        </p:spPr>
      </p:pic>
      <p:pic>
        <p:nvPicPr>
          <p:cNvPr id="1026" name="Picture 2" descr="E:\2014-03-07\DSC02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71678"/>
            <a:ext cx="3000364" cy="22502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E:\2014-03-07\DSC02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714620"/>
            <a:ext cx="2214578" cy="2952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9" name="Picture 5" descr="E:\2014-03-07\S600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00569"/>
            <a:ext cx="3286148" cy="22078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269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Краевой конкурс  «     Проектная деятельность         при изучении предмета                     « Кубановедение »</vt:lpstr>
      <vt:lpstr>«Какой я житель ?»</vt:lpstr>
      <vt:lpstr>Наша исследовательская группа</vt:lpstr>
      <vt:lpstr>Железнодорожная станция «ФАНАГОРИЙСКАЯ»</vt:lpstr>
      <vt:lpstr>Памятник погибшим воинам за освобождение села Безымянного</vt:lpstr>
      <vt:lpstr>Храм имени великого полководца  Фёдора Ушакова </vt:lpstr>
      <vt:lpstr>Детский сад № 13 «Ягодка» </vt:lpstr>
      <vt:lpstr>Так весело и дружно живут  дети  в детском саду</vt:lpstr>
      <vt:lpstr>И наконец…любимая ШКОЛА</vt:lpstr>
      <vt:lpstr>Наша новая школа</vt:lpstr>
      <vt:lpstr>Заключение: «После завершения исследования я могу сказать, что стала знать о своём родном селе Безымянном намного больше. Хочу познакомить со своим проектом всех одноклассников. Думаю, что наше село ещё можно долго изучать. Постараюсь продолжить исследование и узнать много нового».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Ad_Astra</cp:lastModifiedBy>
  <cp:revision>16</cp:revision>
  <dcterms:modified xsi:type="dcterms:W3CDTF">2014-12-10T09:59:34Z</dcterms:modified>
</cp:coreProperties>
</file>