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915E1-E43C-4518-A8ED-FBBFAFF5597B}" type="doc">
      <dgm:prSet loTypeId="urn:microsoft.com/office/officeart/2005/8/layout/radial4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063BB2A-280E-493C-B4E5-33A63C9883ED}">
      <dgm:prSet phldrT="[Текст]" custT="1"/>
      <dgm:spPr/>
      <dgm:t>
        <a:bodyPr/>
        <a:lstStyle/>
        <a:p>
          <a:pPr algn="ctr"/>
          <a:r>
            <a:rPr lang="ru-RU" sz="1600"/>
            <a:t>МАДОУ ДС № 8</a:t>
          </a:r>
        </a:p>
      </dgm:t>
    </dgm:pt>
    <dgm:pt modelId="{B68D10F0-0182-48DE-9531-56D19119E8A5}" type="parTrans" cxnId="{2AFBC3BC-AEC3-4804-B7F6-FF542A5D214E}">
      <dgm:prSet/>
      <dgm:spPr/>
      <dgm:t>
        <a:bodyPr/>
        <a:lstStyle/>
        <a:p>
          <a:endParaRPr lang="ru-RU"/>
        </a:p>
      </dgm:t>
    </dgm:pt>
    <dgm:pt modelId="{A5548E23-8C27-4ACD-B37B-7413E3CA77D4}" type="sibTrans" cxnId="{2AFBC3BC-AEC3-4804-B7F6-FF542A5D214E}">
      <dgm:prSet/>
      <dgm:spPr/>
      <dgm:t>
        <a:bodyPr/>
        <a:lstStyle/>
        <a:p>
          <a:endParaRPr lang="ru-RU"/>
        </a:p>
      </dgm:t>
    </dgm:pt>
    <dgm:pt modelId="{C222EEBD-1904-471D-832C-2E6B67ABA0E3}">
      <dgm:prSet phldrT="[Текст]" custT="1"/>
      <dgm:spPr/>
      <dgm:t>
        <a:bodyPr/>
        <a:lstStyle/>
        <a:p>
          <a:r>
            <a:rPr lang="ru-RU" sz="800"/>
            <a:t>МАДОУ ДС № 30 ст.Выселки</a:t>
          </a:r>
        </a:p>
      </dgm:t>
    </dgm:pt>
    <dgm:pt modelId="{05DA04ED-BD91-49BC-94DD-5CDE54FB0D52}" type="parTrans" cxnId="{3DF65CD1-5AA9-47A4-9AB6-D09F1F3E22ED}">
      <dgm:prSet/>
      <dgm:spPr/>
      <dgm:t>
        <a:bodyPr/>
        <a:lstStyle/>
        <a:p>
          <a:endParaRPr lang="ru-RU"/>
        </a:p>
      </dgm:t>
    </dgm:pt>
    <dgm:pt modelId="{4F900F15-E673-4F52-8357-8F3544EB6604}" type="sibTrans" cxnId="{3DF65CD1-5AA9-47A4-9AB6-D09F1F3E22ED}">
      <dgm:prSet/>
      <dgm:spPr/>
      <dgm:t>
        <a:bodyPr/>
        <a:lstStyle/>
        <a:p>
          <a:endParaRPr lang="ru-RU"/>
        </a:p>
      </dgm:t>
    </dgm:pt>
    <dgm:pt modelId="{13033721-3D0D-4B4E-AE65-0ADAC00AA772}">
      <dgm:prSet phldrT="[Текст]" custT="1"/>
      <dgm:spPr/>
      <dgm:t>
        <a:bodyPr/>
        <a:lstStyle/>
        <a:p>
          <a:r>
            <a:rPr lang="ru-RU" sz="800"/>
            <a:t>МБДОУ ДС № 12 ст.Выселки</a:t>
          </a:r>
        </a:p>
      </dgm:t>
    </dgm:pt>
    <dgm:pt modelId="{78A46D7F-9EB1-4E9A-B86A-35E708B0DE79}" type="parTrans" cxnId="{93DD718F-E94C-49E4-8CED-A243811AF406}">
      <dgm:prSet/>
      <dgm:spPr/>
      <dgm:t>
        <a:bodyPr/>
        <a:lstStyle/>
        <a:p>
          <a:endParaRPr lang="ru-RU"/>
        </a:p>
      </dgm:t>
    </dgm:pt>
    <dgm:pt modelId="{55D7173C-D271-4165-8161-DFB75DED5A0D}" type="sibTrans" cxnId="{93DD718F-E94C-49E4-8CED-A243811AF406}">
      <dgm:prSet/>
      <dgm:spPr/>
      <dgm:t>
        <a:bodyPr/>
        <a:lstStyle/>
        <a:p>
          <a:endParaRPr lang="ru-RU"/>
        </a:p>
      </dgm:t>
    </dgm:pt>
    <dgm:pt modelId="{08891CDE-7D03-433F-AA75-25A57090E209}">
      <dgm:prSet phldrT="[Текст]" custT="1"/>
      <dgm:spPr/>
      <dgm:t>
        <a:bodyPr/>
        <a:lstStyle/>
        <a:p>
          <a:r>
            <a:rPr lang="ru-RU" sz="800"/>
            <a:t>МБДОУ ДС № 2 ст.Выселки</a:t>
          </a:r>
        </a:p>
      </dgm:t>
    </dgm:pt>
    <dgm:pt modelId="{8C5C8BE2-5F48-476A-BC08-1A9360D29EE8}" type="parTrans" cxnId="{EAAD15E8-5EF7-405B-9D2F-F3E81C98543C}">
      <dgm:prSet/>
      <dgm:spPr/>
      <dgm:t>
        <a:bodyPr/>
        <a:lstStyle/>
        <a:p>
          <a:endParaRPr lang="ru-RU"/>
        </a:p>
      </dgm:t>
    </dgm:pt>
    <dgm:pt modelId="{AA4127DA-6CE7-4FF3-A5D0-F83316609404}" type="sibTrans" cxnId="{EAAD15E8-5EF7-405B-9D2F-F3E81C98543C}">
      <dgm:prSet/>
      <dgm:spPr/>
      <dgm:t>
        <a:bodyPr/>
        <a:lstStyle/>
        <a:p>
          <a:endParaRPr lang="ru-RU"/>
        </a:p>
      </dgm:t>
    </dgm:pt>
    <dgm:pt modelId="{C90EB66D-7624-44D8-982B-F4A03883F73A}">
      <dgm:prSet custT="1"/>
      <dgm:spPr/>
      <dgm:t>
        <a:bodyPr/>
        <a:lstStyle/>
        <a:p>
          <a:r>
            <a:rPr lang="ru-RU" sz="800" dirty="0"/>
            <a:t>МБДОУ ДС № 1 </a:t>
          </a:r>
          <a:r>
            <a:rPr lang="ru-RU" sz="800" dirty="0" err="1"/>
            <a:t>ст.Выселки</a:t>
          </a:r>
          <a:endParaRPr lang="ru-RU" sz="800" dirty="0"/>
        </a:p>
      </dgm:t>
    </dgm:pt>
    <dgm:pt modelId="{CB909B9C-C67A-40A0-8A3D-50707DEB59ED}" type="parTrans" cxnId="{9DD3D080-811C-4722-815C-951DEFDCEBFA}">
      <dgm:prSet/>
      <dgm:spPr/>
      <dgm:t>
        <a:bodyPr/>
        <a:lstStyle/>
        <a:p>
          <a:endParaRPr lang="ru-RU"/>
        </a:p>
      </dgm:t>
    </dgm:pt>
    <dgm:pt modelId="{CC37E479-DBDD-44EB-A2B3-C91B6C2EE654}" type="sibTrans" cxnId="{9DD3D080-811C-4722-815C-951DEFDCEBFA}">
      <dgm:prSet/>
      <dgm:spPr/>
      <dgm:t>
        <a:bodyPr/>
        <a:lstStyle/>
        <a:p>
          <a:endParaRPr lang="ru-RU"/>
        </a:p>
      </dgm:t>
    </dgm:pt>
    <dgm:pt modelId="{0B3FE453-B043-46E4-93AA-A5E5EB75EB97}">
      <dgm:prSet custT="1"/>
      <dgm:spPr/>
      <dgm:t>
        <a:bodyPr/>
        <a:lstStyle/>
        <a:p>
          <a:r>
            <a:rPr lang="ru-RU" sz="800"/>
            <a:t>МБДОУ ДС № 14 ст.Новобейсугской</a:t>
          </a:r>
        </a:p>
      </dgm:t>
    </dgm:pt>
    <dgm:pt modelId="{AF2F49C8-4F82-48BE-A61A-93C1EEEAB7F5}" type="parTrans" cxnId="{F475BF1B-3D20-458B-9E46-28B395BE82C1}">
      <dgm:prSet/>
      <dgm:spPr/>
      <dgm:t>
        <a:bodyPr/>
        <a:lstStyle/>
        <a:p>
          <a:endParaRPr lang="ru-RU"/>
        </a:p>
      </dgm:t>
    </dgm:pt>
    <dgm:pt modelId="{7B26F303-BC9C-4D64-A90B-C690178DB6AB}" type="sibTrans" cxnId="{F475BF1B-3D20-458B-9E46-28B395BE82C1}">
      <dgm:prSet/>
      <dgm:spPr/>
      <dgm:t>
        <a:bodyPr/>
        <a:lstStyle/>
        <a:p>
          <a:endParaRPr lang="ru-RU"/>
        </a:p>
      </dgm:t>
    </dgm:pt>
    <dgm:pt modelId="{7E8FF399-7DCE-4042-B899-677ADE1EC39D}">
      <dgm:prSet custT="1"/>
      <dgm:spPr/>
      <dgm:t>
        <a:bodyPr/>
        <a:lstStyle/>
        <a:p>
          <a:r>
            <a:rPr lang="ru-RU" sz="800"/>
            <a:t>МБДОУ ДС № 42 г.Тимашевска</a:t>
          </a:r>
        </a:p>
      </dgm:t>
    </dgm:pt>
    <dgm:pt modelId="{9DBB36C0-C10C-44B5-99E5-1DF60E06CD8F}" type="parTrans" cxnId="{1DCBB7D5-7890-4EF2-AB2C-F7FBB370D634}">
      <dgm:prSet/>
      <dgm:spPr/>
      <dgm:t>
        <a:bodyPr/>
        <a:lstStyle/>
        <a:p>
          <a:endParaRPr lang="ru-RU"/>
        </a:p>
      </dgm:t>
    </dgm:pt>
    <dgm:pt modelId="{1B74A0C0-44D1-4BE9-859B-F1006ECC995A}" type="sibTrans" cxnId="{1DCBB7D5-7890-4EF2-AB2C-F7FBB370D634}">
      <dgm:prSet/>
      <dgm:spPr/>
      <dgm:t>
        <a:bodyPr/>
        <a:lstStyle/>
        <a:p>
          <a:endParaRPr lang="ru-RU"/>
        </a:p>
      </dgm:t>
    </dgm:pt>
    <dgm:pt modelId="{EDF567B5-210E-4FB6-BFCB-F1F18CB46B1B}">
      <dgm:prSet custT="1"/>
      <dgm:spPr/>
      <dgm:t>
        <a:bodyPr/>
        <a:lstStyle/>
        <a:p>
          <a:r>
            <a:rPr lang="ru-RU" sz="800"/>
            <a:t>МБДОУ ДС № 31 ст.Березанской</a:t>
          </a:r>
        </a:p>
      </dgm:t>
    </dgm:pt>
    <dgm:pt modelId="{72F6B599-0704-4575-9908-5EF49E61D1CC}" type="parTrans" cxnId="{59BB5810-986C-468C-BDD0-5F1809E8E660}">
      <dgm:prSet/>
      <dgm:spPr/>
      <dgm:t>
        <a:bodyPr/>
        <a:lstStyle/>
        <a:p>
          <a:endParaRPr lang="ru-RU"/>
        </a:p>
      </dgm:t>
    </dgm:pt>
    <dgm:pt modelId="{2F567076-B9C7-46D9-95D9-466E8FE7E7F1}" type="sibTrans" cxnId="{59BB5810-986C-468C-BDD0-5F1809E8E660}">
      <dgm:prSet/>
      <dgm:spPr/>
      <dgm:t>
        <a:bodyPr/>
        <a:lstStyle/>
        <a:p>
          <a:endParaRPr lang="ru-RU"/>
        </a:p>
      </dgm:t>
    </dgm:pt>
    <dgm:pt modelId="{D15783DF-A9EE-497F-BCC8-9EEA7198BF3D}">
      <dgm:prSet custT="1"/>
      <dgm:spPr/>
      <dgm:t>
        <a:bodyPr/>
        <a:lstStyle/>
        <a:p>
          <a:r>
            <a:rPr lang="ru-RU" sz="800"/>
            <a:t>МБДОУ ДС "Звездочка" г.Суровикино Волгоградская обл.</a:t>
          </a:r>
        </a:p>
      </dgm:t>
    </dgm:pt>
    <dgm:pt modelId="{2520B849-2F94-4CE3-BB49-CE2515282C7A}" type="parTrans" cxnId="{E59C0A78-D63F-4180-A0AA-E374CC521EA0}">
      <dgm:prSet/>
      <dgm:spPr/>
      <dgm:t>
        <a:bodyPr/>
        <a:lstStyle/>
        <a:p>
          <a:endParaRPr lang="ru-RU"/>
        </a:p>
      </dgm:t>
    </dgm:pt>
    <dgm:pt modelId="{6A0DB079-9192-4581-B5E8-7DF84895C9B2}" type="sibTrans" cxnId="{E59C0A78-D63F-4180-A0AA-E374CC521EA0}">
      <dgm:prSet/>
      <dgm:spPr/>
      <dgm:t>
        <a:bodyPr/>
        <a:lstStyle/>
        <a:p>
          <a:endParaRPr lang="ru-RU"/>
        </a:p>
      </dgm:t>
    </dgm:pt>
    <dgm:pt modelId="{5505500A-8425-49F9-9104-BC1EF1BEBECB}">
      <dgm:prSet custT="1"/>
      <dgm:spPr/>
      <dgm:t>
        <a:bodyPr/>
        <a:lstStyle/>
        <a:p>
          <a:r>
            <a:rPr lang="ru-RU" sz="800"/>
            <a:t>МБДОУ ДС № 18 ст.Новомалороссийской</a:t>
          </a:r>
        </a:p>
      </dgm:t>
    </dgm:pt>
    <dgm:pt modelId="{F5B4BAC3-EFA0-421F-A93E-900853C6DECF}" type="parTrans" cxnId="{08BC9F69-F33E-4168-ADC4-B37A49AC96C1}">
      <dgm:prSet/>
      <dgm:spPr/>
      <dgm:t>
        <a:bodyPr/>
        <a:lstStyle/>
        <a:p>
          <a:endParaRPr lang="ru-RU"/>
        </a:p>
      </dgm:t>
    </dgm:pt>
    <dgm:pt modelId="{529B1BB7-4A9F-4138-9E24-9E437D233862}" type="sibTrans" cxnId="{08BC9F69-F33E-4168-ADC4-B37A49AC96C1}">
      <dgm:prSet/>
      <dgm:spPr/>
      <dgm:t>
        <a:bodyPr/>
        <a:lstStyle/>
        <a:p>
          <a:endParaRPr lang="ru-RU"/>
        </a:p>
      </dgm:t>
    </dgm:pt>
    <dgm:pt modelId="{01EE5810-AA0D-4D7A-978C-83DC2D2562EF}">
      <dgm:prSet custT="1"/>
      <dgm:spPr/>
      <dgm:t>
        <a:bodyPr/>
        <a:lstStyle/>
        <a:p>
          <a:r>
            <a:rPr lang="ru-RU" sz="800"/>
            <a:t>МБДОУ ДС №32 с.Первомайского</a:t>
          </a:r>
        </a:p>
      </dgm:t>
    </dgm:pt>
    <dgm:pt modelId="{93C6B97C-1090-4B2E-A38F-85BDB2ED0792}" type="parTrans" cxnId="{C99DA678-C81B-4412-A7D2-0794E37BAFA8}">
      <dgm:prSet/>
      <dgm:spPr/>
      <dgm:t>
        <a:bodyPr/>
        <a:lstStyle/>
        <a:p>
          <a:endParaRPr lang="ru-RU"/>
        </a:p>
      </dgm:t>
    </dgm:pt>
    <dgm:pt modelId="{856C1964-08D4-4CD0-A860-8C77B2FAFD01}" type="sibTrans" cxnId="{C99DA678-C81B-4412-A7D2-0794E37BAFA8}">
      <dgm:prSet/>
      <dgm:spPr/>
      <dgm:t>
        <a:bodyPr/>
        <a:lstStyle/>
        <a:p>
          <a:endParaRPr lang="ru-RU"/>
        </a:p>
      </dgm:t>
    </dgm:pt>
    <dgm:pt modelId="{BE69A215-04F2-4551-A05E-00A57F78F2FC}">
      <dgm:prSet custT="1"/>
      <dgm:spPr/>
      <dgm:t>
        <a:bodyPr/>
        <a:lstStyle/>
        <a:p>
          <a:r>
            <a:rPr lang="ru-RU" sz="900" dirty="0" smtClean="0"/>
            <a:t>МБДОУ ДС №30 г. Муром Владимирская обл.</a:t>
          </a:r>
          <a:endParaRPr lang="ru-RU" sz="900" dirty="0"/>
        </a:p>
      </dgm:t>
    </dgm:pt>
    <dgm:pt modelId="{5813312D-1C23-49BA-A4D3-BDFD21DEF6BA}" type="parTrans" cxnId="{83B9B45E-910C-49A0-B797-F9787183BEC0}">
      <dgm:prSet/>
      <dgm:spPr/>
      <dgm:t>
        <a:bodyPr/>
        <a:lstStyle/>
        <a:p>
          <a:endParaRPr lang="ru-RU"/>
        </a:p>
      </dgm:t>
    </dgm:pt>
    <dgm:pt modelId="{A2CCFAE9-D36B-41F6-A44F-37321D053089}" type="sibTrans" cxnId="{83B9B45E-910C-49A0-B797-F9787183BEC0}">
      <dgm:prSet/>
      <dgm:spPr/>
      <dgm:t>
        <a:bodyPr/>
        <a:lstStyle/>
        <a:p>
          <a:endParaRPr lang="ru-RU"/>
        </a:p>
      </dgm:t>
    </dgm:pt>
    <dgm:pt modelId="{EB2616A1-95BD-4A8A-8EC9-98F8BE459B7B}">
      <dgm:prSet custT="1"/>
      <dgm:spPr/>
      <dgm:t>
        <a:bodyPr/>
        <a:lstStyle/>
        <a:p>
          <a:r>
            <a:rPr lang="ru-RU" sz="900" dirty="0" smtClean="0"/>
            <a:t>МКУК «</a:t>
          </a:r>
          <a:r>
            <a:rPr lang="ru-RU" sz="900" dirty="0" err="1" smtClean="0"/>
            <a:t>Межпоселенческая</a:t>
          </a:r>
          <a:r>
            <a:rPr lang="ru-RU" sz="900" dirty="0" smtClean="0"/>
            <a:t> библиотека МО </a:t>
          </a:r>
          <a:r>
            <a:rPr lang="ru-RU" sz="900" dirty="0" err="1" smtClean="0"/>
            <a:t>Выселковский</a:t>
          </a:r>
          <a:r>
            <a:rPr lang="ru-RU" sz="900" dirty="0" smtClean="0"/>
            <a:t> район»</a:t>
          </a:r>
          <a:endParaRPr lang="ru-RU" sz="900" dirty="0"/>
        </a:p>
      </dgm:t>
    </dgm:pt>
    <dgm:pt modelId="{CF4C8DC3-E7CC-4DBD-95B2-98CFC9EEA55B}" type="parTrans" cxnId="{9E968DC2-D4D8-4F79-97D8-E7F52720826C}">
      <dgm:prSet/>
      <dgm:spPr/>
      <dgm:t>
        <a:bodyPr/>
        <a:lstStyle/>
        <a:p>
          <a:endParaRPr lang="ru-RU"/>
        </a:p>
      </dgm:t>
    </dgm:pt>
    <dgm:pt modelId="{3DB6929C-9052-4DCF-88C0-D3609A39355A}" type="sibTrans" cxnId="{9E968DC2-D4D8-4F79-97D8-E7F52720826C}">
      <dgm:prSet/>
      <dgm:spPr/>
      <dgm:t>
        <a:bodyPr/>
        <a:lstStyle/>
        <a:p>
          <a:endParaRPr lang="ru-RU"/>
        </a:p>
      </dgm:t>
    </dgm:pt>
    <dgm:pt modelId="{26FF3DFF-6022-4124-8D0F-908DB7AB246A}">
      <dgm:prSet custT="1"/>
      <dgm:spPr/>
      <dgm:t>
        <a:bodyPr/>
        <a:lstStyle/>
        <a:p>
          <a:r>
            <a:rPr lang="ru-RU" sz="900" dirty="0" smtClean="0"/>
            <a:t>МБУК КДЦ</a:t>
          </a:r>
          <a:endParaRPr lang="ru-RU" sz="900" dirty="0"/>
        </a:p>
      </dgm:t>
    </dgm:pt>
    <dgm:pt modelId="{ECFE31BF-B94B-47F3-840B-2504EBDF144F}" type="parTrans" cxnId="{F8B9C89C-3CFD-4B01-A757-C249B0536D2D}">
      <dgm:prSet/>
      <dgm:spPr/>
      <dgm:t>
        <a:bodyPr/>
        <a:lstStyle/>
        <a:p>
          <a:endParaRPr lang="ru-RU"/>
        </a:p>
      </dgm:t>
    </dgm:pt>
    <dgm:pt modelId="{4BB7222C-0AB8-451B-9951-0F884D643771}" type="sibTrans" cxnId="{F8B9C89C-3CFD-4B01-A757-C249B0536D2D}">
      <dgm:prSet/>
      <dgm:spPr/>
      <dgm:t>
        <a:bodyPr/>
        <a:lstStyle/>
        <a:p>
          <a:endParaRPr lang="ru-RU"/>
        </a:p>
      </dgm:t>
    </dgm:pt>
    <dgm:pt modelId="{AADDBED3-C96E-4CA3-9C8F-F68991D61FC5}" type="pres">
      <dgm:prSet presAssocID="{EDD915E1-E43C-4518-A8ED-FBBFAFF559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21271-67BD-49C4-94AF-C7ACEA2F1F7A}" type="pres">
      <dgm:prSet presAssocID="{C063BB2A-280E-493C-B4E5-33A63C9883ED}" presName="centerShape" presStyleLbl="node0" presStyleIdx="0" presStyleCnt="1" custScaleX="115388" custScaleY="99952" custLinFactNeighborX="-218" custLinFactNeighborY="-1958"/>
      <dgm:spPr/>
      <dgm:t>
        <a:bodyPr/>
        <a:lstStyle/>
        <a:p>
          <a:endParaRPr lang="ru-RU"/>
        </a:p>
      </dgm:t>
    </dgm:pt>
    <dgm:pt modelId="{70607639-ACD1-49AA-B047-8EA48A95BC84}" type="pres">
      <dgm:prSet presAssocID="{05DA04ED-BD91-49BC-94DD-5CDE54FB0D52}" presName="parTrans" presStyleLbl="bgSibTrans2D1" presStyleIdx="0" presStyleCnt="13"/>
      <dgm:spPr/>
      <dgm:t>
        <a:bodyPr/>
        <a:lstStyle/>
        <a:p>
          <a:endParaRPr lang="ru-RU"/>
        </a:p>
      </dgm:t>
    </dgm:pt>
    <dgm:pt modelId="{6540E8CE-8F20-4716-9ED8-3268F61829E1}" type="pres">
      <dgm:prSet presAssocID="{C222EEBD-1904-471D-832C-2E6B67ABA0E3}" presName="node" presStyleLbl="node1" presStyleIdx="0" presStyleCnt="13" custScaleX="147816" custScaleY="99860" custRadScaleRad="94694" custRadScaleInc="40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C061E-D644-4C11-B88A-20505326DACF}" type="pres">
      <dgm:prSet presAssocID="{78A46D7F-9EB1-4E9A-B86A-35E708B0DE79}" presName="parTrans" presStyleLbl="bgSibTrans2D1" presStyleIdx="1" presStyleCnt="13"/>
      <dgm:spPr/>
      <dgm:t>
        <a:bodyPr/>
        <a:lstStyle/>
        <a:p>
          <a:endParaRPr lang="ru-RU"/>
        </a:p>
      </dgm:t>
    </dgm:pt>
    <dgm:pt modelId="{25D1041E-14C5-447D-ACB0-35AF6B2330AF}" type="pres">
      <dgm:prSet presAssocID="{13033721-3D0D-4B4E-AE65-0ADAC00AA772}" presName="node" presStyleLbl="node1" presStyleIdx="1" presStyleCnt="13" custScaleX="147816" custScaleY="99860" custRadScaleRad="100301" custRadScaleInc="1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DD87B-19C9-4EC3-903D-6EEC2DFE8CF6}" type="pres">
      <dgm:prSet presAssocID="{8C5C8BE2-5F48-476A-BC08-1A9360D29EE8}" presName="parTrans" presStyleLbl="bgSibTrans2D1" presStyleIdx="2" presStyleCnt="13"/>
      <dgm:spPr/>
      <dgm:t>
        <a:bodyPr/>
        <a:lstStyle/>
        <a:p>
          <a:endParaRPr lang="ru-RU"/>
        </a:p>
      </dgm:t>
    </dgm:pt>
    <dgm:pt modelId="{77A008BF-545D-4FE8-A069-520DA16EE85E}" type="pres">
      <dgm:prSet presAssocID="{08891CDE-7D03-433F-AA75-25A57090E209}" presName="node" presStyleLbl="node1" presStyleIdx="2" presStyleCnt="13" custScaleX="147816" custScaleY="9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88AFE-AEB5-4715-A8F8-40D80473075E}" type="pres">
      <dgm:prSet presAssocID="{CB909B9C-C67A-40A0-8A3D-50707DEB59ED}" presName="parTrans" presStyleLbl="bgSibTrans2D1" presStyleIdx="3" presStyleCnt="13"/>
      <dgm:spPr/>
      <dgm:t>
        <a:bodyPr/>
        <a:lstStyle/>
        <a:p>
          <a:endParaRPr lang="ru-RU"/>
        </a:p>
      </dgm:t>
    </dgm:pt>
    <dgm:pt modelId="{B191ED8F-34B6-4609-ACFA-3AFEE396EA18}" type="pres">
      <dgm:prSet presAssocID="{C90EB66D-7624-44D8-982B-F4A03883F73A}" presName="node" presStyleLbl="node1" presStyleIdx="3" presStyleCnt="13" custScaleX="147816" custScaleY="9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26629-DC6B-48B5-9350-2DAD3EC286D6}" type="pres">
      <dgm:prSet presAssocID="{AF2F49C8-4F82-48BE-A61A-93C1EEEAB7F5}" presName="parTrans" presStyleLbl="bgSibTrans2D1" presStyleIdx="4" presStyleCnt="13"/>
      <dgm:spPr/>
      <dgm:t>
        <a:bodyPr/>
        <a:lstStyle/>
        <a:p>
          <a:endParaRPr lang="ru-RU"/>
        </a:p>
      </dgm:t>
    </dgm:pt>
    <dgm:pt modelId="{48E681CD-8794-41BC-8665-6E07C8115FC5}" type="pres">
      <dgm:prSet presAssocID="{0B3FE453-B043-46E4-93AA-A5E5EB75EB97}" presName="node" presStyleLbl="node1" presStyleIdx="4" presStyleCnt="13" custScaleX="147816" custScaleY="99860" custRadScaleRad="97542" custRadScaleInc="27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B85BF-1708-4882-ABEA-5CAE71E07ABD}" type="pres">
      <dgm:prSet presAssocID="{F5B4BAC3-EFA0-421F-A93E-900853C6DECF}" presName="parTrans" presStyleLbl="bgSibTrans2D1" presStyleIdx="5" presStyleCnt="13"/>
      <dgm:spPr/>
      <dgm:t>
        <a:bodyPr/>
        <a:lstStyle/>
        <a:p>
          <a:endParaRPr lang="ru-RU"/>
        </a:p>
      </dgm:t>
    </dgm:pt>
    <dgm:pt modelId="{7BEAB751-5677-4257-91C0-937BA8786223}" type="pres">
      <dgm:prSet presAssocID="{5505500A-8425-49F9-9104-BC1EF1BEBECB}" presName="node" presStyleLbl="node1" presStyleIdx="5" presStyleCnt="13" custScaleX="147816" custScaleY="99860" custRadScaleRad="109212" custRadScaleInc="2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6BF34-6B2B-427D-979B-5D43C13A5174}" type="pres">
      <dgm:prSet presAssocID="{9DBB36C0-C10C-44B5-99E5-1DF60E06CD8F}" presName="parTrans" presStyleLbl="bgSibTrans2D1" presStyleIdx="6" presStyleCnt="13"/>
      <dgm:spPr/>
      <dgm:t>
        <a:bodyPr/>
        <a:lstStyle/>
        <a:p>
          <a:endParaRPr lang="ru-RU"/>
        </a:p>
      </dgm:t>
    </dgm:pt>
    <dgm:pt modelId="{ED0B9482-6E0F-468D-B93E-75947F77E83A}" type="pres">
      <dgm:prSet presAssocID="{7E8FF399-7DCE-4042-B899-677ADE1EC39D}" presName="node" presStyleLbl="node1" presStyleIdx="6" presStyleCnt="13" custScaleX="147816" custScaleY="99860" custRadScaleRad="106513" custRadScaleInc="41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2BA36-9920-4A1F-A336-F048AECEC3C9}" type="pres">
      <dgm:prSet presAssocID="{72F6B599-0704-4575-9908-5EF49E61D1CC}" presName="parTrans" presStyleLbl="bgSibTrans2D1" presStyleIdx="7" presStyleCnt="13"/>
      <dgm:spPr/>
      <dgm:t>
        <a:bodyPr/>
        <a:lstStyle/>
        <a:p>
          <a:endParaRPr lang="ru-RU"/>
        </a:p>
      </dgm:t>
    </dgm:pt>
    <dgm:pt modelId="{E3274455-4216-4B6F-82B5-5A2329227233}" type="pres">
      <dgm:prSet presAssocID="{EDF567B5-210E-4FB6-BFCB-F1F18CB46B1B}" presName="node" presStyleLbl="node1" presStyleIdx="7" presStyleCnt="13" custScaleX="147816" custScaleY="99860" custRadScaleRad="106672" custRadScaleInc="4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01FF9-9E6D-4EF9-AE8C-BCC7417AD08C}" type="pres">
      <dgm:prSet presAssocID="{2520B849-2F94-4CE3-BB49-CE2515282C7A}" presName="parTrans" presStyleLbl="bgSibTrans2D1" presStyleIdx="8" presStyleCnt="13"/>
      <dgm:spPr/>
      <dgm:t>
        <a:bodyPr/>
        <a:lstStyle/>
        <a:p>
          <a:endParaRPr lang="ru-RU"/>
        </a:p>
      </dgm:t>
    </dgm:pt>
    <dgm:pt modelId="{6833ABD9-4E83-433B-9D5C-06DD1D3D30E0}" type="pres">
      <dgm:prSet presAssocID="{D15783DF-A9EE-497F-BCC8-9EEA7198BF3D}" presName="node" presStyleLbl="node1" presStyleIdx="8" presStyleCnt="13" custScaleX="147816" custScaleY="99860" custRadScaleRad="104578" custRadScaleInc="32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CB8D1-A685-402A-B778-BF0D60EEA11F}" type="pres">
      <dgm:prSet presAssocID="{93C6B97C-1090-4B2E-A38F-85BDB2ED0792}" presName="parTrans" presStyleLbl="bgSibTrans2D1" presStyleIdx="9" presStyleCnt="13"/>
      <dgm:spPr/>
      <dgm:t>
        <a:bodyPr/>
        <a:lstStyle/>
        <a:p>
          <a:endParaRPr lang="ru-RU"/>
        </a:p>
      </dgm:t>
    </dgm:pt>
    <dgm:pt modelId="{EA138CCD-EAB3-4F94-85B1-5573119295C5}" type="pres">
      <dgm:prSet presAssocID="{01EE5810-AA0D-4D7A-978C-83DC2D2562EF}" presName="node" presStyleLbl="node1" presStyleIdx="9" presStyleCnt="13" custScaleX="147816" custScaleY="99860" custRadScaleRad="98810" custRadScaleInc="7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212B6-E850-4C91-8264-087679758FE5}" type="pres">
      <dgm:prSet presAssocID="{5813312D-1C23-49BA-A4D3-BDFD21DEF6BA}" presName="parTrans" presStyleLbl="bgSibTrans2D1" presStyleIdx="10" presStyleCnt="13"/>
      <dgm:spPr/>
      <dgm:t>
        <a:bodyPr/>
        <a:lstStyle/>
        <a:p>
          <a:endParaRPr lang="ru-RU"/>
        </a:p>
      </dgm:t>
    </dgm:pt>
    <dgm:pt modelId="{3B68DBD5-8D87-41ED-852C-FF6601400781}" type="pres">
      <dgm:prSet presAssocID="{BE69A215-04F2-4551-A05E-00A57F78F2FC}" presName="node" presStyleLbl="node1" presStyleIdx="10" presStyleCnt="13" custScaleX="148301" custScaleY="99958" custRadScaleRad="94802" custRadScaleInc="-16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C5AAD-7945-41A5-AD29-6FF5B40E2A2C}" type="pres">
      <dgm:prSet presAssocID="{CF4C8DC3-E7CC-4DBD-95B2-98CFC9EEA55B}" presName="parTrans" presStyleLbl="bgSibTrans2D1" presStyleIdx="11" presStyleCnt="13"/>
      <dgm:spPr/>
      <dgm:t>
        <a:bodyPr/>
        <a:lstStyle/>
        <a:p>
          <a:endParaRPr lang="ru-RU"/>
        </a:p>
      </dgm:t>
    </dgm:pt>
    <dgm:pt modelId="{BE621BFD-1702-440F-9121-87364E8C5E03}" type="pres">
      <dgm:prSet presAssocID="{EB2616A1-95BD-4A8A-8EC9-98F8BE459B7B}" presName="node" presStyleLbl="node1" presStyleIdx="11" presStyleCnt="13" custScaleX="147816" custScaleY="99860" custRadScaleRad="90470" custRadScaleInc="-38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013E2-3C2C-4427-90FC-431F0EF98EDC}" type="pres">
      <dgm:prSet presAssocID="{ECFE31BF-B94B-47F3-840B-2504EBDF144F}" presName="parTrans" presStyleLbl="bgSibTrans2D1" presStyleIdx="12" presStyleCnt="13"/>
      <dgm:spPr/>
      <dgm:t>
        <a:bodyPr/>
        <a:lstStyle/>
        <a:p>
          <a:endParaRPr lang="ru-RU"/>
        </a:p>
      </dgm:t>
    </dgm:pt>
    <dgm:pt modelId="{FAF16D8F-AA50-4F76-A261-6C2A26E38C0C}" type="pres">
      <dgm:prSet presAssocID="{26FF3DFF-6022-4124-8D0F-908DB7AB246A}" presName="node" presStyleLbl="node1" presStyleIdx="12" presStyleCnt="13" custRadScaleRad="87197" custRadScaleInc="-6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3D080-811C-4722-815C-951DEFDCEBFA}" srcId="{C063BB2A-280E-493C-B4E5-33A63C9883ED}" destId="{C90EB66D-7624-44D8-982B-F4A03883F73A}" srcOrd="3" destOrd="0" parTransId="{CB909B9C-C67A-40A0-8A3D-50707DEB59ED}" sibTransId="{CC37E479-DBDD-44EB-A2B3-C91B6C2EE654}"/>
    <dgm:cxn modelId="{EAAD15E8-5EF7-405B-9D2F-F3E81C98543C}" srcId="{C063BB2A-280E-493C-B4E5-33A63C9883ED}" destId="{08891CDE-7D03-433F-AA75-25A57090E209}" srcOrd="2" destOrd="0" parTransId="{8C5C8BE2-5F48-476A-BC08-1A9360D29EE8}" sibTransId="{AA4127DA-6CE7-4FF3-A5D0-F83316609404}"/>
    <dgm:cxn modelId="{7F72D886-DC29-4C78-9781-C385B98541A3}" type="presOf" srcId="{5813312D-1C23-49BA-A4D3-BDFD21DEF6BA}" destId="{6AD212B6-E850-4C91-8264-087679758FE5}" srcOrd="0" destOrd="0" presId="urn:microsoft.com/office/officeart/2005/8/layout/radial4"/>
    <dgm:cxn modelId="{E508B7F4-8F77-4DD6-9B5D-0FEC67F436F3}" type="presOf" srcId="{0B3FE453-B043-46E4-93AA-A5E5EB75EB97}" destId="{48E681CD-8794-41BC-8665-6E07C8115FC5}" srcOrd="0" destOrd="0" presId="urn:microsoft.com/office/officeart/2005/8/layout/radial4"/>
    <dgm:cxn modelId="{3DF65CD1-5AA9-47A4-9AB6-D09F1F3E22ED}" srcId="{C063BB2A-280E-493C-B4E5-33A63C9883ED}" destId="{C222EEBD-1904-471D-832C-2E6B67ABA0E3}" srcOrd="0" destOrd="0" parTransId="{05DA04ED-BD91-49BC-94DD-5CDE54FB0D52}" sibTransId="{4F900F15-E673-4F52-8357-8F3544EB6604}"/>
    <dgm:cxn modelId="{59BB5810-986C-468C-BDD0-5F1809E8E660}" srcId="{C063BB2A-280E-493C-B4E5-33A63C9883ED}" destId="{EDF567B5-210E-4FB6-BFCB-F1F18CB46B1B}" srcOrd="7" destOrd="0" parTransId="{72F6B599-0704-4575-9908-5EF49E61D1CC}" sibTransId="{2F567076-B9C7-46D9-95D9-466E8FE7E7F1}"/>
    <dgm:cxn modelId="{5D59D585-576E-4907-A42E-4EBDE765229C}" type="presOf" srcId="{D15783DF-A9EE-497F-BCC8-9EEA7198BF3D}" destId="{6833ABD9-4E83-433B-9D5C-06DD1D3D30E0}" srcOrd="0" destOrd="0" presId="urn:microsoft.com/office/officeart/2005/8/layout/radial4"/>
    <dgm:cxn modelId="{E59C0A78-D63F-4180-A0AA-E374CC521EA0}" srcId="{C063BB2A-280E-493C-B4E5-33A63C9883ED}" destId="{D15783DF-A9EE-497F-BCC8-9EEA7198BF3D}" srcOrd="8" destOrd="0" parTransId="{2520B849-2F94-4CE3-BB49-CE2515282C7A}" sibTransId="{6A0DB079-9192-4581-B5E8-7DF84895C9B2}"/>
    <dgm:cxn modelId="{1DCBB7D5-7890-4EF2-AB2C-F7FBB370D634}" srcId="{C063BB2A-280E-493C-B4E5-33A63C9883ED}" destId="{7E8FF399-7DCE-4042-B899-677ADE1EC39D}" srcOrd="6" destOrd="0" parTransId="{9DBB36C0-C10C-44B5-99E5-1DF60E06CD8F}" sibTransId="{1B74A0C0-44D1-4BE9-859B-F1006ECC995A}"/>
    <dgm:cxn modelId="{08BC9F69-F33E-4168-ADC4-B37A49AC96C1}" srcId="{C063BB2A-280E-493C-B4E5-33A63C9883ED}" destId="{5505500A-8425-49F9-9104-BC1EF1BEBECB}" srcOrd="5" destOrd="0" parTransId="{F5B4BAC3-EFA0-421F-A93E-900853C6DECF}" sibTransId="{529B1BB7-4A9F-4138-9E24-9E437D233862}"/>
    <dgm:cxn modelId="{F3B373D4-B1CE-4906-B597-6B9EFEB3BBA0}" type="presOf" srcId="{C063BB2A-280E-493C-B4E5-33A63C9883ED}" destId="{01421271-67BD-49C4-94AF-C7ACEA2F1F7A}" srcOrd="0" destOrd="0" presId="urn:microsoft.com/office/officeart/2005/8/layout/radial4"/>
    <dgm:cxn modelId="{C99DA678-C81B-4412-A7D2-0794E37BAFA8}" srcId="{C063BB2A-280E-493C-B4E5-33A63C9883ED}" destId="{01EE5810-AA0D-4D7A-978C-83DC2D2562EF}" srcOrd="9" destOrd="0" parTransId="{93C6B97C-1090-4B2E-A38F-85BDB2ED0792}" sibTransId="{856C1964-08D4-4CD0-A860-8C77B2FAFD01}"/>
    <dgm:cxn modelId="{E8DC964E-0018-47A6-9D2A-75BF7738878D}" type="presOf" srcId="{AF2F49C8-4F82-48BE-A61A-93C1EEEAB7F5}" destId="{C7326629-DC6B-48B5-9350-2DAD3EC286D6}" srcOrd="0" destOrd="0" presId="urn:microsoft.com/office/officeart/2005/8/layout/radial4"/>
    <dgm:cxn modelId="{D1DA4846-8FBA-4806-B2DF-F62D3B57DA6C}" type="presOf" srcId="{01EE5810-AA0D-4D7A-978C-83DC2D2562EF}" destId="{EA138CCD-EAB3-4F94-85B1-5573119295C5}" srcOrd="0" destOrd="0" presId="urn:microsoft.com/office/officeart/2005/8/layout/radial4"/>
    <dgm:cxn modelId="{DECA37BE-7ED5-4E12-8E25-1BD4EF411532}" type="presOf" srcId="{C222EEBD-1904-471D-832C-2E6B67ABA0E3}" destId="{6540E8CE-8F20-4716-9ED8-3268F61829E1}" srcOrd="0" destOrd="0" presId="urn:microsoft.com/office/officeart/2005/8/layout/radial4"/>
    <dgm:cxn modelId="{C2FCBC4F-D5E9-4A44-92F2-4DD660ADBF03}" type="presOf" srcId="{08891CDE-7D03-433F-AA75-25A57090E209}" destId="{77A008BF-545D-4FE8-A069-520DA16EE85E}" srcOrd="0" destOrd="0" presId="urn:microsoft.com/office/officeart/2005/8/layout/radial4"/>
    <dgm:cxn modelId="{EDDA42B8-28B0-4175-839D-B57A8D3BE171}" type="presOf" srcId="{F5B4BAC3-EFA0-421F-A93E-900853C6DECF}" destId="{F33B85BF-1708-4882-ABEA-5CAE71E07ABD}" srcOrd="0" destOrd="0" presId="urn:microsoft.com/office/officeart/2005/8/layout/radial4"/>
    <dgm:cxn modelId="{EF1BB857-1A17-42AF-A29A-4C3511A80D74}" type="presOf" srcId="{CF4C8DC3-E7CC-4DBD-95B2-98CFC9EEA55B}" destId="{419C5AAD-7945-41A5-AD29-6FF5B40E2A2C}" srcOrd="0" destOrd="0" presId="urn:microsoft.com/office/officeart/2005/8/layout/radial4"/>
    <dgm:cxn modelId="{F8B9C89C-3CFD-4B01-A757-C249B0536D2D}" srcId="{C063BB2A-280E-493C-B4E5-33A63C9883ED}" destId="{26FF3DFF-6022-4124-8D0F-908DB7AB246A}" srcOrd="12" destOrd="0" parTransId="{ECFE31BF-B94B-47F3-840B-2504EBDF144F}" sibTransId="{4BB7222C-0AB8-451B-9951-0F884D643771}"/>
    <dgm:cxn modelId="{FBA09101-CAB0-4138-9D2B-D42331E8A046}" type="presOf" srcId="{ECFE31BF-B94B-47F3-840B-2504EBDF144F}" destId="{48D013E2-3C2C-4427-90FC-431F0EF98EDC}" srcOrd="0" destOrd="0" presId="urn:microsoft.com/office/officeart/2005/8/layout/radial4"/>
    <dgm:cxn modelId="{3AEA94EB-23BF-478F-8E02-9695961B8658}" type="presOf" srcId="{93C6B97C-1090-4B2E-A38F-85BDB2ED0792}" destId="{55BCB8D1-A685-402A-B778-BF0D60EEA11F}" srcOrd="0" destOrd="0" presId="urn:microsoft.com/office/officeart/2005/8/layout/radial4"/>
    <dgm:cxn modelId="{602884F2-5ED2-4406-AE07-4A30C6A039F9}" type="presOf" srcId="{C90EB66D-7624-44D8-982B-F4A03883F73A}" destId="{B191ED8F-34B6-4609-ACFA-3AFEE396EA18}" srcOrd="0" destOrd="0" presId="urn:microsoft.com/office/officeart/2005/8/layout/radial4"/>
    <dgm:cxn modelId="{FAA1E9AC-2C28-49AA-A019-6C5D676CBC5D}" type="presOf" srcId="{EDF567B5-210E-4FB6-BFCB-F1F18CB46B1B}" destId="{E3274455-4216-4B6F-82B5-5A2329227233}" srcOrd="0" destOrd="0" presId="urn:microsoft.com/office/officeart/2005/8/layout/radial4"/>
    <dgm:cxn modelId="{18DE3536-86C2-41D3-B4F4-2F2116976F1D}" type="presOf" srcId="{EB2616A1-95BD-4A8A-8EC9-98F8BE459B7B}" destId="{BE621BFD-1702-440F-9121-87364E8C5E03}" srcOrd="0" destOrd="0" presId="urn:microsoft.com/office/officeart/2005/8/layout/radial4"/>
    <dgm:cxn modelId="{83B9B45E-910C-49A0-B797-F9787183BEC0}" srcId="{C063BB2A-280E-493C-B4E5-33A63C9883ED}" destId="{BE69A215-04F2-4551-A05E-00A57F78F2FC}" srcOrd="10" destOrd="0" parTransId="{5813312D-1C23-49BA-A4D3-BDFD21DEF6BA}" sibTransId="{A2CCFAE9-D36B-41F6-A44F-37321D053089}"/>
    <dgm:cxn modelId="{7E6A3996-EB99-42AA-9514-A64D88FB9E28}" type="presOf" srcId="{05DA04ED-BD91-49BC-94DD-5CDE54FB0D52}" destId="{70607639-ACD1-49AA-B047-8EA48A95BC84}" srcOrd="0" destOrd="0" presId="urn:microsoft.com/office/officeart/2005/8/layout/radial4"/>
    <dgm:cxn modelId="{C49E9891-7412-4E90-8B0C-6FDAC4B7C5DA}" type="presOf" srcId="{CB909B9C-C67A-40A0-8A3D-50707DEB59ED}" destId="{87F88AFE-AEB5-4715-A8F8-40D80473075E}" srcOrd="0" destOrd="0" presId="urn:microsoft.com/office/officeart/2005/8/layout/radial4"/>
    <dgm:cxn modelId="{F475BF1B-3D20-458B-9E46-28B395BE82C1}" srcId="{C063BB2A-280E-493C-B4E5-33A63C9883ED}" destId="{0B3FE453-B043-46E4-93AA-A5E5EB75EB97}" srcOrd="4" destOrd="0" parTransId="{AF2F49C8-4F82-48BE-A61A-93C1EEEAB7F5}" sibTransId="{7B26F303-BC9C-4D64-A90B-C690178DB6AB}"/>
    <dgm:cxn modelId="{67C788E4-9983-44FF-8374-CAEFBCECA54F}" type="presOf" srcId="{7E8FF399-7DCE-4042-B899-677ADE1EC39D}" destId="{ED0B9482-6E0F-468D-B93E-75947F77E83A}" srcOrd="0" destOrd="0" presId="urn:microsoft.com/office/officeart/2005/8/layout/radial4"/>
    <dgm:cxn modelId="{4B009CC4-F68E-4433-BE55-B43604E40A79}" type="presOf" srcId="{78A46D7F-9EB1-4E9A-B86A-35E708B0DE79}" destId="{4D6C061E-D644-4C11-B88A-20505326DACF}" srcOrd="0" destOrd="0" presId="urn:microsoft.com/office/officeart/2005/8/layout/radial4"/>
    <dgm:cxn modelId="{87B819E0-3B0A-437A-9170-5143247DA8DD}" type="presOf" srcId="{9DBB36C0-C10C-44B5-99E5-1DF60E06CD8F}" destId="{AD56BF34-6B2B-427D-979B-5D43C13A5174}" srcOrd="0" destOrd="0" presId="urn:microsoft.com/office/officeart/2005/8/layout/radial4"/>
    <dgm:cxn modelId="{E1ABD777-D2E0-45B7-9CD9-5D5E1E98704F}" type="presOf" srcId="{EDD915E1-E43C-4518-A8ED-FBBFAFF5597B}" destId="{AADDBED3-C96E-4CA3-9C8F-F68991D61FC5}" srcOrd="0" destOrd="0" presId="urn:microsoft.com/office/officeart/2005/8/layout/radial4"/>
    <dgm:cxn modelId="{2AFBC3BC-AEC3-4804-B7F6-FF542A5D214E}" srcId="{EDD915E1-E43C-4518-A8ED-FBBFAFF5597B}" destId="{C063BB2A-280E-493C-B4E5-33A63C9883ED}" srcOrd="0" destOrd="0" parTransId="{B68D10F0-0182-48DE-9531-56D19119E8A5}" sibTransId="{A5548E23-8C27-4ACD-B37B-7413E3CA77D4}"/>
    <dgm:cxn modelId="{9E968DC2-D4D8-4F79-97D8-E7F52720826C}" srcId="{C063BB2A-280E-493C-B4E5-33A63C9883ED}" destId="{EB2616A1-95BD-4A8A-8EC9-98F8BE459B7B}" srcOrd="11" destOrd="0" parTransId="{CF4C8DC3-E7CC-4DBD-95B2-98CFC9EEA55B}" sibTransId="{3DB6929C-9052-4DCF-88C0-D3609A39355A}"/>
    <dgm:cxn modelId="{FE2DFD1B-E4DF-4AFD-A0CD-9ACB0E469EA3}" type="presOf" srcId="{26FF3DFF-6022-4124-8D0F-908DB7AB246A}" destId="{FAF16D8F-AA50-4F76-A261-6C2A26E38C0C}" srcOrd="0" destOrd="0" presId="urn:microsoft.com/office/officeart/2005/8/layout/radial4"/>
    <dgm:cxn modelId="{93DD718F-E94C-49E4-8CED-A243811AF406}" srcId="{C063BB2A-280E-493C-B4E5-33A63C9883ED}" destId="{13033721-3D0D-4B4E-AE65-0ADAC00AA772}" srcOrd="1" destOrd="0" parTransId="{78A46D7F-9EB1-4E9A-B86A-35E708B0DE79}" sibTransId="{55D7173C-D271-4165-8161-DFB75DED5A0D}"/>
    <dgm:cxn modelId="{7855D8D8-4494-4DD6-92CA-0A66E7AD70D3}" type="presOf" srcId="{5505500A-8425-49F9-9104-BC1EF1BEBECB}" destId="{7BEAB751-5677-4257-91C0-937BA8786223}" srcOrd="0" destOrd="0" presId="urn:microsoft.com/office/officeart/2005/8/layout/radial4"/>
    <dgm:cxn modelId="{74F68DBB-67DB-4694-A17E-BD21387BB6D2}" type="presOf" srcId="{8C5C8BE2-5F48-476A-BC08-1A9360D29EE8}" destId="{699DD87B-19C9-4EC3-903D-6EEC2DFE8CF6}" srcOrd="0" destOrd="0" presId="urn:microsoft.com/office/officeart/2005/8/layout/radial4"/>
    <dgm:cxn modelId="{D93272C2-6E68-4A78-883A-7A81A513D3C3}" type="presOf" srcId="{2520B849-2F94-4CE3-BB49-CE2515282C7A}" destId="{BDD01FF9-9E6D-4EF9-AE8C-BCC7417AD08C}" srcOrd="0" destOrd="0" presId="urn:microsoft.com/office/officeart/2005/8/layout/radial4"/>
    <dgm:cxn modelId="{63AFB10F-0293-4FA0-8D84-535CBDDE204B}" type="presOf" srcId="{BE69A215-04F2-4551-A05E-00A57F78F2FC}" destId="{3B68DBD5-8D87-41ED-852C-FF6601400781}" srcOrd="0" destOrd="0" presId="urn:microsoft.com/office/officeart/2005/8/layout/radial4"/>
    <dgm:cxn modelId="{50597250-D174-4663-AF3E-48292E5E654B}" type="presOf" srcId="{13033721-3D0D-4B4E-AE65-0ADAC00AA772}" destId="{25D1041E-14C5-447D-ACB0-35AF6B2330AF}" srcOrd="0" destOrd="0" presId="urn:microsoft.com/office/officeart/2005/8/layout/radial4"/>
    <dgm:cxn modelId="{BFC2EDB7-7E82-4CBA-9E02-61E145318340}" type="presOf" srcId="{72F6B599-0704-4575-9908-5EF49E61D1CC}" destId="{A172BA36-9920-4A1F-A336-F048AECEC3C9}" srcOrd="0" destOrd="0" presId="urn:microsoft.com/office/officeart/2005/8/layout/radial4"/>
    <dgm:cxn modelId="{88C613E7-2CB8-4C9A-8187-F96468F4CE3B}" type="presParOf" srcId="{AADDBED3-C96E-4CA3-9C8F-F68991D61FC5}" destId="{01421271-67BD-49C4-94AF-C7ACEA2F1F7A}" srcOrd="0" destOrd="0" presId="urn:microsoft.com/office/officeart/2005/8/layout/radial4"/>
    <dgm:cxn modelId="{9246B36F-414D-494A-9D5D-CD2FF92DBE80}" type="presParOf" srcId="{AADDBED3-C96E-4CA3-9C8F-F68991D61FC5}" destId="{70607639-ACD1-49AA-B047-8EA48A95BC84}" srcOrd="1" destOrd="0" presId="urn:microsoft.com/office/officeart/2005/8/layout/radial4"/>
    <dgm:cxn modelId="{F440FCD8-6419-4CD2-A6D6-6A5A1D0F1D57}" type="presParOf" srcId="{AADDBED3-C96E-4CA3-9C8F-F68991D61FC5}" destId="{6540E8CE-8F20-4716-9ED8-3268F61829E1}" srcOrd="2" destOrd="0" presId="urn:microsoft.com/office/officeart/2005/8/layout/radial4"/>
    <dgm:cxn modelId="{D0F95F39-3017-4D95-8464-BA8A4329F346}" type="presParOf" srcId="{AADDBED3-C96E-4CA3-9C8F-F68991D61FC5}" destId="{4D6C061E-D644-4C11-B88A-20505326DACF}" srcOrd="3" destOrd="0" presId="urn:microsoft.com/office/officeart/2005/8/layout/radial4"/>
    <dgm:cxn modelId="{CFBD3A78-304C-4260-B137-F444B4D2B697}" type="presParOf" srcId="{AADDBED3-C96E-4CA3-9C8F-F68991D61FC5}" destId="{25D1041E-14C5-447D-ACB0-35AF6B2330AF}" srcOrd="4" destOrd="0" presId="urn:microsoft.com/office/officeart/2005/8/layout/radial4"/>
    <dgm:cxn modelId="{BB3F5496-4F2E-48C6-9F8D-F6A9B6EA8109}" type="presParOf" srcId="{AADDBED3-C96E-4CA3-9C8F-F68991D61FC5}" destId="{699DD87B-19C9-4EC3-903D-6EEC2DFE8CF6}" srcOrd="5" destOrd="0" presId="urn:microsoft.com/office/officeart/2005/8/layout/radial4"/>
    <dgm:cxn modelId="{1F2F3EC4-1BF1-4CD8-83A9-AFE3FFE824F1}" type="presParOf" srcId="{AADDBED3-C96E-4CA3-9C8F-F68991D61FC5}" destId="{77A008BF-545D-4FE8-A069-520DA16EE85E}" srcOrd="6" destOrd="0" presId="urn:microsoft.com/office/officeart/2005/8/layout/radial4"/>
    <dgm:cxn modelId="{612030E0-2055-4527-B106-7DE2BF6A916C}" type="presParOf" srcId="{AADDBED3-C96E-4CA3-9C8F-F68991D61FC5}" destId="{87F88AFE-AEB5-4715-A8F8-40D80473075E}" srcOrd="7" destOrd="0" presId="urn:microsoft.com/office/officeart/2005/8/layout/radial4"/>
    <dgm:cxn modelId="{19FFFA42-3AA0-427E-AA73-C701CCF22503}" type="presParOf" srcId="{AADDBED3-C96E-4CA3-9C8F-F68991D61FC5}" destId="{B191ED8F-34B6-4609-ACFA-3AFEE396EA18}" srcOrd="8" destOrd="0" presId="urn:microsoft.com/office/officeart/2005/8/layout/radial4"/>
    <dgm:cxn modelId="{105387EF-CD8E-4EF5-B35F-74F4CA88789A}" type="presParOf" srcId="{AADDBED3-C96E-4CA3-9C8F-F68991D61FC5}" destId="{C7326629-DC6B-48B5-9350-2DAD3EC286D6}" srcOrd="9" destOrd="0" presId="urn:microsoft.com/office/officeart/2005/8/layout/radial4"/>
    <dgm:cxn modelId="{58097053-8AB3-4B3D-9B41-796269B17144}" type="presParOf" srcId="{AADDBED3-C96E-4CA3-9C8F-F68991D61FC5}" destId="{48E681CD-8794-41BC-8665-6E07C8115FC5}" srcOrd="10" destOrd="0" presId="urn:microsoft.com/office/officeart/2005/8/layout/radial4"/>
    <dgm:cxn modelId="{189A5C76-5A24-4D3F-91B9-82A9EFD967E9}" type="presParOf" srcId="{AADDBED3-C96E-4CA3-9C8F-F68991D61FC5}" destId="{F33B85BF-1708-4882-ABEA-5CAE71E07ABD}" srcOrd="11" destOrd="0" presId="urn:microsoft.com/office/officeart/2005/8/layout/radial4"/>
    <dgm:cxn modelId="{F2E29C63-AE9F-4ABD-877E-C2C0684D92A0}" type="presParOf" srcId="{AADDBED3-C96E-4CA3-9C8F-F68991D61FC5}" destId="{7BEAB751-5677-4257-91C0-937BA8786223}" srcOrd="12" destOrd="0" presId="urn:microsoft.com/office/officeart/2005/8/layout/radial4"/>
    <dgm:cxn modelId="{6CB26FE1-8223-470B-87D2-8CEF253E8827}" type="presParOf" srcId="{AADDBED3-C96E-4CA3-9C8F-F68991D61FC5}" destId="{AD56BF34-6B2B-427D-979B-5D43C13A5174}" srcOrd="13" destOrd="0" presId="urn:microsoft.com/office/officeart/2005/8/layout/radial4"/>
    <dgm:cxn modelId="{83BEB060-3466-445F-9F3B-BB21E65D2A02}" type="presParOf" srcId="{AADDBED3-C96E-4CA3-9C8F-F68991D61FC5}" destId="{ED0B9482-6E0F-468D-B93E-75947F77E83A}" srcOrd="14" destOrd="0" presId="urn:microsoft.com/office/officeart/2005/8/layout/radial4"/>
    <dgm:cxn modelId="{703EAEAA-66FB-4FC6-9774-EC6128ADA885}" type="presParOf" srcId="{AADDBED3-C96E-4CA3-9C8F-F68991D61FC5}" destId="{A172BA36-9920-4A1F-A336-F048AECEC3C9}" srcOrd="15" destOrd="0" presId="urn:microsoft.com/office/officeart/2005/8/layout/radial4"/>
    <dgm:cxn modelId="{C4CA5D9A-4227-420A-BD3F-77DEA6B8C4E0}" type="presParOf" srcId="{AADDBED3-C96E-4CA3-9C8F-F68991D61FC5}" destId="{E3274455-4216-4B6F-82B5-5A2329227233}" srcOrd="16" destOrd="0" presId="urn:microsoft.com/office/officeart/2005/8/layout/radial4"/>
    <dgm:cxn modelId="{311204AE-99CB-456B-A838-526A180A4249}" type="presParOf" srcId="{AADDBED3-C96E-4CA3-9C8F-F68991D61FC5}" destId="{BDD01FF9-9E6D-4EF9-AE8C-BCC7417AD08C}" srcOrd="17" destOrd="0" presId="urn:microsoft.com/office/officeart/2005/8/layout/radial4"/>
    <dgm:cxn modelId="{2876DBE2-137E-4D29-90E8-C80BF62B95C1}" type="presParOf" srcId="{AADDBED3-C96E-4CA3-9C8F-F68991D61FC5}" destId="{6833ABD9-4E83-433B-9D5C-06DD1D3D30E0}" srcOrd="18" destOrd="0" presId="urn:microsoft.com/office/officeart/2005/8/layout/radial4"/>
    <dgm:cxn modelId="{827D2641-8A76-4605-8455-54D20F4CF73C}" type="presParOf" srcId="{AADDBED3-C96E-4CA3-9C8F-F68991D61FC5}" destId="{55BCB8D1-A685-402A-B778-BF0D60EEA11F}" srcOrd="19" destOrd="0" presId="urn:microsoft.com/office/officeart/2005/8/layout/radial4"/>
    <dgm:cxn modelId="{641B951D-6A91-491B-B1F9-A30F8E854E3C}" type="presParOf" srcId="{AADDBED3-C96E-4CA3-9C8F-F68991D61FC5}" destId="{EA138CCD-EAB3-4F94-85B1-5573119295C5}" srcOrd="20" destOrd="0" presId="urn:microsoft.com/office/officeart/2005/8/layout/radial4"/>
    <dgm:cxn modelId="{3B23F69E-755B-467B-A2A9-7A36E4F6592E}" type="presParOf" srcId="{AADDBED3-C96E-4CA3-9C8F-F68991D61FC5}" destId="{6AD212B6-E850-4C91-8264-087679758FE5}" srcOrd="21" destOrd="0" presId="urn:microsoft.com/office/officeart/2005/8/layout/radial4"/>
    <dgm:cxn modelId="{0725AD44-4F6D-4D9E-84E8-4D5F745BE80C}" type="presParOf" srcId="{AADDBED3-C96E-4CA3-9C8F-F68991D61FC5}" destId="{3B68DBD5-8D87-41ED-852C-FF6601400781}" srcOrd="22" destOrd="0" presId="urn:microsoft.com/office/officeart/2005/8/layout/radial4"/>
    <dgm:cxn modelId="{AA48D791-05A0-40AE-AF4B-0F2491B10649}" type="presParOf" srcId="{AADDBED3-C96E-4CA3-9C8F-F68991D61FC5}" destId="{419C5AAD-7945-41A5-AD29-6FF5B40E2A2C}" srcOrd="23" destOrd="0" presId="urn:microsoft.com/office/officeart/2005/8/layout/radial4"/>
    <dgm:cxn modelId="{D46DF79A-4E67-415F-9CC1-293E2C79FBF1}" type="presParOf" srcId="{AADDBED3-C96E-4CA3-9C8F-F68991D61FC5}" destId="{BE621BFD-1702-440F-9121-87364E8C5E03}" srcOrd="24" destOrd="0" presId="urn:microsoft.com/office/officeart/2005/8/layout/radial4"/>
    <dgm:cxn modelId="{94440BF2-A4CC-472C-B887-53FE9DCB72A0}" type="presParOf" srcId="{AADDBED3-C96E-4CA3-9C8F-F68991D61FC5}" destId="{48D013E2-3C2C-4427-90FC-431F0EF98EDC}" srcOrd="25" destOrd="0" presId="urn:microsoft.com/office/officeart/2005/8/layout/radial4"/>
    <dgm:cxn modelId="{6665AD55-E2ED-4941-A0E2-E87997FBA165}" type="presParOf" srcId="{AADDBED3-C96E-4CA3-9C8F-F68991D61FC5}" destId="{FAF16D8F-AA50-4F76-A261-6C2A26E38C0C}" srcOrd="2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21271-67BD-49C4-94AF-C7ACEA2F1F7A}">
      <dsp:nvSpPr>
        <dsp:cNvPr id="0" name=""/>
        <dsp:cNvSpPr/>
      </dsp:nvSpPr>
      <dsp:spPr>
        <a:xfrm>
          <a:off x="3721913" y="3778151"/>
          <a:ext cx="1234631" cy="1069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МАДОУ ДС № 8</a:t>
          </a:r>
        </a:p>
      </dsp:txBody>
      <dsp:txXfrm>
        <a:off x="3902721" y="3934771"/>
        <a:ext cx="873015" cy="756228"/>
      </dsp:txXfrm>
    </dsp:sp>
    <dsp:sp modelId="{70607639-ACD1-49AA-B047-8EA48A95BC84}">
      <dsp:nvSpPr>
        <dsp:cNvPr id="0" name=""/>
        <dsp:cNvSpPr/>
      </dsp:nvSpPr>
      <dsp:spPr>
        <a:xfrm rot="10993863">
          <a:off x="668009" y="4034727"/>
          <a:ext cx="2889597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0E8CE-8F20-4716-9ED8-3268F61829E1}">
      <dsp:nvSpPr>
        <dsp:cNvPr id="0" name=""/>
        <dsp:cNvSpPr/>
      </dsp:nvSpPr>
      <dsp:spPr>
        <a:xfrm>
          <a:off x="116744" y="3806591"/>
          <a:ext cx="1107123" cy="598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МАДОУ ДС № 30 ст.Выселки</a:t>
          </a:r>
        </a:p>
      </dsp:txBody>
      <dsp:txXfrm>
        <a:off x="134269" y="3824116"/>
        <a:ext cx="1072073" cy="563301"/>
      </dsp:txXfrm>
    </dsp:sp>
    <dsp:sp modelId="{4D6C061E-D644-4C11-B88A-20505326DACF}">
      <dsp:nvSpPr>
        <dsp:cNvPr id="0" name=""/>
        <dsp:cNvSpPr/>
      </dsp:nvSpPr>
      <dsp:spPr>
        <a:xfrm rot="11719554">
          <a:off x="558662" y="3545568"/>
          <a:ext cx="3074111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1041E-14C5-447D-ACB0-35AF6B2330AF}">
      <dsp:nvSpPr>
        <dsp:cNvPr id="0" name=""/>
        <dsp:cNvSpPr/>
      </dsp:nvSpPr>
      <dsp:spPr>
        <a:xfrm>
          <a:off x="59761" y="2992607"/>
          <a:ext cx="1107123" cy="598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 12 ст.Выселки</a:t>
          </a:r>
        </a:p>
      </dsp:txBody>
      <dsp:txXfrm>
        <a:off x="77286" y="3010132"/>
        <a:ext cx="1072073" cy="563301"/>
      </dsp:txXfrm>
    </dsp:sp>
    <dsp:sp modelId="{699DD87B-19C9-4EC3-903D-6EEC2DFE8CF6}">
      <dsp:nvSpPr>
        <dsp:cNvPr id="0" name=""/>
        <dsp:cNvSpPr/>
      </dsp:nvSpPr>
      <dsp:spPr>
        <a:xfrm rot="12488338">
          <a:off x="789038" y="3076924"/>
          <a:ext cx="3048628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008BF-545D-4FE8-A069-520DA16EE85E}">
      <dsp:nvSpPr>
        <dsp:cNvPr id="0" name=""/>
        <dsp:cNvSpPr/>
      </dsp:nvSpPr>
      <dsp:spPr>
        <a:xfrm>
          <a:off x="415640" y="2211337"/>
          <a:ext cx="1107123" cy="598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 2 ст.Выселки</a:t>
          </a:r>
        </a:p>
      </dsp:txBody>
      <dsp:txXfrm>
        <a:off x="433165" y="2228862"/>
        <a:ext cx="1072073" cy="563301"/>
      </dsp:txXfrm>
    </dsp:sp>
    <dsp:sp modelId="{87F88AFE-AEB5-4715-A8F8-40D80473075E}">
      <dsp:nvSpPr>
        <dsp:cNvPr id="0" name=""/>
        <dsp:cNvSpPr/>
      </dsp:nvSpPr>
      <dsp:spPr>
        <a:xfrm rot="13412739">
          <a:off x="1172306" y="2595638"/>
          <a:ext cx="3041244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ED8F-34B6-4609-ACFA-3AFEE396EA18}">
      <dsp:nvSpPr>
        <dsp:cNvPr id="0" name=""/>
        <dsp:cNvSpPr/>
      </dsp:nvSpPr>
      <dsp:spPr>
        <a:xfrm>
          <a:off x="1037181" y="1401329"/>
          <a:ext cx="1107123" cy="598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МБДОУ ДС № 1 </a:t>
          </a:r>
          <a:r>
            <a:rPr lang="ru-RU" sz="800" kern="1200" dirty="0" err="1"/>
            <a:t>ст.Выселки</a:t>
          </a:r>
          <a:endParaRPr lang="ru-RU" sz="800" kern="1200" dirty="0"/>
        </a:p>
      </dsp:txBody>
      <dsp:txXfrm>
        <a:off x="1054706" y="1418854"/>
        <a:ext cx="1072073" cy="563301"/>
      </dsp:txXfrm>
    </dsp:sp>
    <dsp:sp modelId="{C7326629-DC6B-48B5-9350-2DAD3EC286D6}">
      <dsp:nvSpPr>
        <dsp:cNvPr id="0" name=""/>
        <dsp:cNvSpPr/>
      </dsp:nvSpPr>
      <dsp:spPr>
        <a:xfrm rot="14583385">
          <a:off x="1869620" y="2203253"/>
          <a:ext cx="2949623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681CD-8794-41BC-8665-6E07C8115FC5}">
      <dsp:nvSpPr>
        <dsp:cNvPr id="0" name=""/>
        <dsp:cNvSpPr/>
      </dsp:nvSpPr>
      <dsp:spPr>
        <a:xfrm>
          <a:off x="2122614" y="741824"/>
          <a:ext cx="1107123" cy="598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 14 ст.Новобейсугской</a:t>
          </a:r>
        </a:p>
      </dsp:txBody>
      <dsp:txXfrm>
        <a:off x="2140139" y="759349"/>
        <a:ext cx="1072073" cy="563301"/>
      </dsp:txXfrm>
    </dsp:sp>
    <dsp:sp modelId="{F33B85BF-1708-4882-ABEA-5CAE71E07ABD}">
      <dsp:nvSpPr>
        <dsp:cNvPr id="0" name=""/>
        <dsp:cNvSpPr/>
      </dsp:nvSpPr>
      <dsp:spPr>
        <a:xfrm rot="15520872">
          <a:off x="2185401" y="1794233"/>
          <a:ext cx="3360420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AB751-5677-4257-91C0-937BA8786223}">
      <dsp:nvSpPr>
        <dsp:cNvPr id="0" name=""/>
        <dsp:cNvSpPr/>
      </dsp:nvSpPr>
      <dsp:spPr>
        <a:xfrm>
          <a:off x="2982278" y="0"/>
          <a:ext cx="1107123" cy="598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 18 ст.Новомалороссийской</a:t>
          </a:r>
        </a:p>
      </dsp:txBody>
      <dsp:txXfrm>
        <a:off x="2999803" y="17525"/>
        <a:ext cx="1072073" cy="563301"/>
      </dsp:txXfrm>
    </dsp:sp>
    <dsp:sp modelId="{AD56BF34-6B2B-427D-979B-5D43C13A5174}">
      <dsp:nvSpPr>
        <dsp:cNvPr id="0" name=""/>
        <dsp:cNvSpPr/>
      </dsp:nvSpPr>
      <dsp:spPr>
        <a:xfrm rot="16575571">
          <a:off x="2953577" y="1803457"/>
          <a:ext cx="3288352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B9482-6E0F-468D-B93E-75947F77E83A}">
      <dsp:nvSpPr>
        <dsp:cNvPr id="0" name=""/>
        <dsp:cNvSpPr/>
      </dsp:nvSpPr>
      <dsp:spPr>
        <a:xfrm>
          <a:off x="4223459" y="22380"/>
          <a:ext cx="1107123" cy="598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 42 г.Тимашевска</a:t>
          </a:r>
        </a:p>
      </dsp:txBody>
      <dsp:txXfrm>
        <a:off x="4240984" y="39905"/>
        <a:ext cx="1072073" cy="563301"/>
      </dsp:txXfrm>
    </dsp:sp>
    <dsp:sp modelId="{A172BA36-9920-4A1F-A336-F048AECEC3C9}">
      <dsp:nvSpPr>
        <dsp:cNvPr id="0" name=""/>
        <dsp:cNvSpPr/>
      </dsp:nvSpPr>
      <dsp:spPr>
        <a:xfrm rot="17552865">
          <a:off x="3604614" y="1956199"/>
          <a:ext cx="3299565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74455-4216-4B6F-82B5-5A2329227233}">
      <dsp:nvSpPr>
        <dsp:cNvPr id="0" name=""/>
        <dsp:cNvSpPr/>
      </dsp:nvSpPr>
      <dsp:spPr>
        <a:xfrm>
          <a:off x="5333449" y="285822"/>
          <a:ext cx="1107123" cy="598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 31 ст.Березанской</a:t>
          </a:r>
        </a:p>
      </dsp:txBody>
      <dsp:txXfrm>
        <a:off x="5350974" y="303347"/>
        <a:ext cx="1072073" cy="563301"/>
      </dsp:txXfrm>
    </dsp:sp>
    <dsp:sp modelId="{BDD01FF9-9E6D-4EF9-AE8C-BCC7417AD08C}">
      <dsp:nvSpPr>
        <dsp:cNvPr id="0" name=""/>
        <dsp:cNvSpPr/>
      </dsp:nvSpPr>
      <dsp:spPr>
        <a:xfrm rot="18360114">
          <a:off x="4113276" y="2250301"/>
          <a:ext cx="3227652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3ABD9-4E83-433B-9D5C-06DD1D3D30E0}">
      <dsp:nvSpPr>
        <dsp:cNvPr id="0" name=""/>
        <dsp:cNvSpPr/>
      </dsp:nvSpPr>
      <dsp:spPr>
        <a:xfrm>
          <a:off x="6122167" y="798017"/>
          <a:ext cx="1107123" cy="598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"Звездочка" г.Суровикино Волгоградская обл.</a:t>
          </a:r>
        </a:p>
      </dsp:txBody>
      <dsp:txXfrm>
        <a:off x="6139692" y="815542"/>
        <a:ext cx="1072073" cy="563301"/>
      </dsp:txXfrm>
    </dsp:sp>
    <dsp:sp modelId="{55BCB8D1-A685-402A-B778-BF0D60EEA11F}">
      <dsp:nvSpPr>
        <dsp:cNvPr id="0" name=""/>
        <dsp:cNvSpPr/>
      </dsp:nvSpPr>
      <dsp:spPr>
        <a:xfrm rot="19076868">
          <a:off x="4508467" y="2645235"/>
          <a:ext cx="3020916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38CCD-EAB3-4F94-85B1-5573119295C5}">
      <dsp:nvSpPr>
        <dsp:cNvPr id="0" name=""/>
        <dsp:cNvSpPr/>
      </dsp:nvSpPr>
      <dsp:spPr>
        <a:xfrm>
          <a:off x="6586931" y="1486816"/>
          <a:ext cx="1107123" cy="598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МБДОУ ДС №32 с.Первомайского</a:t>
          </a:r>
        </a:p>
      </dsp:txBody>
      <dsp:txXfrm>
        <a:off x="6604456" y="1504341"/>
        <a:ext cx="1072073" cy="563301"/>
      </dsp:txXfrm>
    </dsp:sp>
    <dsp:sp modelId="{6AD212B6-E850-4C91-8264-087679758FE5}">
      <dsp:nvSpPr>
        <dsp:cNvPr id="0" name=""/>
        <dsp:cNvSpPr/>
      </dsp:nvSpPr>
      <dsp:spPr>
        <a:xfrm rot="19793539">
          <a:off x="4802903" y="3055895"/>
          <a:ext cx="2882262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8DBD5-8D87-41ED-852C-FF6601400781}">
      <dsp:nvSpPr>
        <dsp:cNvPr id="0" name=""/>
        <dsp:cNvSpPr/>
      </dsp:nvSpPr>
      <dsp:spPr>
        <a:xfrm>
          <a:off x="6935356" y="2185988"/>
          <a:ext cx="1110756" cy="59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МБДОУ ДС №30 г. Муром Владимирская обл.</a:t>
          </a:r>
          <a:endParaRPr lang="ru-RU" sz="900" kern="1200" dirty="0"/>
        </a:p>
      </dsp:txBody>
      <dsp:txXfrm>
        <a:off x="6952898" y="2203530"/>
        <a:ext cx="1075672" cy="563854"/>
      </dsp:txXfrm>
    </dsp:sp>
    <dsp:sp modelId="{419C5AAD-7945-41A5-AD29-6FF5B40E2A2C}">
      <dsp:nvSpPr>
        <dsp:cNvPr id="0" name=""/>
        <dsp:cNvSpPr/>
      </dsp:nvSpPr>
      <dsp:spPr>
        <a:xfrm rot="20526178">
          <a:off x="5003026" y="3504094"/>
          <a:ext cx="2737131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21BFD-1702-440F-9121-87364E8C5E03}">
      <dsp:nvSpPr>
        <dsp:cNvPr id="0" name=""/>
        <dsp:cNvSpPr/>
      </dsp:nvSpPr>
      <dsp:spPr>
        <a:xfrm>
          <a:off x="7120371" y="2936820"/>
          <a:ext cx="1107123" cy="598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МКУК «</a:t>
          </a:r>
          <a:r>
            <a:rPr lang="ru-RU" sz="900" kern="1200" dirty="0" err="1" smtClean="0"/>
            <a:t>Межпоселенческая</a:t>
          </a:r>
          <a:r>
            <a:rPr lang="ru-RU" sz="900" kern="1200" dirty="0" smtClean="0"/>
            <a:t> библиотека МО </a:t>
          </a:r>
          <a:r>
            <a:rPr lang="ru-RU" sz="900" kern="1200" dirty="0" err="1" smtClean="0"/>
            <a:t>Выселковский</a:t>
          </a:r>
          <a:r>
            <a:rPr lang="ru-RU" sz="900" kern="1200" dirty="0" smtClean="0"/>
            <a:t> район»</a:t>
          </a:r>
          <a:endParaRPr lang="ru-RU" sz="900" kern="1200" dirty="0"/>
        </a:p>
      </dsp:txBody>
      <dsp:txXfrm>
        <a:off x="7137896" y="2954345"/>
        <a:ext cx="1072073" cy="563301"/>
      </dsp:txXfrm>
    </dsp:sp>
    <dsp:sp modelId="{48D013E2-3C2C-4427-90FC-431F0EF98EDC}">
      <dsp:nvSpPr>
        <dsp:cNvPr id="0" name=""/>
        <dsp:cNvSpPr/>
      </dsp:nvSpPr>
      <dsp:spPr>
        <a:xfrm rot="21182139">
          <a:off x="5093056" y="3907335"/>
          <a:ext cx="2635973" cy="304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16D8F-AA50-4F76-A261-6C2A26E38C0C}">
      <dsp:nvSpPr>
        <dsp:cNvPr id="0" name=""/>
        <dsp:cNvSpPr/>
      </dsp:nvSpPr>
      <dsp:spPr>
        <a:xfrm>
          <a:off x="7344811" y="3600404"/>
          <a:ext cx="748987" cy="5991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МБУК КДЦ</a:t>
          </a:r>
          <a:endParaRPr lang="ru-RU" sz="900" kern="1200" dirty="0"/>
        </a:p>
      </dsp:txBody>
      <dsp:txXfrm>
        <a:off x="7362361" y="3617954"/>
        <a:ext cx="713887" cy="56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9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5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2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2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3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4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8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6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1115-D288-4271-921C-D4EA63B341C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FF02-9576-4BEA-AC4A-2EA3EA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953" y="1628800"/>
            <a:ext cx="6336704" cy="15121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проекта: Формирование элементарных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естественнонаучных представлений о Земле, посредством ознакомления с основами географии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0386" y="4941168"/>
            <a:ext cx="5112568" cy="129614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Автор: заместитель заведующего по ВМР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МАДОУ ДС № 8 «Звездочка»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Калинина Вероника Анатольевна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068960"/>
            <a:ext cx="2916367" cy="35791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88640"/>
            <a:ext cx="679537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Краевая Инновационная Площадка 2021 (сроки реализации 2022-2024 </a:t>
            </a:r>
            <a:r>
              <a:rPr lang="ru-RU" sz="2800" b="1" dirty="0" err="1" smtClean="0">
                <a:solidFill>
                  <a:schemeClr val="bg1"/>
                </a:solidFill>
              </a:rPr>
              <a:t>г.г</a:t>
            </a:r>
            <a:r>
              <a:rPr lang="ru-RU" sz="2800" b="1" dirty="0" smtClean="0">
                <a:solidFill>
                  <a:schemeClr val="bg1"/>
                </a:solidFill>
              </a:rPr>
              <a:t>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85000" sy="85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7920880" cy="2304256"/>
          </a:xfrm>
          <a:solidFill>
            <a:schemeClr val="accent1">
              <a:lumMod val="75000"/>
            </a:schemeClr>
          </a:solidFill>
          <a:scene3d>
            <a:camera prst="perspectiveContrastingRightFacing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инновационного проекта: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Создать условия для формирования элементарных естественнонаучных представлений о Земле, посредством внедрения парциальной программы «Космик и Комета исследуют планету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75656" y="3429000"/>
            <a:ext cx="7920880" cy="273630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isometricOffAxis2Lef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400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Инновационность проекта состоит в ознакомлении с достаточно необычной для дошкольников наукой - «География», путем внедрения в практику работы ДОО модели образовательного пространства по развитию естественнонаучных представлений посредством реализации парциальной программы «Космик и Комета исследуют планету».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260656"/>
            <a:ext cx="2304256" cy="3749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14103">
            <a:off x="245331" y="4244458"/>
            <a:ext cx="1732035" cy="2398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2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85000" sy="85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3861049"/>
            <a:ext cx="1662153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83" y="2129608"/>
            <a:ext cx="2752137" cy="1731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563072" cy="79695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работы 1 этап реализации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419273"/>
            <a:ext cx="2522140" cy="157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 flipH="1">
            <a:off x="3719328" y="763228"/>
            <a:ext cx="3816424" cy="13681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Дидактическое пособие «Глобус» (макет разборного глобуса для изучения внутреннего строения Земли)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577" y="1891410"/>
            <a:ext cx="2381718" cy="144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flipH="1">
            <a:off x="3719328" y="5587065"/>
            <a:ext cx="4574216" cy="120350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Дидактическое пособие «Мы такие разные» (знакомство с культурой народов России)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90821" y="0"/>
            <a:ext cx="1800200" cy="2361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4" y="3789040"/>
            <a:ext cx="2319661" cy="136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9" y="5235181"/>
            <a:ext cx="2286930" cy="1575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45" y="875286"/>
            <a:ext cx="1730052" cy="248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027" y="3945235"/>
            <a:ext cx="2744536" cy="1543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63680" y="3701257"/>
            <a:ext cx="2402355" cy="1665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трелка вправо 8"/>
          <p:cNvSpPr/>
          <p:nvPr/>
        </p:nvSpPr>
        <p:spPr>
          <a:xfrm>
            <a:off x="1835697" y="2776256"/>
            <a:ext cx="3397921" cy="12670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Картотека опытов и экспериментов для секретной лаборатории Космика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2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044" y="2999785"/>
            <a:ext cx="1713851" cy="2409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16632"/>
            <a:ext cx="5400600" cy="864096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Проекты с детьми и семьями воспитанников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80" y="1135058"/>
            <a:ext cx="3340992" cy="176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091632"/>
            <a:ext cx="3377833" cy="1846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трелка вправо 15"/>
          <p:cNvSpPr/>
          <p:nvPr/>
        </p:nvSpPr>
        <p:spPr>
          <a:xfrm>
            <a:off x="3908488" y="1052736"/>
            <a:ext cx="1899696" cy="142470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Экскурсия в музей кубанского быта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3023828" y="1916832"/>
            <a:ext cx="1944216" cy="150566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Выставка изделий народного промысла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27280" y="3002619"/>
            <a:ext cx="2088232" cy="154985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Выставка рисунков «Моя любимая станица»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488" y="3140969"/>
            <a:ext cx="195485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80" y="5095440"/>
            <a:ext cx="2447806" cy="163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49076" y="2536254"/>
            <a:ext cx="1536861" cy="201622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2" name="Стрелка вправо 21"/>
          <p:cNvSpPr/>
          <p:nvPr/>
        </p:nvSpPr>
        <p:spPr>
          <a:xfrm flipH="1">
            <a:off x="5527512" y="3064397"/>
            <a:ext cx="1944216" cy="142630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Семейный проект «Необъятная страна»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2223849" y="5327765"/>
            <a:ext cx="1944216" cy="142630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Семейный проект «Семейные традиции»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0688" y="4446892"/>
            <a:ext cx="3102080" cy="232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Стрелка вправо 25"/>
          <p:cNvSpPr/>
          <p:nvPr/>
        </p:nvSpPr>
        <p:spPr>
          <a:xfrm>
            <a:off x="4411388" y="5445224"/>
            <a:ext cx="1960812" cy="130884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Выставка к проекту «Мы такие разные»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00600" cy="70609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Сетевое взаимодействие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676414"/>
              </p:ext>
            </p:extLst>
          </p:nvPr>
        </p:nvGraphicFramePr>
        <p:xfrm>
          <a:off x="395536" y="1412776"/>
          <a:ext cx="85792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5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76872"/>
            <a:ext cx="5529609" cy="3312368"/>
          </a:xfrm>
          <a:solidFill>
            <a:schemeClr val="accent1">
              <a:lumMod val="75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Желаем всем творческих успехов и космических побед!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4868" flipH="1">
            <a:off x="2051721" y="396067"/>
            <a:ext cx="2612364" cy="33843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22"/>
          <a:stretch/>
        </p:blipFill>
        <p:spPr bwMode="auto">
          <a:xfrm flipH="1">
            <a:off x="6732239" y="3284984"/>
            <a:ext cx="1986211" cy="332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</Template>
  <TotalTime>1108</TotalTime>
  <Words>277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проекта: Формирование элементарных естественнонаучных представлений о Земле, посредством ознакомления с основами географии</vt:lpstr>
      <vt:lpstr>Презентация PowerPoint</vt:lpstr>
      <vt:lpstr>Результат работы 1 этап реализации</vt:lpstr>
      <vt:lpstr>Проекты с детьми и семьями воспитанников</vt:lpstr>
      <vt:lpstr>Сетевое взаимодействие</vt:lpstr>
      <vt:lpstr>Желаем всем творческих успехов и космических побед!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detskiysadv8@list.ru</cp:lastModifiedBy>
  <cp:revision>54</cp:revision>
  <dcterms:created xsi:type="dcterms:W3CDTF">2020-04-09T17:17:26Z</dcterms:created>
  <dcterms:modified xsi:type="dcterms:W3CDTF">2022-08-29T12:51:48Z</dcterms:modified>
</cp:coreProperties>
</file>