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5" r:id="rId3"/>
    <p:sldId id="267" r:id="rId4"/>
    <p:sldId id="270" r:id="rId5"/>
    <p:sldId id="264" r:id="rId6"/>
    <p:sldId id="273" r:id="rId7"/>
    <p:sldId id="275" r:id="rId8"/>
    <p:sldId id="274" r:id="rId9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EF5"/>
    <a:srgbClr val="F9D0B9"/>
    <a:srgbClr val="9DEA72"/>
    <a:srgbClr val="FFFFCC"/>
    <a:srgbClr val="EDED55"/>
    <a:srgbClr val="F0F600"/>
    <a:srgbClr val="2DA2BF"/>
    <a:srgbClr val="CCECFF"/>
    <a:srgbClr val="F3FACE"/>
    <a:srgbClr val="7AC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EC651-BBB2-4048-AB19-0B74EAC48BB9}" type="doc">
      <dgm:prSet loTypeId="urn:microsoft.com/office/officeart/2005/8/layout/radial5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72F01D-583E-4EAB-95DB-61897111774C}" type="pres">
      <dgm:prSet presAssocID="{C45EC651-BBB2-4048-AB19-0B74EAC48B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A33AC20-8CC5-4554-A5B6-19CDA67FA23F}" type="presOf" srcId="{C45EC651-BBB2-4048-AB19-0B74EAC48BB9}" destId="{5672F01D-583E-4EAB-95DB-61897111774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32EE9-50FD-4C44-AC7D-5CDBF35ECE8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4435B9-5E1C-4D7D-8985-0BBF564473B9}">
      <dgm:prSet phldrT="[Текст]"/>
      <dgm:spPr/>
      <dgm:t>
        <a:bodyPr/>
        <a:lstStyle/>
        <a:p>
          <a:r>
            <a:rPr lang="ru-RU" b="1" noProof="0" dirty="0">
              <a:latin typeface="Cambria" panose="02040503050406030204" pitchFamily="18" charset="0"/>
              <a:ea typeface="Cambria" panose="02040503050406030204" pitchFamily="18" charset="0"/>
            </a:rPr>
            <a:t>Информационный блок </a:t>
          </a:r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FC2DCE-EBAE-44C0-99E0-2507E8A6CD86}" type="parTrans" cxnId="{BECF1139-4A35-4CF1-8469-7CE5D3F745E0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A34E2A-31A4-403A-8717-6303D3BFD60D}" type="sibTrans" cxnId="{BECF1139-4A35-4CF1-8469-7CE5D3F745E0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A202906-DDFC-4020-B986-A76B84061F43}">
      <dgm:prSet phldrT="[Текст]"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Посещение дней открытых дверей, презентаций, экскурсий</a:t>
          </a:r>
        </a:p>
      </dgm:t>
    </dgm:pt>
    <dgm:pt modelId="{4DC01E9B-C788-4297-B7EB-99790EDC1FA9}" type="parTrans" cxnId="{B8138812-0C2E-4DC6-A1E4-48D89015DD9D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B0B480-85E6-43CB-AFC4-82BDB5D2CA6E}" type="sibTrans" cxnId="{B8138812-0C2E-4DC6-A1E4-48D89015DD9D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BAF329C-B99E-4C0B-A088-D5CB0084F67A}">
      <dgm:prSet phldrT="[Текст]"/>
      <dgm:spPr/>
      <dgm:t>
        <a:bodyPr/>
        <a:lstStyle/>
        <a:p>
          <a:r>
            <a:rPr lang="ru-RU" b="1" noProof="0" dirty="0">
              <a:latin typeface="Cambria" panose="02040503050406030204" pitchFamily="18" charset="0"/>
              <a:ea typeface="Cambria" panose="02040503050406030204" pitchFamily="18" charset="0"/>
            </a:rPr>
            <a:t>Организационно-методический блок</a:t>
          </a:r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D34B55-C16C-4F9E-B635-884355353136}" type="parTrans" cxnId="{5BA5163C-69FE-4A85-A76A-20BB5A5F88E9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C13D9E-25F9-4CE7-B7DD-1EBA08EC43AC}" type="sibTrans" cxnId="{5BA5163C-69FE-4A85-A76A-20BB5A5F88E9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BDC64B2-6B63-473C-9951-7014EB3E0767}">
      <dgm:prSet phldrT="[Текст]"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Консалтинг и работа с педагогами</a:t>
          </a:r>
        </a:p>
      </dgm:t>
    </dgm:pt>
    <dgm:pt modelId="{834BE955-7DDC-414D-A3FE-C7C50C7858D6}" type="parTrans" cxnId="{B8E5AC77-3291-4E4D-84C7-EFAB10D61DB7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28D8A46-58BD-49D0-BD06-F39CD3F304D9}" type="sibTrans" cxnId="{B8E5AC77-3291-4E4D-84C7-EFAB10D61DB7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741CA45-EA51-46AA-BABB-08A4F3147899}">
      <dgm:prSet phldrT="[Текст]"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Проведение и участие в методических мероприятиях</a:t>
          </a:r>
        </a:p>
      </dgm:t>
    </dgm:pt>
    <dgm:pt modelId="{F0AE0839-6A85-4A4B-9854-DD32FCFF425E}" type="parTrans" cxnId="{3D7DF372-102B-4F12-AEEC-ABDB43817563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203E74-1018-4D72-913A-6E11887FF974}" type="sibTrans" cxnId="{3D7DF372-102B-4F12-AEEC-ABDB43817563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016A76-E1C3-4D30-B473-029DA128FBE3}">
      <dgm:prSet phldrT="[Текст]"/>
      <dgm:spPr/>
      <dgm:t>
        <a:bodyPr/>
        <a:lstStyle/>
        <a:p>
          <a:r>
            <a:rPr lang="ru-RU" b="1" noProof="0" dirty="0" err="1">
              <a:latin typeface="Cambria" panose="02040503050406030204" pitchFamily="18" charset="0"/>
              <a:ea typeface="Cambria" panose="02040503050406030204" pitchFamily="18" charset="0"/>
            </a:rPr>
            <a:t>Диагностико</a:t>
          </a:r>
          <a:r>
            <a:rPr lang="ru-RU" b="1" noProof="0" dirty="0">
              <a:latin typeface="Cambria" panose="02040503050406030204" pitchFamily="18" charset="0"/>
              <a:ea typeface="Cambria" panose="02040503050406030204" pitchFamily="18" charset="0"/>
            </a:rPr>
            <a:t>-консультационный блок</a:t>
          </a:r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B72AF5-CDAC-43F3-8455-EE32E5E168F5}" type="parTrans" cxnId="{16BEA968-1911-4BA8-A98D-3D998831AC64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3262E5-EAC5-45B1-B44C-D1CD52F47F91}" type="sibTrans" cxnId="{16BEA968-1911-4BA8-A98D-3D998831AC64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D9FE18-1647-4106-9967-BE6FC2D11CA0}">
      <dgm:prSet phldrT="[Текст]"/>
      <dgm:spPr/>
      <dgm:t>
        <a:bodyPr/>
        <a:lstStyle/>
        <a:p>
          <a:r>
            <a:rPr lang="ru-RU" noProof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rPr>
            <a:t>Исследование педагогических компетенций</a:t>
          </a:r>
        </a:p>
      </dgm:t>
    </dgm:pt>
    <dgm:pt modelId="{2C2BE9E6-79DF-44FD-8419-4E2725A49F96}" type="parTrans" cxnId="{C24DE8E4-D0BD-45A6-A31F-94960DC62826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38392B2-3532-4FB2-AFCC-6BA29A754DEA}" type="sibTrans" cxnId="{C24DE8E4-D0BD-45A6-A31F-94960DC62826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014AEF-41B6-4507-8102-66EDB53F9F73}">
      <dgm:prSet phldrT="[Текст]"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Трёхступенчатое психологическое тестирование школьников</a:t>
          </a:r>
        </a:p>
      </dgm:t>
    </dgm:pt>
    <dgm:pt modelId="{3BA43505-2344-4CEC-9E68-298DCDC496DF}" type="parTrans" cxnId="{106818C7-D4B1-4E82-8062-B896400AF2C8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B696718-D368-4CCB-9E96-B1BF4F6008F7}" type="sibTrans" cxnId="{106818C7-D4B1-4E82-8062-B896400AF2C8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C6CAA-2B12-48AF-80BF-56DB24F95690}">
      <dgm:prSet/>
      <dgm:spPr/>
      <dgm:t>
        <a:bodyPr/>
        <a:lstStyle/>
        <a:p>
          <a:r>
            <a:rPr lang="ru-RU" b="1" noProof="0" dirty="0">
              <a:latin typeface="Cambria" panose="02040503050406030204" pitchFamily="18" charset="0"/>
              <a:ea typeface="Cambria" panose="02040503050406030204" pitchFamily="18" charset="0"/>
            </a:rPr>
            <a:t>Развивающий блок</a:t>
          </a:r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4ABA27-58CC-471C-9B48-394907E20D60}" type="parTrans" cxnId="{1585C333-A51D-49CF-B720-8739654610C7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07173A4-7BDD-4B3A-8FD4-D2644348D5F4}" type="sibTrans" cxnId="{1585C333-A51D-49CF-B720-8739654610C7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8647AE1-1158-4DDD-891C-E351DA784841}">
      <dgm:prSet/>
      <dgm:spPr/>
      <dgm:t>
        <a:bodyPr/>
        <a:lstStyle/>
        <a:p>
          <a:r>
            <a:rPr lang="ru-RU" b="1" noProof="0" dirty="0">
              <a:latin typeface="Cambria" panose="02040503050406030204" pitchFamily="18" charset="0"/>
              <a:ea typeface="Cambria" panose="02040503050406030204" pitchFamily="18" charset="0"/>
            </a:rPr>
            <a:t>Аналитический блок </a:t>
          </a:r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9A7AEA-CF92-489E-B2D6-489E82D0D87D}" type="parTrans" cxnId="{08C023F7-0CC8-4857-B185-90EBA0D6C8BC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096EC1D-A5DB-446F-B330-E4761190E0E7}" type="sibTrans" cxnId="{08C023F7-0CC8-4857-B185-90EBA0D6C8BC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605CCE-E3B6-4065-B623-DE403A749938}">
      <dgm:prSet phldrT="[Текст]"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Проведение родительских собраний</a:t>
          </a:r>
        </a:p>
      </dgm:t>
    </dgm:pt>
    <dgm:pt modelId="{E1BC3B06-C300-4263-9135-9DF8ABB66020}" type="parTrans" cxnId="{B588A5E7-8513-44E4-96C6-600235D43A12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E68BCEC-B638-4530-9989-4EE635332AB4}" type="sibTrans" cxnId="{B588A5E7-8513-44E4-96C6-600235D43A12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1EDC8DC-9C03-400E-AA19-1FFCC9455C86}">
      <dgm:prSet phldrT="[Текст]"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Участие в конкурсах профессионального мастерства</a:t>
          </a:r>
        </a:p>
      </dgm:t>
    </dgm:pt>
    <dgm:pt modelId="{C495CAA6-C61E-4880-86B4-AD945569D33C}" type="parTrans" cxnId="{82C6B24E-E4C9-4699-9854-061BDDCEB145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8B1AA4D-E19F-4AF1-8995-AC6A677105BC}" type="sibTrans" cxnId="{82C6B24E-E4C9-4699-9854-061BDDCEB145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139F126-E066-441F-A706-68C1556D75D1}">
      <dgm:prSet phldrT="[Текст]"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Внутришкольное повышение квалификации (в т.ч. наставничество)</a:t>
          </a:r>
        </a:p>
      </dgm:t>
    </dgm:pt>
    <dgm:pt modelId="{A512BC19-40AD-4AE0-9030-CC290BDF7660}" type="parTrans" cxnId="{098829C4-CB32-49F0-A5C2-26793AB88280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87AEBF4-43F8-48F6-A75B-EB36458E720A}" type="sibTrans" cxnId="{098829C4-CB32-49F0-A5C2-26793AB88280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F5B450-E6BB-4DE4-B7C9-EC1CDA1AB9DE}">
      <dgm:prSet phldrT="[Текст]"/>
      <dgm:spPr/>
      <dgm:t>
        <a:bodyPr/>
        <a:lstStyle/>
        <a:p>
          <a:r>
            <a:rPr lang="ru-RU" noProof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rPr>
            <a:t>Формирование базы данных с результатами тестирований</a:t>
          </a:r>
        </a:p>
      </dgm:t>
    </dgm:pt>
    <dgm:pt modelId="{62C61C38-56C0-476C-AF35-CA5E0DAB61B7}" type="parTrans" cxnId="{7F963ABA-C575-4867-A490-C40368F664A2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188F2B-2F8F-4A1D-BAF5-1625D89CDC09}" type="sibTrans" cxnId="{7F963ABA-C575-4867-A490-C40368F664A2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3B2186-68C4-4985-8DBA-B23DF2ED364E}">
      <dgm:prSet phldrT="[Текст]"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Разработка диагностических карт для педагогов</a:t>
          </a:r>
        </a:p>
      </dgm:t>
    </dgm:pt>
    <dgm:pt modelId="{02B124CE-ECC7-4A20-8163-CDBD51F60277}" type="parTrans" cxnId="{4C28AB42-6289-468F-8F07-206684928B87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1E97F5-B18A-4837-B651-A43ABD168103}" type="sibTrans" cxnId="{4C28AB42-6289-468F-8F07-206684928B87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5C06D45-571B-4FE6-A579-D2F3409AF5B3}">
      <dgm:prSet phldrT="[Текст]"/>
      <dgm:spPr/>
      <dgm:t>
        <a:bodyPr/>
        <a:lstStyle/>
        <a:p>
          <a:r>
            <a:rPr lang="ru-RU" noProof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Создание блока диагностических материалов по мониторингу </a:t>
          </a:r>
          <a:r>
            <a:rPr lang="ru-RU" noProof="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профсклонностей</a:t>
          </a:r>
          <a:r>
            <a:rPr lang="ru-RU" noProof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школьников</a:t>
          </a:r>
        </a:p>
      </dgm:t>
    </dgm:pt>
    <dgm:pt modelId="{2D60A8BD-F0E1-4F64-BA5B-B00DE1D1ACEE}" type="parTrans" cxnId="{0A4065E1-3F24-4B19-AA25-762DF88F3B70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C74EED5-43A2-4953-91A1-40520168B66A}" type="sibTrans" cxnId="{0A4065E1-3F24-4B19-AA25-762DF88F3B70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8AE8D4D-F98F-4DE8-B332-274696735BA7}">
      <dgm:prSet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Проведение сессий профессионального ознакомления и профессиональных проб</a:t>
          </a:r>
        </a:p>
      </dgm:t>
    </dgm:pt>
    <dgm:pt modelId="{58107ED5-A272-40E4-943D-669A7DE326CF}" type="parTrans" cxnId="{C444D7BB-C86F-4BA5-86AA-09EE14927948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D08CD74-6214-4934-9AF0-55EF89943313}" type="sibTrans" cxnId="{C444D7BB-C86F-4BA5-86AA-09EE14927948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7BE5FB6-B222-468E-A9B6-F0B5DE71E7BF}">
      <dgm:prSet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Создание Клуба выпускников</a:t>
          </a:r>
        </a:p>
      </dgm:t>
    </dgm:pt>
    <dgm:pt modelId="{78EF380C-71AB-4871-9CD7-C9F839576AE3}" type="parTrans" cxnId="{4A45E434-3A7B-4150-98A8-BF99F6228FDA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4793C6-63AD-40E8-B811-DE0396047F41}" type="sibTrans" cxnId="{4A45E434-3A7B-4150-98A8-BF99F6228FDA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06020C-02A9-4911-B68F-31C7B48D1B8A}">
      <dgm:prSet/>
      <dgm:spPr/>
      <dgm:t>
        <a:bodyPr/>
        <a:lstStyle/>
        <a:p>
          <a:r>
            <a:rPr lang="ru-RU" noProof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Конкурсы по профориентации для школьников</a:t>
          </a:r>
        </a:p>
      </dgm:t>
    </dgm:pt>
    <dgm:pt modelId="{E5E4287F-0526-4BEA-B684-CCE6F27B1A51}" type="parTrans" cxnId="{6FDFEA14-870F-485B-872C-C5F3A1687EA8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299753-C0FA-47B8-895F-D251180E24BA}" type="sibTrans" cxnId="{6FDFEA14-870F-485B-872C-C5F3A1687EA8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531875-7859-4CA3-9345-4D734B1F849C}">
      <dgm:prSet/>
      <dgm:spPr/>
      <dgm:t>
        <a:bodyPr/>
        <a:lstStyle/>
        <a:p>
          <a:r>
            <a:rPr lang="ru-RU" noProof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Публикация навигатора  по профессиям «Атлас профессий Краснодарского края»</a:t>
          </a:r>
        </a:p>
      </dgm:t>
    </dgm:pt>
    <dgm:pt modelId="{0287BD3D-2E5D-4023-A016-9E8956D5F1CA}" type="parTrans" cxnId="{E0E249D0-4A97-4569-A3B1-08EE255A4117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BDF8859-87F3-4220-A1CA-9A12AC6B3EAB}" type="sibTrans" cxnId="{E0E249D0-4A97-4569-A3B1-08EE255A4117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F53C73-9A92-4EB2-8B1A-30D18A90129A}">
      <dgm:prSet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Аналитика полученных результатов в разрезе школьников/педагогов/родителей</a:t>
          </a:r>
        </a:p>
      </dgm:t>
    </dgm:pt>
    <dgm:pt modelId="{10523FF7-0C6E-416E-9F7A-6512038441ED}" type="parTrans" cxnId="{45FCA14D-621E-4DE4-B83A-1A1C69933CA2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9A3D9E-E94D-4D86-9884-5E44C790DFAC}" type="sibTrans" cxnId="{45FCA14D-621E-4DE4-B83A-1A1C69933CA2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C16CCE-4241-489F-81CE-4066DEE2E70D}">
      <dgm:prSet/>
      <dgm:spPr/>
      <dgm:t>
        <a:bodyPr/>
        <a:lstStyle/>
        <a:p>
          <a:r>
            <a:rPr lang="ru-RU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Создание карты мониторинга </a:t>
          </a:r>
          <a:r>
            <a:rPr lang="ru-RU" noProof="0" dirty="0" err="1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подпроекта</a:t>
          </a:r>
          <a:endParaRPr lang="ru-RU" noProof="0" dirty="0">
            <a:solidFill>
              <a:srgbClr val="00B05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EF58C89-2BED-4FA3-A3CF-CB8A37ACDCEA}" type="parTrans" cxnId="{F548F36B-4C91-4897-8929-D91C208E3D80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0165BE7-3B3D-4AFE-B654-1E5193E139A4}" type="sibTrans" cxnId="{F548F36B-4C91-4897-8929-D91C208E3D80}">
      <dgm:prSet/>
      <dgm:spPr/>
      <dgm:t>
        <a:bodyPr/>
        <a:lstStyle/>
        <a:p>
          <a:endParaRPr lang="ru-RU" noProof="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C8F7EBA-9EA1-449A-AA1C-37391820A54B}" type="pres">
      <dgm:prSet presAssocID="{B9A32EE9-50FD-4C44-AC7D-5CDBF35ECE80}" presName="diagram" presStyleCnt="0">
        <dgm:presLayoutVars>
          <dgm:dir/>
          <dgm:animLvl val="lvl"/>
          <dgm:resizeHandles val="exact"/>
        </dgm:presLayoutVars>
      </dgm:prSet>
      <dgm:spPr/>
    </dgm:pt>
    <dgm:pt modelId="{C591B040-A615-41F6-BE90-DB48150E17EA}" type="pres">
      <dgm:prSet presAssocID="{9C4435B9-5E1C-4D7D-8985-0BBF564473B9}" presName="compNode" presStyleCnt="0"/>
      <dgm:spPr/>
    </dgm:pt>
    <dgm:pt modelId="{CA7358BB-E4FA-4440-AEF4-5124B0D9F9CB}" type="pres">
      <dgm:prSet presAssocID="{9C4435B9-5E1C-4D7D-8985-0BBF564473B9}" presName="childRect" presStyleLbl="bgAcc1" presStyleIdx="0" presStyleCnt="5">
        <dgm:presLayoutVars>
          <dgm:bulletEnabled val="1"/>
        </dgm:presLayoutVars>
      </dgm:prSet>
      <dgm:spPr/>
    </dgm:pt>
    <dgm:pt modelId="{B4FC8D1E-904E-4A72-BAE1-AD224450DBB7}" type="pres">
      <dgm:prSet presAssocID="{9C4435B9-5E1C-4D7D-8985-0BBF564473B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3DFFC7B-1378-49B5-B21B-A1D2385594BD}" type="pres">
      <dgm:prSet presAssocID="{9C4435B9-5E1C-4D7D-8985-0BBF564473B9}" presName="parentRect" presStyleLbl="alignNode1" presStyleIdx="0" presStyleCnt="5"/>
      <dgm:spPr/>
    </dgm:pt>
    <dgm:pt modelId="{2DC6C7B2-1D95-4EB7-AA91-1C5B4DD4DBD1}" type="pres">
      <dgm:prSet presAssocID="{9C4435B9-5E1C-4D7D-8985-0BBF564473B9}" presName="adorn" presStyleLbl="fgAccFollow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азета со сплошной заливкой"/>
        </a:ext>
      </dgm:extLst>
    </dgm:pt>
    <dgm:pt modelId="{CF2429DA-71DD-472D-8F4C-EF43A92B090E}" type="pres">
      <dgm:prSet presAssocID="{E6A34E2A-31A4-403A-8717-6303D3BFD60D}" presName="sibTrans" presStyleLbl="sibTrans2D1" presStyleIdx="0" presStyleCnt="0"/>
      <dgm:spPr/>
    </dgm:pt>
    <dgm:pt modelId="{F2EF0423-106B-4209-ABB9-1687F70862E6}" type="pres">
      <dgm:prSet presAssocID="{3BAF329C-B99E-4C0B-A088-D5CB0084F67A}" presName="compNode" presStyleCnt="0"/>
      <dgm:spPr/>
    </dgm:pt>
    <dgm:pt modelId="{50D386D7-5205-44A5-8C74-C56A4D8316E2}" type="pres">
      <dgm:prSet presAssocID="{3BAF329C-B99E-4C0B-A088-D5CB0084F67A}" presName="childRect" presStyleLbl="bgAcc1" presStyleIdx="1" presStyleCnt="5">
        <dgm:presLayoutVars>
          <dgm:bulletEnabled val="1"/>
        </dgm:presLayoutVars>
      </dgm:prSet>
      <dgm:spPr/>
    </dgm:pt>
    <dgm:pt modelId="{68B7DE81-4DF9-4C60-A5FA-99E57EE66603}" type="pres">
      <dgm:prSet presAssocID="{3BAF329C-B99E-4C0B-A088-D5CB0084F67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CB173F3-1D83-4E4C-B0CA-71762F4EA350}" type="pres">
      <dgm:prSet presAssocID="{3BAF329C-B99E-4C0B-A088-D5CB0084F67A}" presName="parentRect" presStyleLbl="alignNode1" presStyleIdx="1" presStyleCnt="5"/>
      <dgm:spPr/>
    </dgm:pt>
    <dgm:pt modelId="{DB35D810-7BA6-475D-A728-CD808C8685C9}" type="pres">
      <dgm:prSet presAssocID="{3BAF329C-B99E-4C0B-A088-D5CB0084F67A}" presName="adorn" presStyleLbl="fgAccFollow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Школьный класс со сплошной заливкой"/>
        </a:ext>
      </dgm:extLst>
    </dgm:pt>
    <dgm:pt modelId="{ABBCEF89-91C5-4F2B-BB5B-32F27DD11ECB}" type="pres">
      <dgm:prSet presAssocID="{EFC13D9E-25F9-4CE7-B7DD-1EBA08EC43AC}" presName="sibTrans" presStyleLbl="sibTrans2D1" presStyleIdx="0" presStyleCnt="0"/>
      <dgm:spPr/>
    </dgm:pt>
    <dgm:pt modelId="{98AEDEA4-58A0-4AB1-8143-6F0015354FC2}" type="pres">
      <dgm:prSet presAssocID="{E0016A76-E1C3-4D30-B473-029DA128FBE3}" presName="compNode" presStyleCnt="0"/>
      <dgm:spPr/>
    </dgm:pt>
    <dgm:pt modelId="{3EB478BC-3D54-4D7C-A991-34D686E259E7}" type="pres">
      <dgm:prSet presAssocID="{E0016A76-E1C3-4D30-B473-029DA128FBE3}" presName="childRect" presStyleLbl="bgAcc1" presStyleIdx="2" presStyleCnt="5">
        <dgm:presLayoutVars>
          <dgm:bulletEnabled val="1"/>
        </dgm:presLayoutVars>
      </dgm:prSet>
      <dgm:spPr/>
    </dgm:pt>
    <dgm:pt modelId="{54F2BC64-5D53-454F-AC6A-69143F6549BD}" type="pres">
      <dgm:prSet presAssocID="{E0016A76-E1C3-4D30-B473-029DA128FBE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95E2401-51DA-46E3-A1E1-840B75C7806E}" type="pres">
      <dgm:prSet presAssocID="{E0016A76-E1C3-4D30-B473-029DA128FBE3}" presName="parentRect" presStyleLbl="alignNode1" presStyleIdx="2" presStyleCnt="5"/>
      <dgm:spPr/>
    </dgm:pt>
    <dgm:pt modelId="{28273B6D-676B-4E6A-A9ED-AAC08852B60A}" type="pres">
      <dgm:prSet presAssocID="{E0016A76-E1C3-4D30-B473-029DA128FBE3}" presName="adorn" presStyleLbl="fgAccFollow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олова с шестеренками со сплошной заливкой"/>
        </a:ext>
      </dgm:extLst>
    </dgm:pt>
    <dgm:pt modelId="{724C0567-6A9D-42D0-A5BD-852ADECD5CC7}" type="pres">
      <dgm:prSet presAssocID="{3E3262E5-EAC5-45B1-B44C-D1CD52F47F91}" presName="sibTrans" presStyleLbl="sibTrans2D1" presStyleIdx="0" presStyleCnt="0"/>
      <dgm:spPr/>
    </dgm:pt>
    <dgm:pt modelId="{95DE61CB-EBFE-4A24-8AF9-EA55B6F9F5ED}" type="pres">
      <dgm:prSet presAssocID="{7E6C6CAA-2B12-48AF-80BF-56DB24F95690}" presName="compNode" presStyleCnt="0"/>
      <dgm:spPr/>
    </dgm:pt>
    <dgm:pt modelId="{06EB221C-2F79-4891-BCDC-45B5F11DA8FC}" type="pres">
      <dgm:prSet presAssocID="{7E6C6CAA-2B12-48AF-80BF-56DB24F95690}" presName="childRect" presStyleLbl="bgAcc1" presStyleIdx="3" presStyleCnt="5">
        <dgm:presLayoutVars>
          <dgm:bulletEnabled val="1"/>
        </dgm:presLayoutVars>
      </dgm:prSet>
      <dgm:spPr/>
    </dgm:pt>
    <dgm:pt modelId="{B8153C1C-42E8-4C10-975B-1537B7C824FE}" type="pres">
      <dgm:prSet presAssocID="{7E6C6CAA-2B12-48AF-80BF-56DB24F9569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A7286D2-38C4-4A55-8899-D930BBEBB685}" type="pres">
      <dgm:prSet presAssocID="{7E6C6CAA-2B12-48AF-80BF-56DB24F95690}" presName="parentRect" presStyleLbl="alignNode1" presStyleIdx="3" presStyleCnt="5"/>
      <dgm:spPr/>
    </dgm:pt>
    <dgm:pt modelId="{5FF25095-89D3-45F0-8A17-5A4BF900B326}" type="pres">
      <dgm:prSet presAssocID="{7E6C6CAA-2B12-48AF-80BF-56DB24F95690}" presName="adorn" presStyleLbl="fgAccFollow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асширение бизнеса со сплошной заливкой"/>
        </a:ext>
      </dgm:extLst>
    </dgm:pt>
    <dgm:pt modelId="{F7B85CAE-384C-40EA-865F-0736371C5C5F}" type="pres">
      <dgm:prSet presAssocID="{107173A4-7BDD-4B3A-8FD4-D2644348D5F4}" presName="sibTrans" presStyleLbl="sibTrans2D1" presStyleIdx="0" presStyleCnt="0"/>
      <dgm:spPr/>
    </dgm:pt>
    <dgm:pt modelId="{F6717083-79B0-47A2-831A-60E83FB493C4}" type="pres">
      <dgm:prSet presAssocID="{98647AE1-1158-4DDD-891C-E351DA784841}" presName="compNode" presStyleCnt="0"/>
      <dgm:spPr/>
    </dgm:pt>
    <dgm:pt modelId="{2D66E198-418D-424D-A790-C6EBDF8DE070}" type="pres">
      <dgm:prSet presAssocID="{98647AE1-1158-4DDD-891C-E351DA784841}" presName="childRect" presStyleLbl="bgAcc1" presStyleIdx="4" presStyleCnt="5">
        <dgm:presLayoutVars>
          <dgm:bulletEnabled val="1"/>
        </dgm:presLayoutVars>
      </dgm:prSet>
      <dgm:spPr/>
    </dgm:pt>
    <dgm:pt modelId="{85D41107-F13A-44F1-ADB9-7FE4083CA7D6}" type="pres">
      <dgm:prSet presAssocID="{98647AE1-1158-4DDD-891C-E351DA78484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914A90A-5085-4053-AEEF-78E4F1091C29}" type="pres">
      <dgm:prSet presAssocID="{98647AE1-1158-4DDD-891C-E351DA784841}" presName="parentRect" presStyleLbl="alignNode1" presStyleIdx="4" presStyleCnt="5"/>
      <dgm:spPr/>
    </dgm:pt>
    <dgm:pt modelId="{D6382193-FC8E-4893-AC1E-523C38A0DC1A}" type="pres">
      <dgm:prSet presAssocID="{98647AE1-1158-4DDD-891C-E351DA784841}" presName="adorn" presStyleLbl="fgAccFollowNode1" presStyleIdx="4" presStyleCnt="5" custLinFactNeighborX="-18361" custLinFactNeighborY="-431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татистика со сплошной заливкой"/>
        </a:ext>
      </dgm:extLst>
    </dgm:pt>
  </dgm:ptLst>
  <dgm:cxnLst>
    <dgm:cxn modelId="{01374D01-2879-4B02-87C9-BF538FD575AC}" type="presOf" srcId="{7139F126-E066-441F-A706-68C1556D75D1}" destId="{50D386D7-5205-44A5-8C74-C56A4D8316E2}" srcOrd="0" destOrd="3" presId="urn:microsoft.com/office/officeart/2005/8/layout/bList2"/>
    <dgm:cxn modelId="{77A52C03-DD73-4828-8197-957A87D65469}" type="presOf" srcId="{7A202906-DDFC-4020-B986-A76B84061F43}" destId="{CA7358BB-E4FA-4440-AEF4-5124B0D9F9CB}" srcOrd="0" destOrd="0" presId="urn:microsoft.com/office/officeart/2005/8/layout/bList2"/>
    <dgm:cxn modelId="{67BE5B05-C3BA-406D-910B-841D17A77245}" type="presOf" srcId="{5906020C-02A9-4911-B68F-31C7B48D1B8A}" destId="{06EB221C-2F79-4891-BCDC-45B5F11DA8FC}" srcOrd="0" destOrd="2" presId="urn:microsoft.com/office/officeart/2005/8/layout/bList2"/>
    <dgm:cxn modelId="{B5F8840A-9865-4F83-A9B0-BCDAE8C28F59}" type="presOf" srcId="{57605CCE-E3B6-4065-B623-DE403A749938}" destId="{CA7358BB-E4FA-4440-AEF4-5124B0D9F9CB}" srcOrd="0" destOrd="1" presId="urn:microsoft.com/office/officeart/2005/8/layout/bList2"/>
    <dgm:cxn modelId="{ACD6CC11-40FF-4A53-B877-6E5F213B4D56}" type="presOf" srcId="{90531875-7859-4CA3-9345-4D734B1F849C}" destId="{06EB221C-2F79-4891-BCDC-45B5F11DA8FC}" srcOrd="0" destOrd="3" presId="urn:microsoft.com/office/officeart/2005/8/layout/bList2"/>
    <dgm:cxn modelId="{B8138812-0C2E-4DC6-A1E4-48D89015DD9D}" srcId="{9C4435B9-5E1C-4D7D-8985-0BBF564473B9}" destId="{7A202906-DDFC-4020-B986-A76B84061F43}" srcOrd="0" destOrd="0" parTransId="{4DC01E9B-C788-4297-B7EB-99790EDC1FA9}" sibTransId="{0CB0B480-85E6-43CB-AFC4-82BDB5D2CA6E}"/>
    <dgm:cxn modelId="{6FDFEA14-870F-485B-872C-C5F3A1687EA8}" srcId="{7E6C6CAA-2B12-48AF-80BF-56DB24F95690}" destId="{5906020C-02A9-4911-B68F-31C7B48D1B8A}" srcOrd="2" destOrd="0" parTransId="{E5E4287F-0526-4BEA-B684-CCE6F27B1A51}" sibTransId="{31299753-C0FA-47B8-895F-D251180E24BA}"/>
    <dgm:cxn modelId="{8C2D4D16-C573-4491-AA29-B3892957C115}" type="presOf" srcId="{ABDC64B2-6B63-473C-9951-7014EB3E0767}" destId="{50D386D7-5205-44A5-8C74-C56A4D8316E2}" srcOrd="0" destOrd="0" presId="urn:microsoft.com/office/officeart/2005/8/layout/bList2"/>
    <dgm:cxn modelId="{40393218-C8DF-41B6-B82F-66072E17F57E}" type="presOf" srcId="{063B2186-68C4-4985-8DBA-B23DF2ED364E}" destId="{3EB478BC-3D54-4D7C-A991-34D686E259E7}" srcOrd="0" destOrd="3" presId="urn:microsoft.com/office/officeart/2005/8/layout/bList2"/>
    <dgm:cxn modelId="{1585C333-A51D-49CF-B720-8739654610C7}" srcId="{B9A32EE9-50FD-4C44-AC7D-5CDBF35ECE80}" destId="{7E6C6CAA-2B12-48AF-80BF-56DB24F95690}" srcOrd="3" destOrd="0" parTransId="{0C4ABA27-58CC-471C-9B48-394907E20D60}" sibTransId="{107173A4-7BDD-4B3A-8FD4-D2644348D5F4}"/>
    <dgm:cxn modelId="{1ABF6134-D938-42C8-9EEF-506834FE051F}" type="presOf" srcId="{107173A4-7BDD-4B3A-8FD4-D2644348D5F4}" destId="{F7B85CAE-384C-40EA-865F-0736371C5C5F}" srcOrd="0" destOrd="0" presId="urn:microsoft.com/office/officeart/2005/8/layout/bList2"/>
    <dgm:cxn modelId="{4A45E434-3A7B-4150-98A8-BF99F6228FDA}" srcId="{7E6C6CAA-2B12-48AF-80BF-56DB24F95690}" destId="{87BE5FB6-B222-468E-A9B6-F0B5DE71E7BF}" srcOrd="1" destOrd="0" parTransId="{78EF380C-71AB-4871-9CD7-C9F839576AE3}" sibTransId="{334793C6-63AD-40E8-B811-DE0396047F41}"/>
    <dgm:cxn modelId="{BECF1139-4A35-4CF1-8469-7CE5D3F745E0}" srcId="{B9A32EE9-50FD-4C44-AC7D-5CDBF35ECE80}" destId="{9C4435B9-5E1C-4D7D-8985-0BBF564473B9}" srcOrd="0" destOrd="0" parTransId="{C1FC2DCE-EBAE-44C0-99E0-2507E8A6CD86}" sibTransId="{E6A34E2A-31A4-403A-8717-6303D3BFD60D}"/>
    <dgm:cxn modelId="{5BA5163C-69FE-4A85-A76A-20BB5A5F88E9}" srcId="{B9A32EE9-50FD-4C44-AC7D-5CDBF35ECE80}" destId="{3BAF329C-B99E-4C0B-A088-D5CB0084F67A}" srcOrd="1" destOrd="0" parTransId="{C2D34B55-C16C-4F9E-B635-884355353136}" sibTransId="{EFC13D9E-25F9-4CE7-B7DD-1EBA08EC43AC}"/>
    <dgm:cxn modelId="{B10DE13C-102E-4497-B8DA-5BDDD61DB538}" type="presOf" srcId="{98647AE1-1158-4DDD-891C-E351DA784841}" destId="{8914A90A-5085-4053-AEEF-78E4F1091C29}" srcOrd="1" destOrd="0" presId="urn:microsoft.com/office/officeart/2005/8/layout/bList2"/>
    <dgm:cxn modelId="{65A80041-571E-4FF8-9288-772DE1ED5FD0}" type="presOf" srcId="{61EDC8DC-9C03-400E-AA19-1FFCC9455C86}" destId="{50D386D7-5205-44A5-8C74-C56A4D8316E2}" srcOrd="0" destOrd="2" presId="urn:microsoft.com/office/officeart/2005/8/layout/bList2"/>
    <dgm:cxn modelId="{4C28AB42-6289-468F-8F07-206684928B87}" srcId="{E0016A76-E1C3-4D30-B473-029DA128FBE3}" destId="{063B2186-68C4-4985-8DBA-B23DF2ED364E}" srcOrd="3" destOrd="0" parTransId="{02B124CE-ECC7-4A20-8163-CDBD51F60277}" sibTransId="{CB1E97F5-B18A-4837-B651-A43ABD168103}"/>
    <dgm:cxn modelId="{16BEA968-1911-4BA8-A98D-3D998831AC64}" srcId="{B9A32EE9-50FD-4C44-AC7D-5CDBF35ECE80}" destId="{E0016A76-E1C3-4D30-B473-029DA128FBE3}" srcOrd="2" destOrd="0" parTransId="{5DB72AF5-CDAC-43F3-8455-EE32E5E168F5}" sibTransId="{3E3262E5-EAC5-45B1-B44C-D1CD52F47F91}"/>
    <dgm:cxn modelId="{F548F36B-4C91-4897-8929-D91C208E3D80}" srcId="{98647AE1-1158-4DDD-891C-E351DA784841}" destId="{E6C16CCE-4241-489F-81CE-4066DEE2E70D}" srcOrd="1" destOrd="0" parTransId="{4EF58C89-2BED-4FA3-A3CF-CB8A37ACDCEA}" sibTransId="{F0165BE7-3B3D-4AFE-B654-1E5193E139A4}"/>
    <dgm:cxn modelId="{45FCA14D-621E-4DE4-B83A-1A1C69933CA2}" srcId="{98647AE1-1158-4DDD-891C-E351DA784841}" destId="{7BF53C73-9A92-4EB2-8B1A-30D18A90129A}" srcOrd="0" destOrd="0" parTransId="{10523FF7-0C6E-416E-9F7A-6512038441ED}" sibTransId="{A39A3D9E-E94D-4D86-9884-5E44C790DFAC}"/>
    <dgm:cxn modelId="{82C6B24E-E4C9-4699-9854-061BDDCEB145}" srcId="{3BAF329C-B99E-4C0B-A088-D5CB0084F67A}" destId="{61EDC8DC-9C03-400E-AA19-1FFCC9455C86}" srcOrd="2" destOrd="0" parTransId="{C495CAA6-C61E-4880-86B4-AD945569D33C}" sibTransId="{18B1AA4D-E19F-4AF1-8995-AC6A677105BC}"/>
    <dgm:cxn modelId="{3D7DF372-102B-4F12-AEEC-ABDB43817563}" srcId="{3BAF329C-B99E-4C0B-A088-D5CB0084F67A}" destId="{E741CA45-EA51-46AA-BABB-08A4F3147899}" srcOrd="1" destOrd="0" parTransId="{F0AE0839-6A85-4A4B-9854-DD32FCFF425E}" sibTransId="{F8203E74-1018-4D72-913A-6E11887FF974}"/>
    <dgm:cxn modelId="{B8E5AC77-3291-4E4D-84C7-EFAB10D61DB7}" srcId="{3BAF329C-B99E-4C0B-A088-D5CB0084F67A}" destId="{ABDC64B2-6B63-473C-9951-7014EB3E0767}" srcOrd="0" destOrd="0" parTransId="{834BE955-7DDC-414D-A3FE-C7C50C7858D6}" sibTransId="{628D8A46-58BD-49D0-BD06-F39CD3F304D9}"/>
    <dgm:cxn modelId="{AC89E678-68BE-4F40-B861-F0301445706C}" type="presOf" srcId="{9C4435B9-5E1C-4D7D-8985-0BBF564473B9}" destId="{B4FC8D1E-904E-4A72-BAE1-AD224450DBB7}" srcOrd="0" destOrd="0" presId="urn:microsoft.com/office/officeart/2005/8/layout/bList2"/>
    <dgm:cxn modelId="{131E567C-BF70-45B9-A1AC-E5FF0B380881}" type="presOf" srcId="{E741CA45-EA51-46AA-BABB-08A4F3147899}" destId="{50D386D7-5205-44A5-8C74-C56A4D8316E2}" srcOrd="0" destOrd="1" presId="urn:microsoft.com/office/officeart/2005/8/layout/bList2"/>
    <dgm:cxn modelId="{AAB69581-2B5E-4A76-8D0A-3CC99516A47A}" type="presOf" srcId="{05C06D45-571B-4FE6-A579-D2F3409AF5B3}" destId="{3EB478BC-3D54-4D7C-A991-34D686E259E7}" srcOrd="0" destOrd="4" presId="urn:microsoft.com/office/officeart/2005/8/layout/bList2"/>
    <dgm:cxn modelId="{18B27091-B445-4AD8-A888-5425EF0A9839}" type="presOf" srcId="{B9A32EE9-50FD-4C44-AC7D-5CDBF35ECE80}" destId="{5C8F7EBA-9EA1-449A-AA1C-37391820A54B}" srcOrd="0" destOrd="0" presId="urn:microsoft.com/office/officeart/2005/8/layout/bList2"/>
    <dgm:cxn modelId="{22E67F92-5980-45CA-BB9C-0D9A4F027D20}" type="presOf" srcId="{B0D9FE18-1647-4106-9967-BE6FC2D11CA0}" destId="{3EB478BC-3D54-4D7C-A991-34D686E259E7}" srcOrd="0" destOrd="0" presId="urn:microsoft.com/office/officeart/2005/8/layout/bList2"/>
    <dgm:cxn modelId="{14130296-BF6E-40E7-8E40-E08FF9A1D36A}" type="presOf" srcId="{7BF53C73-9A92-4EB2-8B1A-30D18A90129A}" destId="{2D66E198-418D-424D-A790-C6EBDF8DE070}" srcOrd="0" destOrd="0" presId="urn:microsoft.com/office/officeart/2005/8/layout/bList2"/>
    <dgm:cxn modelId="{2B50719E-51C7-453B-A8D9-AE5938224676}" type="presOf" srcId="{E6A34E2A-31A4-403A-8717-6303D3BFD60D}" destId="{CF2429DA-71DD-472D-8F4C-EF43A92B090E}" srcOrd="0" destOrd="0" presId="urn:microsoft.com/office/officeart/2005/8/layout/bList2"/>
    <dgm:cxn modelId="{A58FFFA6-9C38-40B1-95DB-641F960024C5}" type="presOf" srcId="{3BAF329C-B99E-4C0B-A088-D5CB0084F67A}" destId="{ECB173F3-1D83-4E4C-B0CA-71762F4EA350}" srcOrd="1" destOrd="0" presId="urn:microsoft.com/office/officeart/2005/8/layout/bList2"/>
    <dgm:cxn modelId="{C86898AC-77EE-479B-8922-E90477C5CFFF}" type="presOf" srcId="{E0016A76-E1C3-4D30-B473-029DA128FBE3}" destId="{195E2401-51DA-46E3-A1E1-840B75C7806E}" srcOrd="1" destOrd="0" presId="urn:microsoft.com/office/officeart/2005/8/layout/bList2"/>
    <dgm:cxn modelId="{141163B4-60C3-4DA5-9ADD-29DA0DC1966D}" type="presOf" srcId="{9C4435B9-5E1C-4D7D-8985-0BBF564473B9}" destId="{E3DFFC7B-1378-49B5-B21B-A1D2385594BD}" srcOrd="1" destOrd="0" presId="urn:microsoft.com/office/officeart/2005/8/layout/bList2"/>
    <dgm:cxn modelId="{7F963ABA-C575-4867-A490-C40368F664A2}" srcId="{E0016A76-E1C3-4D30-B473-029DA128FBE3}" destId="{B0F5B450-E6BB-4DE4-B7C9-EC1CDA1AB9DE}" srcOrd="2" destOrd="0" parTransId="{62C61C38-56C0-476C-AF35-CA5E0DAB61B7}" sibTransId="{D6188F2B-2F8F-4A1D-BAF5-1625D89CDC09}"/>
    <dgm:cxn modelId="{C444D7BB-C86F-4BA5-86AA-09EE14927948}" srcId="{7E6C6CAA-2B12-48AF-80BF-56DB24F95690}" destId="{48AE8D4D-F98F-4DE8-B332-274696735BA7}" srcOrd="0" destOrd="0" parTransId="{58107ED5-A272-40E4-943D-669A7DE326CF}" sibTransId="{5D08CD74-6214-4934-9AF0-55EF89943313}"/>
    <dgm:cxn modelId="{329E72BC-8D9C-4B68-A106-A3DD250953F8}" type="presOf" srcId="{7E6C6CAA-2B12-48AF-80BF-56DB24F95690}" destId="{6A7286D2-38C4-4A55-8899-D930BBEBB685}" srcOrd="1" destOrd="0" presId="urn:microsoft.com/office/officeart/2005/8/layout/bList2"/>
    <dgm:cxn modelId="{45F3F9BD-2A8D-4581-959D-36C39CD3A767}" type="presOf" srcId="{48AE8D4D-F98F-4DE8-B332-274696735BA7}" destId="{06EB221C-2F79-4891-BCDC-45B5F11DA8FC}" srcOrd="0" destOrd="0" presId="urn:microsoft.com/office/officeart/2005/8/layout/bList2"/>
    <dgm:cxn modelId="{B5C56AC2-0A79-422C-B3DE-2CE15BD23B94}" type="presOf" srcId="{E6C16CCE-4241-489F-81CE-4066DEE2E70D}" destId="{2D66E198-418D-424D-A790-C6EBDF8DE070}" srcOrd="0" destOrd="1" presId="urn:microsoft.com/office/officeart/2005/8/layout/bList2"/>
    <dgm:cxn modelId="{098829C4-CB32-49F0-A5C2-26793AB88280}" srcId="{3BAF329C-B99E-4C0B-A088-D5CB0084F67A}" destId="{7139F126-E066-441F-A706-68C1556D75D1}" srcOrd="3" destOrd="0" parTransId="{A512BC19-40AD-4AE0-9030-CC290BDF7660}" sibTransId="{487AEBF4-43F8-48F6-A75B-EB36458E720A}"/>
    <dgm:cxn modelId="{6A5FD4C4-45CC-4B2C-9C60-FBE94973A986}" type="presOf" srcId="{98647AE1-1158-4DDD-891C-E351DA784841}" destId="{85D41107-F13A-44F1-ADB9-7FE4083CA7D6}" srcOrd="0" destOrd="0" presId="urn:microsoft.com/office/officeart/2005/8/layout/bList2"/>
    <dgm:cxn modelId="{106818C7-D4B1-4E82-8062-B896400AF2C8}" srcId="{E0016A76-E1C3-4D30-B473-029DA128FBE3}" destId="{DC014AEF-41B6-4507-8102-66EDB53F9F73}" srcOrd="1" destOrd="0" parTransId="{3BA43505-2344-4CEC-9E68-298DCDC496DF}" sibTransId="{9B696718-D368-4CCB-9E96-B1BF4F6008F7}"/>
    <dgm:cxn modelId="{7FF1CBCA-BC06-400F-9BB6-CA522C5B909C}" type="presOf" srcId="{B0F5B450-E6BB-4DE4-B7C9-EC1CDA1AB9DE}" destId="{3EB478BC-3D54-4D7C-A991-34D686E259E7}" srcOrd="0" destOrd="2" presId="urn:microsoft.com/office/officeart/2005/8/layout/bList2"/>
    <dgm:cxn modelId="{E0E249D0-4A97-4569-A3B1-08EE255A4117}" srcId="{7E6C6CAA-2B12-48AF-80BF-56DB24F95690}" destId="{90531875-7859-4CA3-9345-4D734B1F849C}" srcOrd="3" destOrd="0" parTransId="{0287BD3D-2E5D-4023-A016-9E8956D5F1CA}" sibTransId="{8BDF8859-87F3-4220-A1CA-9A12AC6B3EAB}"/>
    <dgm:cxn modelId="{64711FD5-9207-4A93-A88F-857E694D94E8}" type="presOf" srcId="{E0016A76-E1C3-4D30-B473-029DA128FBE3}" destId="{54F2BC64-5D53-454F-AC6A-69143F6549BD}" srcOrd="0" destOrd="0" presId="urn:microsoft.com/office/officeart/2005/8/layout/bList2"/>
    <dgm:cxn modelId="{AD8377D8-E702-4E86-B56D-4B5D7C92FCD9}" type="presOf" srcId="{EFC13D9E-25F9-4CE7-B7DD-1EBA08EC43AC}" destId="{ABBCEF89-91C5-4F2B-BB5B-32F27DD11ECB}" srcOrd="0" destOrd="0" presId="urn:microsoft.com/office/officeart/2005/8/layout/bList2"/>
    <dgm:cxn modelId="{E1085BD9-924C-47C5-A321-BDDFA72FE38F}" type="presOf" srcId="{3BAF329C-B99E-4C0B-A088-D5CB0084F67A}" destId="{68B7DE81-4DF9-4C60-A5FA-99E57EE66603}" srcOrd="0" destOrd="0" presId="urn:microsoft.com/office/officeart/2005/8/layout/bList2"/>
    <dgm:cxn modelId="{0A4065E1-3F24-4B19-AA25-762DF88F3B70}" srcId="{E0016A76-E1C3-4D30-B473-029DA128FBE3}" destId="{05C06D45-571B-4FE6-A579-D2F3409AF5B3}" srcOrd="4" destOrd="0" parTransId="{2D60A8BD-F0E1-4F64-BA5B-B00DE1D1ACEE}" sibTransId="{BC74EED5-43A2-4953-91A1-40520168B66A}"/>
    <dgm:cxn modelId="{241067E1-D6E8-4779-98A7-A14E9CB94C8E}" type="presOf" srcId="{7E6C6CAA-2B12-48AF-80BF-56DB24F95690}" destId="{B8153C1C-42E8-4C10-975B-1537B7C824FE}" srcOrd="0" destOrd="0" presId="urn:microsoft.com/office/officeart/2005/8/layout/bList2"/>
    <dgm:cxn modelId="{C24DE8E4-D0BD-45A6-A31F-94960DC62826}" srcId="{E0016A76-E1C3-4D30-B473-029DA128FBE3}" destId="{B0D9FE18-1647-4106-9967-BE6FC2D11CA0}" srcOrd="0" destOrd="0" parTransId="{2C2BE9E6-79DF-44FD-8419-4E2725A49F96}" sibTransId="{238392B2-3532-4FB2-AFCC-6BA29A754DEA}"/>
    <dgm:cxn modelId="{5F18EBE5-88D8-4F94-9A75-8DC3D217ABAE}" type="presOf" srcId="{DC014AEF-41B6-4507-8102-66EDB53F9F73}" destId="{3EB478BC-3D54-4D7C-A991-34D686E259E7}" srcOrd="0" destOrd="1" presId="urn:microsoft.com/office/officeart/2005/8/layout/bList2"/>
    <dgm:cxn modelId="{B588A5E7-8513-44E4-96C6-600235D43A12}" srcId="{9C4435B9-5E1C-4D7D-8985-0BBF564473B9}" destId="{57605CCE-E3B6-4065-B623-DE403A749938}" srcOrd="1" destOrd="0" parTransId="{E1BC3B06-C300-4263-9135-9DF8ABB66020}" sibTransId="{0E68BCEC-B638-4530-9989-4EE635332AB4}"/>
    <dgm:cxn modelId="{28C7CFEF-C294-4C6F-880E-6687FE5315B5}" type="presOf" srcId="{3E3262E5-EAC5-45B1-B44C-D1CD52F47F91}" destId="{724C0567-6A9D-42D0-A5BD-852ADECD5CC7}" srcOrd="0" destOrd="0" presId="urn:microsoft.com/office/officeart/2005/8/layout/bList2"/>
    <dgm:cxn modelId="{08C023F7-0CC8-4857-B185-90EBA0D6C8BC}" srcId="{B9A32EE9-50FD-4C44-AC7D-5CDBF35ECE80}" destId="{98647AE1-1158-4DDD-891C-E351DA784841}" srcOrd="4" destOrd="0" parTransId="{339A7AEA-CF92-489E-B2D6-489E82D0D87D}" sibTransId="{A096EC1D-A5DB-446F-B330-E4761190E0E7}"/>
    <dgm:cxn modelId="{11766AF7-57C9-448C-95FB-57FC8EF4A077}" type="presOf" srcId="{87BE5FB6-B222-468E-A9B6-F0B5DE71E7BF}" destId="{06EB221C-2F79-4891-BCDC-45B5F11DA8FC}" srcOrd="0" destOrd="1" presId="urn:microsoft.com/office/officeart/2005/8/layout/bList2"/>
    <dgm:cxn modelId="{D14FEF13-9702-41CA-BB3D-B382E42A8E5E}" type="presParOf" srcId="{5C8F7EBA-9EA1-449A-AA1C-37391820A54B}" destId="{C591B040-A615-41F6-BE90-DB48150E17EA}" srcOrd="0" destOrd="0" presId="urn:microsoft.com/office/officeart/2005/8/layout/bList2"/>
    <dgm:cxn modelId="{62A9536D-1A79-4111-BB66-1CE1D1F67FAC}" type="presParOf" srcId="{C591B040-A615-41F6-BE90-DB48150E17EA}" destId="{CA7358BB-E4FA-4440-AEF4-5124B0D9F9CB}" srcOrd="0" destOrd="0" presId="urn:microsoft.com/office/officeart/2005/8/layout/bList2"/>
    <dgm:cxn modelId="{275B6604-99A9-45C6-BDD2-40781D2FA2B3}" type="presParOf" srcId="{C591B040-A615-41F6-BE90-DB48150E17EA}" destId="{B4FC8D1E-904E-4A72-BAE1-AD224450DBB7}" srcOrd="1" destOrd="0" presId="urn:microsoft.com/office/officeart/2005/8/layout/bList2"/>
    <dgm:cxn modelId="{068FAED1-2EA4-41C9-B473-5B72C32750E7}" type="presParOf" srcId="{C591B040-A615-41F6-BE90-DB48150E17EA}" destId="{E3DFFC7B-1378-49B5-B21B-A1D2385594BD}" srcOrd="2" destOrd="0" presId="urn:microsoft.com/office/officeart/2005/8/layout/bList2"/>
    <dgm:cxn modelId="{CE183F38-532E-4BA6-901B-E200FC25CE97}" type="presParOf" srcId="{C591B040-A615-41F6-BE90-DB48150E17EA}" destId="{2DC6C7B2-1D95-4EB7-AA91-1C5B4DD4DBD1}" srcOrd="3" destOrd="0" presId="urn:microsoft.com/office/officeart/2005/8/layout/bList2"/>
    <dgm:cxn modelId="{6988D6FF-2AE0-4FDA-8846-2CBC4D618353}" type="presParOf" srcId="{5C8F7EBA-9EA1-449A-AA1C-37391820A54B}" destId="{CF2429DA-71DD-472D-8F4C-EF43A92B090E}" srcOrd="1" destOrd="0" presId="urn:microsoft.com/office/officeart/2005/8/layout/bList2"/>
    <dgm:cxn modelId="{3ACC3558-566D-4487-9C4F-FB4E568342BD}" type="presParOf" srcId="{5C8F7EBA-9EA1-449A-AA1C-37391820A54B}" destId="{F2EF0423-106B-4209-ABB9-1687F70862E6}" srcOrd="2" destOrd="0" presId="urn:microsoft.com/office/officeart/2005/8/layout/bList2"/>
    <dgm:cxn modelId="{37C32D0D-C485-43A0-ACE5-BAB9239ADA1D}" type="presParOf" srcId="{F2EF0423-106B-4209-ABB9-1687F70862E6}" destId="{50D386D7-5205-44A5-8C74-C56A4D8316E2}" srcOrd="0" destOrd="0" presId="urn:microsoft.com/office/officeart/2005/8/layout/bList2"/>
    <dgm:cxn modelId="{95228C20-0938-40A5-B7E6-63F2355E6725}" type="presParOf" srcId="{F2EF0423-106B-4209-ABB9-1687F70862E6}" destId="{68B7DE81-4DF9-4C60-A5FA-99E57EE66603}" srcOrd="1" destOrd="0" presId="urn:microsoft.com/office/officeart/2005/8/layout/bList2"/>
    <dgm:cxn modelId="{C9CE4DEB-1034-42BD-80D5-3C09C5592331}" type="presParOf" srcId="{F2EF0423-106B-4209-ABB9-1687F70862E6}" destId="{ECB173F3-1D83-4E4C-B0CA-71762F4EA350}" srcOrd="2" destOrd="0" presId="urn:microsoft.com/office/officeart/2005/8/layout/bList2"/>
    <dgm:cxn modelId="{7299671D-1332-4825-8D2A-1BDAA030906A}" type="presParOf" srcId="{F2EF0423-106B-4209-ABB9-1687F70862E6}" destId="{DB35D810-7BA6-475D-A728-CD808C8685C9}" srcOrd="3" destOrd="0" presId="urn:microsoft.com/office/officeart/2005/8/layout/bList2"/>
    <dgm:cxn modelId="{3A38D9CB-726A-451D-A54E-B5753AC29AC2}" type="presParOf" srcId="{5C8F7EBA-9EA1-449A-AA1C-37391820A54B}" destId="{ABBCEF89-91C5-4F2B-BB5B-32F27DD11ECB}" srcOrd="3" destOrd="0" presId="urn:microsoft.com/office/officeart/2005/8/layout/bList2"/>
    <dgm:cxn modelId="{E1CA3898-7D0D-469E-9429-0CFF62536D8A}" type="presParOf" srcId="{5C8F7EBA-9EA1-449A-AA1C-37391820A54B}" destId="{98AEDEA4-58A0-4AB1-8143-6F0015354FC2}" srcOrd="4" destOrd="0" presId="urn:microsoft.com/office/officeart/2005/8/layout/bList2"/>
    <dgm:cxn modelId="{A9D53EEA-2ACA-461C-81C8-05E95B8424F2}" type="presParOf" srcId="{98AEDEA4-58A0-4AB1-8143-6F0015354FC2}" destId="{3EB478BC-3D54-4D7C-A991-34D686E259E7}" srcOrd="0" destOrd="0" presId="urn:microsoft.com/office/officeart/2005/8/layout/bList2"/>
    <dgm:cxn modelId="{D731F6B6-057F-427B-A05A-12A2E0AEBBDA}" type="presParOf" srcId="{98AEDEA4-58A0-4AB1-8143-6F0015354FC2}" destId="{54F2BC64-5D53-454F-AC6A-69143F6549BD}" srcOrd="1" destOrd="0" presId="urn:microsoft.com/office/officeart/2005/8/layout/bList2"/>
    <dgm:cxn modelId="{7620BBCD-CF06-4943-8F20-9DF14E01894B}" type="presParOf" srcId="{98AEDEA4-58A0-4AB1-8143-6F0015354FC2}" destId="{195E2401-51DA-46E3-A1E1-840B75C7806E}" srcOrd="2" destOrd="0" presId="urn:microsoft.com/office/officeart/2005/8/layout/bList2"/>
    <dgm:cxn modelId="{D5833F2A-0F7F-4D22-88D7-C4FB25C87BEE}" type="presParOf" srcId="{98AEDEA4-58A0-4AB1-8143-6F0015354FC2}" destId="{28273B6D-676B-4E6A-A9ED-AAC08852B60A}" srcOrd="3" destOrd="0" presId="urn:microsoft.com/office/officeart/2005/8/layout/bList2"/>
    <dgm:cxn modelId="{315C83C4-151A-41E9-909B-7A8BDD6BE7D1}" type="presParOf" srcId="{5C8F7EBA-9EA1-449A-AA1C-37391820A54B}" destId="{724C0567-6A9D-42D0-A5BD-852ADECD5CC7}" srcOrd="5" destOrd="0" presId="urn:microsoft.com/office/officeart/2005/8/layout/bList2"/>
    <dgm:cxn modelId="{EDEC478B-B86A-45FE-8078-AFB7B1BD20E3}" type="presParOf" srcId="{5C8F7EBA-9EA1-449A-AA1C-37391820A54B}" destId="{95DE61CB-EBFE-4A24-8AF9-EA55B6F9F5ED}" srcOrd="6" destOrd="0" presId="urn:microsoft.com/office/officeart/2005/8/layout/bList2"/>
    <dgm:cxn modelId="{12256869-B7E8-4D82-B7FC-FC2E006A5393}" type="presParOf" srcId="{95DE61CB-EBFE-4A24-8AF9-EA55B6F9F5ED}" destId="{06EB221C-2F79-4891-BCDC-45B5F11DA8FC}" srcOrd="0" destOrd="0" presId="urn:microsoft.com/office/officeart/2005/8/layout/bList2"/>
    <dgm:cxn modelId="{F2FAC960-72AA-4D2D-8FA7-8A642AD46286}" type="presParOf" srcId="{95DE61CB-EBFE-4A24-8AF9-EA55B6F9F5ED}" destId="{B8153C1C-42E8-4C10-975B-1537B7C824FE}" srcOrd="1" destOrd="0" presId="urn:microsoft.com/office/officeart/2005/8/layout/bList2"/>
    <dgm:cxn modelId="{A0F9E989-A99C-493B-A00E-4A3D3C546254}" type="presParOf" srcId="{95DE61CB-EBFE-4A24-8AF9-EA55B6F9F5ED}" destId="{6A7286D2-38C4-4A55-8899-D930BBEBB685}" srcOrd="2" destOrd="0" presId="urn:microsoft.com/office/officeart/2005/8/layout/bList2"/>
    <dgm:cxn modelId="{FCCDE486-5C88-4F87-9E34-0438CAA2F778}" type="presParOf" srcId="{95DE61CB-EBFE-4A24-8AF9-EA55B6F9F5ED}" destId="{5FF25095-89D3-45F0-8A17-5A4BF900B326}" srcOrd="3" destOrd="0" presId="urn:microsoft.com/office/officeart/2005/8/layout/bList2"/>
    <dgm:cxn modelId="{50618F46-1CB2-4390-BA38-62AE13C45533}" type="presParOf" srcId="{5C8F7EBA-9EA1-449A-AA1C-37391820A54B}" destId="{F7B85CAE-384C-40EA-865F-0736371C5C5F}" srcOrd="7" destOrd="0" presId="urn:microsoft.com/office/officeart/2005/8/layout/bList2"/>
    <dgm:cxn modelId="{61876CA7-1B6F-4257-9F34-7307738D5698}" type="presParOf" srcId="{5C8F7EBA-9EA1-449A-AA1C-37391820A54B}" destId="{F6717083-79B0-47A2-831A-60E83FB493C4}" srcOrd="8" destOrd="0" presId="urn:microsoft.com/office/officeart/2005/8/layout/bList2"/>
    <dgm:cxn modelId="{AB19ACA5-9220-4399-AA7E-87665C436CCD}" type="presParOf" srcId="{F6717083-79B0-47A2-831A-60E83FB493C4}" destId="{2D66E198-418D-424D-A790-C6EBDF8DE070}" srcOrd="0" destOrd="0" presId="urn:microsoft.com/office/officeart/2005/8/layout/bList2"/>
    <dgm:cxn modelId="{D72B8CF5-7954-49B3-A4BF-26CBBF8CDD4F}" type="presParOf" srcId="{F6717083-79B0-47A2-831A-60E83FB493C4}" destId="{85D41107-F13A-44F1-ADB9-7FE4083CA7D6}" srcOrd="1" destOrd="0" presId="urn:microsoft.com/office/officeart/2005/8/layout/bList2"/>
    <dgm:cxn modelId="{E84BC09F-09C7-4B7E-AF22-9DD6083B7617}" type="presParOf" srcId="{F6717083-79B0-47A2-831A-60E83FB493C4}" destId="{8914A90A-5085-4053-AEEF-78E4F1091C29}" srcOrd="2" destOrd="0" presId="urn:microsoft.com/office/officeart/2005/8/layout/bList2"/>
    <dgm:cxn modelId="{9A580B09-2226-4A17-9B3D-9C6F847CB670}" type="presParOf" srcId="{F6717083-79B0-47A2-831A-60E83FB493C4}" destId="{D6382193-FC8E-4893-AC1E-523C38A0DC1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358BB-E4FA-4440-AEF4-5124B0D9F9CB}">
      <dsp:nvSpPr>
        <dsp:cNvPr id="0" name=""/>
        <dsp:cNvSpPr/>
      </dsp:nvSpPr>
      <dsp:spPr>
        <a:xfrm>
          <a:off x="1035163" y="2715"/>
          <a:ext cx="2192227" cy="16364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Посещение дней открытых дверей, презентаций, экскурсий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Проведение родительских собраний</a:t>
          </a:r>
        </a:p>
      </dsp:txBody>
      <dsp:txXfrm>
        <a:off x="1073507" y="41059"/>
        <a:ext cx="2115539" cy="1598107"/>
      </dsp:txXfrm>
    </dsp:sp>
    <dsp:sp modelId="{E3DFFC7B-1378-49B5-B21B-A1D2385594BD}">
      <dsp:nvSpPr>
        <dsp:cNvPr id="0" name=""/>
        <dsp:cNvSpPr/>
      </dsp:nvSpPr>
      <dsp:spPr>
        <a:xfrm>
          <a:off x="1035163" y="1639166"/>
          <a:ext cx="2192227" cy="70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Cambria" panose="02040503050406030204" pitchFamily="18" charset="0"/>
              <a:ea typeface="Cambria" panose="02040503050406030204" pitchFamily="18" charset="0"/>
            </a:rPr>
            <a:t>Информационный блок </a:t>
          </a:r>
          <a:endParaRPr lang="ru-RU" sz="1200" kern="1200" noProof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35163" y="1639166"/>
        <a:ext cx="1543821" cy="703674"/>
      </dsp:txXfrm>
    </dsp:sp>
    <dsp:sp modelId="{2DC6C7B2-1D95-4EB7-AA91-1C5B4DD4DBD1}">
      <dsp:nvSpPr>
        <dsp:cNvPr id="0" name=""/>
        <dsp:cNvSpPr/>
      </dsp:nvSpPr>
      <dsp:spPr>
        <a:xfrm>
          <a:off x="2641000" y="1750938"/>
          <a:ext cx="767279" cy="7672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386D7-5205-44A5-8C74-C56A4D8316E2}">
      <dsp:nvSpPr>
        <dsp:cNvPr id="0" name=""/>
        <dsp:cNvSpPr/>
      </dsp:nvSpPr>
      <dsp:spPr>
        <a:xfrm>
          <a:off x="3598368" y="2715"/>
          <a:ext cx="2192227" cy="16364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Консалтинг и работа с педагогами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Проведение и участие в методических мероприятиях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Участие в конкурсах профессионального мастерства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Внутришкольное повышение квалификации (в т.ч. наставничество)</a:t>
          </a:r>
        </a:p>
      </dsp:txBody>
      <dsp:txXfrm>
        <a:off x="3636712" y="41059"/>
        <a:ext cx="2115539" cy="1598107"/>
      </dsp:txXfrm>
    </dsp:sp>
    <dsp:sp modelId="{ECB173F3-1D83-4E4C-B0CA-71762F4EA350}">
      <dsp:nvSpPr>
        <dsp:cNvPr id="0" name=""/>
        <dsp:cNvSpPr/>
      </dsp:nvSpPr>
      <dsp:spPr>
        <a:xfrm>
          <a:off x="3598368" y="1639166"/>
          <a:ext cx="2192227" cy="70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Cambria" panose="02040503050406030204" pitchFamily="18" charset="0"/>
              <a:ea typeface="Cambria" panose="02040503050406030204" pitchFamily="18" charset="0"/>
            </a:rPr>
            <a:t>Организационно-методический блок</a:t>
          </a:r>
          <a:endParaRPr lang="ru-RU" sz="1200" kern="1200" noProof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598368" y="1639166"/>
        <a:ext cx="1543821" cy="703674"/>
      </dsp:txXfrm>
    </dsp:sp>
    <dsp:sp modelId="{DB35D810-7BA6-475D-A728-CD808C8685C9}">
      <dsp:nvSpPr>
        <dsp:cNvPr id="0" name=""/>
        <dsp:cNvSpPr/>
      </dsp:nvSpPr>
      <dsp:spPr>
        <a:xfrm>
          <a:off x="5204204" y="1750938"/>
          <a:ext cx="767279" cy="7672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478BC-3D54-4D7C-A991-34D686E259E7}">
      <dsp:nvSpPr>
        <dsp:cNvPr id="0" name=""/>
        <dsp:cNvSpPr/>
      </dsp:nvSpPr>
      <dsp:spPr>
        <a:xfrm>
          <a:off x="6161573" y="2715"/>
          <a:ext cx="2192227" cy="16364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rPr>
            <a:t>Исследование педагогических компетенций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Трёхступенчатое психологическое тестирование школьников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rPr>
            <a:t>Формирование базы данных с результатами тестирований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Разработка диагностических карт для педагогов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Создание блока диагностических материалов по мониторингу </a:t>
          </a:r>
          <a:r>
            <a:rPr lang="ru-RU" sz="900" kern="1200" noProof="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профсклонностей</a:t>
          </a:r>
          <a:r>
            <a:rPr lang="ru-RU" sz="900" kern="1200" noProof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школьников</a:t>
          </a:r>
        </a:p>
      </dsp:txBody>
      <dsp:txXfrm>
        <a:off x="6199917" y="41059"/>
        <a:ext cx="2115539" cy="1598107"/>
      </dsp:txXfrm>
    </dsp:sp>
    <dsp:sp modelId="{195E2401-51DA-46E3-A1E1-840B75C7806E}">
      <dsp:nvSpPr>
        <dsp:cNvPr id="0" name=""/>
        <dsp:cNvSpPr/>
      </dsp:nvSpPr>
      <dsp:spPr>
        <a:xfrm>
          <a:off x="6161573" y="1639166"/>
          <a:ext cx="2192227" cy="70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 err="1">
              <a:latin typeface="Cambria" panose="02040503050406030204" pitchFamily="18" charset="0"/>
              <a:ea typeface="Cambria" panose="02040503050406030204" pitchFamily="18" charset="0"/>
            </a:rPr>
            <a:t>Диагностико</a:t>
          </a:r>
          <a:r>
            <a:rPr lang="ru-RU" sz="1200" b="1" kern="1200" noProof="0" dirty="0">
              <a:latin typeface="Cambria" panose="02040503050406030204" pitchFamily="18" charset="0"/>
              <a:ea typeface="Cambria" panose="02040503050406030204" pitchFamily="18" charset="0"/>
            </a:rPr>
            <a:t>-консультационный блок</a:t>
          </a:r>
          <a:endParaRPr lang="ru-RU" sz="1200" kern="1200" noProof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161573" y="1639166"/>
        <a:ext cx="1543821" cy="703674"/>
      </dsp:txXfrm>
    </dsp:sp>
    <dsp:sp modelId="{28273B6D-676B-4E6A-A9ED-AAC08852B60A}">
      <dsp:nvSpPr>
        <dsp:cNvPr id="0" name=""/>
        <dsp:cNvSpPr/>
      </dsp:nvSpPr>
      <dsp:spPr>
        <a:xfrm>
          <a:off x="7767409" y="1750938"/>
          <a:ext cx="767279" cy="76727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B221C-2F79-4891-BCDC-45B5F11DA8FC}">
      <dsp:nvSpPr>
        <dsp:cNvPr id="0" name=""/>
        <dsp:cNvSpPr/>
      </dsp:nvSpPr>
      <dsp:spPr>
        <a:xfrm>
          <a:off x="2316766" y="2898235"/>
          <a:ext cx="2192227" cy="16364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Проведение сессий профессионального ознакомления и профессиональных проб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Создание Клуба выпускников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Конкурсы по профориентации для школьников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Публикация навигатора  по профессиям «Атлас профессий Краснодарского края»</a:t>
          </a:r>
        </a:p>
      </dsp:txBody>
      <dsp:txXfrm>
        <a:off x="2355110" y="2936579"/>
        <a:ext cx="2115539" cy="1598107"/>
      </dsp:txXfrm>
    </dsp:sp>
    <dsp:sp modelId="{6A7286D2-38C4-4A55-8899-D930BBEBB685}">
      <dsp:nvSpPr>
        <dsp:cNvPr id="0" name=""/>
        <dsp:cNvSpPr/>
      </dsp:nvSpPr>
      <dsp:spPr>
        <a:xfrm>
          <a:off x="2316766" y="4534687"/>
          <a:ext cx="2192227" cy="70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Cambria" panose="02040503050406030204" pitchFamily="18" charset="0"/>
              <a:ea typeface="Cambria" panose="02040503050406030204" pitchFamily="18" charset="0"/>
            </a:rPr>
            <a:t>Развивающий блок</a:t>
          </a:r>
          <a:endParaRPr lang="ru-RU" sz="1200" kern="1200" noProof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316766" y="4534687"/>
        <a:ext cx="1543821" cy="703674"/>
      </dsp:txXfrm>
    </dsp:sp>
    <dsp:sp modelId="{5FF25095-89D3-45F0-8A17-5A4BF900B326}">
      <dsp:nvSpPr>
        <dsp:cNvPr id="0" name=""/>
        <dsp:cNvSpPr/>
      </dsp:nvSpPr>
      <dsp:spPr>
        <a:xfrm>
          <a:off x="3922602" y="4646459"/>
          <a:ext cx="767279" cy="76727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6E198-418D-424D-A790-C6EBDF8DE070}">
      <dsp:nvSpPr>
        <dsp:cNvPr id="0" name=""/>
        <dsp:cNvSpPr/>
      </dsp:nvSpPr>
      <dsp:spPr>
        <a:xfrm>
          <a:off x="4879970" y="2898235"/>
          <a:ext cx="2192227" cy="163645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Аналитика полученных результатов в разрезе школьников/педагогов/родителей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 noProof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Создание карты мониторинга </a:t>
          </a:r>
          <a:r>
            <a:rPr lang="ru-RU" sz="900" kern="1200" noProof="0" dirty="0" err="1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подпроекта</a:t>
          </a:r>
          <a:endParaRPr lang="ru-RU" sz="900" kern="1200" noProof="0" dirty="0">
            <a:solidFill>
              <a:srgbClr val="00B05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18314" y="2936579"/>
        <a:ext cx="2115539" cy="1598107"/>
      </dsp:txXfrm>
    </dsp:sp>
    <dsp:sp modelId="{8914A90A-5085-4053-AEEF-78E4F1091C29}">
      <dsp:nvSpPr>
        <dsp:cNvPr id="0" name=""/>
        <dsp:cNvSpPr/>
      </dsp:nvSpPr>
      <dsp:spPr>
        <a:xfrm>
          <a:off x="4879970" y="4534687"/>
          <a:ext cx="2192227" cy="70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noProof="0" dirty="0">
              <a:latin typeface="Cambria" panose="02040503050406030204" pitchFamily="18" charset="0"/>
              <a:ea typeface="Cambria" panose="02040503050406030204" pitchFamily="18" charset="0"/>
            </a:rPr>
            <a:t>Аналитический блок </a:t>
          </a:r>
          <a:endParaRPr lang="ru-RU" sz="1200" kern="1200" noProof="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879970" y="4534687"/>
        <a:ext cx="1543821" cy="703674"/>
      </dsp:txXfrm>
    </dsp:sp>
    <dsp:sp modelId="{D6382193-FC8E-4893-AC1E-523C38A0DC1A}">
      <dsp:nvSpPr>
        <dsp:cNvPr id="0" name=""/>
        <dsp:cNvSpPr/>
      </dsp:nvSpPr>
      <dsp:spPr>
        <a:xfrm>
          <a:off x="6344927" y="4613381"/>
          <a:ext cx="767279" cy="767279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32A5A-D71C-4B9A-9286-C91FC906C51D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924F-640C-4F21-BB0A-5557F634B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26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BDC45-AF20-4131-A79A-3DDD57FF0C8C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01DF5-04EB-4AB1-BEDE-CD3C47C89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01DF5-04EB-4AB1-BEDE-CD3C47C895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4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39102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8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0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0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8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5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0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1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2298-F62E-4A6C-AFF2-964AF2423919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6248-0B00-4749-A2E3-9D19C5B3E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2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0A0B9-6C3B-4E23-AF22-332A8225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584" y="2924945"/>
            <a:ext cx="7359650" cy="1358429"/>
          </a:xfrm>
        </p:spPr>
        <p:txBody>
          <a:bodyPr>
            <a:noAutofit/>
          </a:bodyPr>
          <a:lstStyle/>
          <a:p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" pitchFamily="34" charset="0"/>
                <a:cs typeface="Arial" panose="020B0604020202020204" pitchFamily="34" charset="0"/>
              </a:rPr>
              <a:t>«Развитие навыков профессионального ориентирования и самоопределения школьников </a:t>
            </a:r>
            <a:b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" pitchFamily="34" charset="0"/>
                <a:cs typeface="Arial" panose="020B0604020202020204" pitchFamily="34" charset="0"/>
              </a:rPr>
            </a:br>
            <a:r>
              <a:rPr lang="ru-RU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" pitchFamily="34" charset="0"/>
                <a:cs typeface="Arial" panose="020B0604020202020204" pitchFamily="34" charset="0"/>
              </a:rPr>
              <a:t>в свете реализации национального проекта «Образование» и новой программы воспитания обучающихся» </a:t>
            </a:r>
            <a:endParaRPr lang="en-US" sz="2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E8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ranklin Gothic Demi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3274CC-1601-4792-A113-13447A53B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051" y="4348484"/>
            <a:ext cx="5403850" cy="1241822"/>
          </a:xfrm>
        </p:spPr>
        <p:txBody>
          <a:bodyPr>
            <a:normAutofit/>
          </a:bodyPr>
          <a:lstStyle/>
          <a:p>
            <a:pPr algn="l"/>
            <a:endParaRPr lang="ru-RU" sz="135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Остапенко М.В., </a:t>
            </a:r>
            <a:r>
              <a:rPr lang="ru-RU" sz="13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директор МБОУ СОШ № 19</a:t>
            </a:r>
          </a:p>
          <a:p>
            <a:pPr algn="l">
              <a:spcBef>
                <a:spcPts val="0"/>
              </a:spcBef>
            </a:pPr>
            <a:r>
              <a:rPr lang="ru-RU" sz="13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Каракай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Н. А., </a:t>
            </a:r>
            <a:r>
              <a:rPr lang="ru-RU" sz="13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заместитель директора по УВР</a:t>
            </a:r>
            <a:endParaRPr lang="en-US" sz="1350" i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73274CC-1601-4792-A113-13447A53BDF4}"/>
              </a:ext>
            </a:extLst>
          </p:cNvPr>
          <p:cNvSpPr txBox="1">
            <a:spLocks/>
          </p:cNvSpPr>
          <p:nvPr/>
        </p:nvSpPr>
        <p:spPr>
          <a:xfrm>
            <a:off x="5097992" y="2145470"/>
            <a:ext cx="3223403" cy="27431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КРАЕВАЯ ИННОВАЦИОННАЯ ПЛОЩАДКА</a:t>
            </a:r>
            <a:endParaRPr lang="en-US" sz="135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B73274CC-1601-4792-A113-13447A53BDF4}"/>
              </a:ext>
            </a:extLst>
          </p:cNvPr>
          <p:cNvSpPr txBox="1">
            <a:spLocks/>
          </p:cNvSpPr>
          <p:nvPr/>
        </p:nvSpPr>
        <p:spPr>
          <a:xfrm>
            <a:off x="4007768" y="2452340"/>
            <a:ext cx="5403850" cy="2933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1350" b="1" i="1" dirty="0">
                <a:latin typeface="Cambria" pitchFamily="18" charset="0"/>
                <a:ea typeface="Cambria" pitchFamily="18" charset="0"/>
              </a:rPr>
              <a:t>ОТЧЁТ О РАБОТЕ В 2022 ГОДУ</a:t>
            </a:r>
            <a:endParaRPr lang="en-US" sz="135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73274CC-1601-4792-A113-13447A53BDF4}"/>
              </a:ext>
            </a:extLst>
          </p:cNvPr>
          <p:cNvSpPr txBox="1">
            <a:spLocks/>
          </p:cNvSpPr>
          <p:nvPr/>
        </p:nvSpPr>
        <p:spPr>
          <a:xfrm>
            <a:off x="4727848" y="1723492"/>
            <a:ext cx="5784850" cy="3568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900" i="1" dirty="0">
                <a:latin typeface="Cambria" pitchFamily="18" charset="0"/>
                <a:ea typeface="Cambria" pitchFamily="18" charset="0"/>
              </a:rPr>
              <a:t>Муниципальное бюджетное общеобразовательное учреждение средняя общеобразовательная школа № 19 имени Героя Советского Союза И.Ф. Котляра муниципального образования </a:t>
            </a:r>
            <a:r>
              <a:rPr lang="ru-RU" sz="900" i="1" dirty="0" err="1">
                <a:latin typeface="Cambria" pitchFamily="18" charset="0"/>
                <a:ea typeface="Cambria" pitchFamily="18" charset="0"/>
              </a:rPr>
              <a:t>Тимашевский</a:t>
            </a:r>
            <a:r>
              <a:rPr lang="ru-RU" sz="900" i="1" dirty="0">
                <a:latin typeface="Cambria" pitchFamily="18" charset="0"/>
                <a:ea typeface="Cambria" pitchFamily="18" charset="0"/>
              </a:rPr>
              <a:t> район</a:t>
            </a:r>
            <a:endParaRPr lang="en-US" sz="900" i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E3169F-192D-44EF-849B-F61EF06A2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32" y="5127959"/>
            <a:ext cx="4139543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7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704" y="870169"/>
            <a:ext cx="7886700" cy="6532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Medium" pitchFamily="34" charset="0"/>
              </a:rPr>
              <a:t>Цели и задачи, поставленные на 2022 год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4151784" y="476672"/>
            <a:ext cx="7433758" cy="318196"/>
            <a:chOff x="2912533" y="159178"/>
            <a:chExt cx="8585200" cy="475822"/>
          </a:xfrm>
        </p:grpSpPr>
        <p:sp>
          <p:nvSpPr>
            <p:cNvPr id="6" name="Подзаголовок 2">
              <a:extLst>
                <a:ext uri="{FF2B5EF4-FFF2-40B4-BE49-F238E27FC236}">
                  <a16:creationId xmlns:a16="http://schemas.microsoft.com/office/drawing/2014/main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lnSpcReduction="10000"/>
            </a:bodyPr>
            <a:lstStyle/>
            <a:p>
              <a:pPr algn="ctr" defTabSz="685800">
                <a:defRPr/>
              </a:pPr>
              <a:r>
                <a:rPr lang="ru-RU" sz="900" i="1" dirty="0">
                  <a:latin typeface="Cambria" pitchFamily="18" charset="0"/>
                  <a:ea typeface="Cambria" pitchFamily="18" charset="0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algn="ctr" defTabSz="685800">
                <a:defRPr/>
              </a:pPr>
              <a:r>
                <a:rPr lang="ru-RU" sz="900" i="1" dirty="0">
                  <a:latin typeface="Cambria" pitchFamily="18" charset="0"/>
                  <a:ea typeface="Cambria" pitchFamily="18" charset="0"/>
                </a:rPr>
                <a:t> имени Героя Советского Союза И.Ф. Котляра муниципального образования </a:t>
              </a:r>
              <a:r>
                <a:rPr lang="ru-RU" sz="900" i="1" dirty="0" err="1">
                  <a:latin typeface="Cambria" pitchFamily="18" charset="0"/>
                  <a:ea typeface="Cambria" pitchFamily="18" charset="0"/>
                </a:rPr>
                <a:t>Тимашевский</a:t>
              </a:r>
              <a:r>
                <a:rPr lang="ru-RU" sz="900" i="1" dirty="0">
                  <a:latin typeface="Cambria" pitchFamily="18" charset="0"/>
                  <a:ea typeface="Cambria" pitchFamily="18" charset="0"/>
                </a:rPr>
                <a:t> район</a:t>
              </a:r>
              <a:endParaRPr lang="en-US" sz="900" i="1" dirty="0">
                <a:latin typeface="Cambria" pitchFamily="18" charset="0"/>
                <a:ea typeface="Cambria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F931EB-1B15-43CC-94BE-D307961BFAD9}"/>
              </a:ext>
            </a:extLst>
          </p:cNvPr>
          <p:cNvSpPr txBox="1"/>
          <p:nvPr/>
        </p:nvSpPr>
        <p:spPr>
          <a:xfrm>
            <a:off x="918478" y="1772816"/>
            <a:ext cx="10399926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540385" algn="just">
              <a:tabLst>
                <a:tab pos="540385" algn="l"/>
              </a:tabLst>
            </a:pPr>
            <a:r>
              <a:rPr lang="ru-RU" sz="1300" b="1" i="1" dirty="0">
                <a:latin typeface="Cambria" panose="02040503050406030204" pitchFamily="18" charset="0"/>
                <a:ea typeface="Cambria" panose="02040503050406030204" pitchFamily="18" charset="0"/>
              </a:rPr>
              <a:t>Целью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работы инновационной площадки стало создание ресурсного центра, разработка условий для развития умений и навыков у педагогических работников школы в вопросах профессионального ориентирования, направленных на оказание помощи ребёнку в его самопознании, адекватной самооценке и профессиональном самоопределении. </a:t>
            </a:r>
          </a:p>
          <a:p>
            <a:pPr marL="457200" indent="540385" algn="just">
              <a:tabLst>
                <a:tab pos="540385" algn="l"/>
              </a:tabLst>
            </a:pPr>
            <a:endParaRPr lang="ru-RU" sz="1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540385" algn="just">
              <a:tabLst>
                <a:tab pos="540385" algn="l"/>
              </a:tabLst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К </a:t>
            </a:r>
            <a:r>
              <a:rPr lang="ru-RU" sz="1300" b="1" i="1" dirty="0">
                <a:latin typeface="Cambria" panose="02040503050406030204" pitchFamily="18" charset="0"/>
                <a:ea typeface="Cambria" panose="02040503050406030204" pitchFamily="18" charset="0"/>
              </a:rPr>
              <a:t>задачам</a:t>
            </a: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 ресурсного центра в 2022 году относятся:</a:t>
            </a: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проведение практико-ориентированных научно-методических мероприятий по теме инновационного проекта;</a:t>
            </a: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оказание помощи обучающимся школы в осознании личностных склонностей, способностей и возможностей их реализации в различных профессиях;</a:t>
            </a: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активизация целенаправленной самостоятельной деятельности обучающихся, развитие их интересов, склонностей и возможностей;</a:t>
            </a: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осуществление мониторинга сформированности педагогических компетенций в вопросе профессионального ориентирования школьников в ходе учебно-познавательной деятельности; </a:t>
            </a: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разработка стратегий развития педагогов с целью устранения выявленных в ходе диагностики методических трудностей;</a:t>
            </a: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обучение педагогических работников школы с опорой на индивидуальные мониторинговые карты с отслеживанием положительной / негативной динамики развития учителя в вопросе профессионального ориентирования школьников;</a:t>
            </a:r>
          </a:p>
          <a:p>
            <a:pPr marL="342900" lvl="0" indent="-342900" algn="just">
              <a:buSzPts val="11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создание дорожной карты внедрения полученного опыта в систему педагогической практики Тимашевского района с целью развития у педагогических кадров общеобразовательных учреждений навыков, направленных на успешное профессиональное становление школьников;</a:t>
            </a:r>
          </a:p>
          <a:p>
            <a:pPr marL="342900" lvl="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ru-RU" sz="1300" dirty="0">
                <a:latin typeface="Cambria" panose="02040503050406030204" pitchFamily="18" charset="0"/>
                <a:ea typeface="Cambria" panose="02040503050406030204" pitchFamily="18" charset="0"/>
              </a:rPr>
              <a:t>установление тесной взаимосвязи в вопросах профориентации школы с выпускниками, учебными учреждениями высшего и среднего профессионального образования, а также ведущими научными организациями и производственными предприятиями региона.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60203706"/>
              </p:ext>
            </p:extLst>
          </p:nvPr>
        </p:nvGraphicFramePr>
        <p:xfrm>
          <a:off x="3624052" y="2740484"/>
          <a:ext cx="5062747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16" name="Подзаголовок 2">
              <a:extLst>
                <a:ext uri="{FF2B5EF4-FFF2-40B4-BE49-F238E27FC236}">
                  <a16:creationId xmlns:a16="http://schemas.microsoft.com/office/drawing/2014/main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1575758" y="780312"/>
            <a:ext cx="10515600" cy="65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ПОДПРОЕКТ «РЕСУРСНЫЙ ЦЕНТР»:</a:t>
            </a:r>
            <a:br>
              <a:rPr kumimoji="0" lang="ru-RU" sz="2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Блоки реализации </a:t>
            </a:r>
            <a:endParaRPr kumimoji="0" lang="ru-RU" sz="1800" b="1" i="0" u="none" strike="noStrike" kern="120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176439" y="5999414"/>
            <a:ext cx="160867" cy="160867"/>
          </a:xfrm>
          <a:prstGeom prst="ellipse">
            <a:avLst/>
          </a:prstGeom>
          <a:solidFill>
            <a:srgbClr val="1A0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0176440" y="5652281"/>
            <a:ext cx="160867" cy="160867"/>
          </a:xfrm>
          <a:prstGeom prst="ellipse">
            <a:avLst/>
          </a:prstGeom>
          <a:solidFill>
            <a:srgbClr val="36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0184906" y="6321147"/>
            <a:ext cx="160867" cy="1608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128448" y="5608328"/>
            <a:ext cx="295390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100" b="0" i="1" u="none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Выполнено полностью</a:t>
            </a:r>
          </a:p>
          <a:p>
            <a:pPr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1" u="none" strike="noStrike" cap="none" normalizeH="0" baseline="0" dirty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100" i="1" dirty="0">
                <a:latin typeface="Cambria" pitchFamily="18" charset="0"/>
                <a:ea typeface="Cambria" pitchFamily="18" charset="0"/>
                <a:cs typeface="Arial" pitchFamily="34" charset="0"/>
              </a:rPr>
              <a:t>Выполнено частично</a:t>
            </a:r>
          </a:p>
          <a:p>
            <a:pPr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100" i="1" dirty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100" i="1" dirty="0">
                <a:latin typeface="Cambria" pitchFamily="18" charset="0"/>
                <a:ea typeface="Cambria" pitchFamily="18" charset="0"/>
                <a:cs typeface="Arial" pitchFamily="34" charset="0"/>
              </a:rPr>
              <a:t>Выполнение запланировано</a:t>
            </a:r>
            <a:endParaRPr kumimoji="0" lang="ru-RU" sz="1100" b="0" i="0" u="none" strike="noStrike" cap="none" normalizeH="0" baseline="0" dirty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874A6E9-9EC3-4D47-8A93-B69347561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318561"/>
              </p:ext>
            </p:extLst>
          </p:nvPr>
        </p:nvGraphicFramePr>
        <p:xfrm>
          <a:off x="983432" y="1576178"/>
          <a:ext cx="9569853" cy="541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6124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Кадры реализации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660" y="647621"/>
            <a:ext cx="2428935" cy="323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625063" y="1225266"/>
            <a:ext cx="3138310" cy="235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266" y="4039400"/>
            <a:ext cx="3566222" cy="267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 descr="C:\Users\79189\Documents\Для работы, НЕ УДАЛЯТЬ\Каракай Н. А\Семинары\Информатика, 21.03.2019\IMG_495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64000" y="4053212"/>
            <a:ext cx="4174066" cy="265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3"/>
          <a:stretch/>
        </p:blipFill>
        <p:spPr bwMode="auto">
          <a:xfrm>
            <a:off x="4341957" y="1313690"/>
            <a:ext cx="3854479" cy="230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1862" y="4038600"/>
            <a:ext cx="3544712" cy="265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14399" y="3301999"/>
            <a:ext cx="2353733" cy="553998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itchFamily="18" charset="0"/>
                <a:ea typeface="Cambria" pitchFamily="18" charset="0"/>
              </a:rPr>
              <a:t>Профессиональное ознакомление. Фокус-группа «Инженерно-техническое направление»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1563" y="1313688"/>
            <a:ext cx="3615266" cy="553998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itchFamily="18" charset="0"/>
                <a:ea typeface="Cambria" pitchFamily="18" charset="0"/>
              </a:rPr>
              <a:t>Ранняя </a:t>
            </a:r>
            <a:r>
              <a:rPr lang="ru-RU" sz="1000" b="1" dirty="0" err="1">
                <a:latin typeface="Cambria" pitchFamily="18" charset="0"/>
                <a:ea typeface="Cambria" pitchFamily="18" charset="0"/>
              </a:rPr>
              <a:t>профилизация</a:t>
            </a:r>
            <a:r>
              <a:rPr lang="ru-RU" sz="1000" b="1" dirty="0">
                <a:latin typeface="Cambria" pitchFamily="18" charset="0"/>
                <a:ea typeface="Cambria" pitchFamily="18" charset="0"/>
              </a:rPr>
              <a:t>. Современный кабинет технологии и первая сессия профессионального ознакомления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73065" y="3115733"/>
            <a:ext cx="2353733" cy="40011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itchFamily="18" charset="0"/>
                <a:ea typeface="Cambria" pitchFamily="18" charset="0"/>
              </a:rPr>
              <a:t>Профессиональная проба. «Билет в будущее»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998" y="4054788"/>
            <a:ext cx="3420533" cy="40011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itchFamily="18" charset="0"/>
                <a:ea typeface="Cambria" pitchFamily="18" charset="0"/>
              </a:rPr>
              <a:t>Экскурсия для младший школьников в локомотивное депо ж/д станции «Тимашевская»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2534" y="4131732"/>
            <a:ext cx="3911599" cy="40011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itchFamily="18" charset="0"/>
                <a:ea typeface="Cambria" pitchFamily="18" charset="0"/>
              </a:rPr>
              <a:t>Работа одной из секций муниципального семинара «Ранняя профориентация: методы, приёмы, практики»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14267" y="6214533"/>
            <a:ext cx="3615266" cy="40011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ambria" pitchFamily="18" charset="0"/>
                <a:ea typeface="Cambria" pitchFamily="18" charset="0"/>
              </a:rPr>
              <a:t>Награждение по итогам конкурса проектно-исследовательских работ «Трудовые династии»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6124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Методические Разработки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D84AF8-9429-48F3-BA54-0AFE6184B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474432"/>
            <a:ext cx="3536116" cy="4978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04C191-F640-46EA-84F1-79BDFEC75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018" y="1780191"/>
            <a:ext cx="3043695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0C2B9A-A5AF-49C5-9BD8-9A26E6A12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40" y="1780191"/>
            <a:ext cx="3027183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6124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Методические Разработки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209394-563E-4589-93BE-7164B7686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2564783"/>
            <a:ext cx="3063471" cy="410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C36794-AE9A-45E5-81DF-10B64F7B1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2564783"/>
            <a:ext cx="3148241" cy="410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8BE7AD-1C04-4EF7-B488-8775A4ED07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0" t="8962" r="14987" b="6453"/>
          <a:stretch/>
        </p:blipFill>
        <p:spPr>
          <a:xfrm>
            <a:off x="284241" y="1268760"/>
            <a:ext cx="5256584" cy="353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17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6124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Методические Разработки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BEDA23-2EBF-45DD-A1A2-5F6AB2D17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325606"/>
            <a:ext cx="3800178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3DB8DB-903C-4E6B-B3F0-970933FE5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073" y="1325606"/>
            <a:ext cx="5084152" cy="311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5D120F-37D7-41CF-8B45-BB0491368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444" y="3862564"/>
            <a:ext cx="5919212" cy="274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7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24467" y="31016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Medium" pitchFamily="34" charset="0"/>
                <a:ea typeface="+mj-ea"/>
                <a:cs typeface="+mj-cs"/>
              </a:rPr>
              <a:t>Благодарим за внимание!</a:t>
            </a:r>
            <a:endParaRPr kumimoji="0" lang="ru-RU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85cc7e8c02fef3cbfd18b9abeabbb65e43f238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649</Words>
  <Application>Microsoft Office PowerPoint</Application>
  <PresentationFormat>Широкоэкранный</PresentationFormat>
  <Paragraphs>73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</vt:lpstr>
      <vt:lpstr>Franklin Gothic Demi</vt:lpstr>
      <vt:lpstr>Franklin Gothic Medium</vt:lpstr>
      <vt:lpstr>Symbol</vt:lpstr>
      <vt:lpstr>Тема Office</vt:lpstr>
      <vt:lpstr>«Развитие навыков профессионального ориентирования и самоопределения школьников  в свете реализации национального проекта «Образование» и новой программы воспитания обучающихся» </vt:lpstr>
      <vt:lpstr>Цели и задачи, поставленные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«Цветные молекулы»</dc:title>
  <dc:creator>obstinate</dc:creator>
  <cp:lastModifiedBy>Максим Шевцов</cp:lastModifiedBy>
  <cp:revision>55</cp:revision>
  <dcterms:created xsi:type="dcterms:W3CDTF">2017-10-07T13:38:50Z</dcterms:created>
  <dcterms:modified xsi:type="dcterms:W3CDTF">2022-09-06T17:12:36Z</dcterms:modified>
</cp:coreProperties>
</file>