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19" r:id="rId4"/>
    <p:sldId id="313" r:id="rId5"/>
    <p:sldId id="295" r:id="rId6"/>
    <p:sldId id="320" r:id="rId7"/>
    <p:sldId id="301" r:id="rId8"/>
    <p:sldId id="302" r:id="rId9"/>
    <p:sldId id="308" r:id="rId10"/>
    <p:sldId id="314" r:id="rId11"/>
    <p:sldId id="321" r:id="rId12"/>
    <p:sldId id="304" r:id="rId13"/>
    <p:sldId id="305" r:id="rId14"/>
    <p:sldId id="329" r:id="rId15"/>
    <p:sldId id="306" r:id="rId16"/>
    <p:sldId id="322" r:id="rId17"/>
    <p:sldId id="323" r:id="rId18"/>
    <p:sldId id="324" r:id="rId19"/>
    <p:sldId id="325" r:id="rId20"/>
    <p:sldId id="327" r:id="rId21"/>
    <p:sldId id="328" r:id="rId22"/>
    <p:sldId id="285" r:id="rId2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44A48-F9EF-451B-9A8C-F5E602774C88}" type="doc">
      <dgm:prSet loTypeId="urn:microsoft.com/office/officeart/2008/layout/PictureStrip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D9F326-CA7E-4B0D-BB98-3E4F23EDE165}">
      <dgm:prSet/>
      <dgm:spPr/>
      <dgm:t>
        <a:bodyPr/>
        <a:lstStyle/>
        <a:p>
          <a:r>
            <a:rPr lang="ru-RU" b="1" dirty="0" smtClean="0"/>
            <a:t>Создание инфраструктуры  Школьного научно-инженерного центра</a:t>
          </a:r>
          <a:endParaRPr lang="ru-RU" b="1" dirty="0"/>
        </a:p>
      </dgm:t>
    </dgm:pt>
    <dgm:pt modelId="{2CA61818-0D20-4824-BAB1-ED1C9BC22C01}" type="parTrans" cxnId="{81FEB260-F1BD-440B-A3F3-414627EC74FD}">
      <dgm:prSet/>
      <dgm:spPr/>
      <dgm:t>
        <a:bodyPr/>
        <a:lstStyle/>
        <a:p>
          <a:endParaRPr lang="ru-RU"/>
        </a:p>
      </dgm:t>
    </dgm:pt>
    <dgm:pt modelId="{EA94FAF5-FD5C-4B7E-8F9D-C61D94BDCBEA}" type="sibTrans" cxnId="{81FEB260-F1BD-440B-A3F3-414627EC74FD}">
      <dgm:prSet/>
      <dgm:spPr/>
      <dgm:t>
        <a:bodyPr/>
        <a:lstStyle/>
        <a:p>
          <a:endParaRPr lang="ru-RU"/>
        </a:p>
      </dgm:t>
    </dgm:pt>
    <dgm:pt modelId="{9FEC7E43-1105-4C3A-A406-185A2ABF588E}">
      <dgm:prSet/>
      <dgm:spPr/>
      <dgm:t>
        <a:bodyPr/>
        <a:lstStyle/>
        <a:p>
          <a:r>
            <a:rPr lang="ru-RU" b="1" dirty="0" smtClean="0"/>
            <a:t>Организация и сопровождение деятельности Школьного научно- инженерного центра</a:t>
          </a:r>
          <a:endParaRPr lang="ru-RU" b="1" dirty="0"/>
        </a:p>
      </dgm:t>
    </dgm:pt>
    <dgm:pt modelId="{46496E2D-B327-422A-9A9D-BCFF64DA5597}" type="parTrans" cxnId="{20FA0FB1-5791-482D-B3AA-245540A1A564}">
      <dgm:prSet/>
      <dgm:spPr/>
      <dgm:t>
        <a:bodyPr/>
        <a:lstStyle/>
        <a:p>
          <a:endParaRPr lang="ru-RU"/>
        </a:p>
      </dgm:t>
    </dgm:pt>
    <dgm:pt modelId="{46B6DBC1-6002-41AE-A122-85B3EBD036EE}" type="sibTrans" cxnId="{20FA0FB1-5791-482D-B3AA-245540A1A564}">
      <dgm:prSet/>
      <dgm:spPr/>
      <dgm:t>
        <a:bodyPr/>
        <a:lstStyle/>
        <a:p>
          <a:endParaRPr lang="ru-RU"/>
        </a:p>
      </dgm:t>
    </dgm:pt>
    <dgm:pt modelId="{4F5AEF66-6C00-415F-9154-55DB639C84C7}">
      <dgm:prSet/>
      <dgm:spPr/>
      <dgm:t>
        <a:bodyPr/>
        <a:lstStyle/>
        <a:p>
          <a:r>
            <a:rPr lang="ru-RU" b="1" dirty="0" smtClean="0"/>
            <a:t>Создание банка образовательных программ и учебных пособий</a:t>
          </a:r>
          <a:endParaRPr lang="ru-RU" b="1" dirty="0"/>
        </a:p>
      </dgm:t>
    </dgm:pt>
    <dgm:pt modelId="{0265EC76-B8CF-4F37-8826-A94CFBFE0DED}" type="parTrans" cxnId="{2E1E785A-749D-498C-84DE-804D83CDE232}">
      <dgm:prSet/>
      <dgm:spPr/>
      <dgm:t>
        <a:bodyPr/>
        <a:lstStyle/>
        <a:p>
          <a:endParaRPr lang="ru-RU"/>
        </a:p>
      </dgm:t>
    </dgm:pt>
    <dgm:pt modelId="{91D0229A-E868-4A5E-90EB-B78A2B292F25}" type="sibTrans" cxnId="{2E1E785A-749D-498C-84DE-804D83CDE232}">
      <dgm:prSet/>
      <dgm:spPr/>
      <dgm:t>
        <a:bodyPr/>
        <a:lstStyle/>
        <a:p>
          <a:endParaRPr lang="ru-RU"/>
        </a:p>
      </dgm:t>
    </dgm:pt>
    <dgm:pt modelId="{3480E252-8D74-41AA-A1A2-819B9678E196}">
      <dgm:prSet/>
      <dgm:spPr/>
      <dgm:t>
        <a:bodyPr/>
        <a:lstStyle/>
        <a:p>
          <a:r>
            <a:rPr lang="ru-RU" b="1" dirty="0" smtClean="0"/>
            <a:t>Организация сетевого взаимодействия</a:t>
          </a:r>
          <a:endParaRPr lang="ru-RU" b="1" dirty="0"/>
        </a:p>
      </dgm:t>
    </dgm:pt>
    <dgm:pt modelId="{B5316346-18B0-427F-87FF-BBC195AB7A3A}" type="parTrans" cxnId="{123F76BE-501B-4047-B90A-211A8AB8E4A2}">
      <dgm:prSet/>
      <dgm:spPr/>
      <dgm:t>
        <a:bodyPr/>
        <a:lstStyle/>
        <a:p>
          <a:endParaRPr lang="ru-RU"/>
        </a:p>
      </dgm:t>
    </dgm:pt>
    <dgm:pt modelId="{6CB2CCEC-DEF2-4558-97EB-6562DD480C83}" type="sibTrans" cxnId="{123F76BE-501B-4047-B90A-211A8AB8E4A2}">
      <dgm:prSet/>
      <dgm:spPr/>
      <dgm:t>
        <a:bodyPr/>
        <a:lstStyle/>
        <a:p>
          <a:endParaRPr lang="ru-RU"/>
        </a:p>
      </dgm:t>
    </dgm:pt>
    <dgm:pt modelId="{0379C8B8-5B58-4274-BBC8-0D233AD8F98A}">
      <dgm:prSet/>
      <dgm:spPr/>
      <dgm:t>
        <a:bodyPr/>
        <a:lstStyle/>
        <a:p>
          <a:r>
            <a:rPr lang="ru-RU" b="1" dirty="0" smtClean="0"/>
            <a:t>Апробация и диссеминация результатов деятельности КИП</a:t>
          </a:r>
          <a:endParaRPr lang="ru-RU" b="1" dirty="0"/>
        </a:p>
      </dgm:t>
    </dgm:pt>
    <dgm:pt modelId="{FABD3E20-04FF-4B3D-BD74-B43CB16B5C45}" type="parTrans" cxnId="{188DB126-757C-45C3-BCF1-CF21D85FD3C3}">
      <dgm:prSet/>
      <dgm:spPr/>
      <dgm:t>
        <a:bodyPr/>
        <a:lstStyle/>
        <a:p>
          <a:endParaRPr lang="ru-RU"/>
        </a:p>
      </dgm:t>
    </dgm:pt>
    <dgm:pt modelId="{6C3F0F24-7609-49A4-8F94-B8DFAD88D612}" type="sibTrans" cxnId="{188DB126-757C-45C3-BCF1-CF21D85FD3C3}">
      <dgm:prSet/>
      <dgm:spPr/>
      <dgm:t>
        <a:bodyPr/>
        <a:lstStyle/>
        <a:p>
          <a:endParaRPr lang="ru-RU"/>
        </a:p>
      </dgm:t>
    </dgm:pt>
    <dgm:pt modelId="{7D543A62-8655-4C54-A953-730A9F6DCB15}" type="pres">
      <dgm:prSet presAssocID="{2E544A48-F9EF-451B-9A8C-F5E602774C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E5ADA-C8A6-4492-9217-366F6B1C6A43}" type="pres">
      <dgm:prSet presAssocID="{9FEC7E43-1105-4C3A-A406-185A2ABF588E}" presName="composite" presStyleCnt="0"/>
      <dgm:spPr/>
    </dgm:pt>
    <dgm:pt modelId="{5A4B12A2-92AD-483D-85DB-FF0D4D4F7445}" type="pres">
      <dgm:prSet presAssocID="{9FEC7E43-1105-4C3A-A406-185A2ABF588E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AB9E1-C374-4F75-A46F-07551FF76AF8}" type="pres">
      <dgm:prSet presAssocID="{9FEC7E43-1105-4C3A-A406-185A2ABF588E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CC005C21-85CF-4603-B8A1-A4850469DD4B}" type="pres">
      <dgm:prSet presAssocID="{46B6DBC1-6002-41AE-A122-85B3EBD036EE}" presName="sibTrans" presStyleCnt="0"/>
      <dgm:spPr/>
    </dgm:pt>
    <dgm:pt modelId="{EADA61F6-90B6-4A23-ADC3-0DCA63D026F8}" type="pres">
      <dgm:prSet presAssocID="{BBD9F326-CA7E-4B0D-BB98-3E4F23EDE165}" presName="composite" presStyleCnt="0"/>
      <dgm:spPr/>
    </dgm:pt>
    <dgm:pt modelId="{D21C5E73-D44E-4DD9-B5F9-F109321DF6BD}" type="pres">
      <dgm:prSet presAssocID="{BBD9F326-CA7E-4B0D-BB98-3E4F23EDE165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5D2ED-9332-429B-99CB-87E795112671}" type="pres">
      <dgm:prSet presAssocID="{BBD9F326-CA7E-4B0D-BB98-3E4F23EDE165}" presName="rect2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C08078FA-3258-43A3-8937-473B17E2F769}" type="pres">
      <dgm:prSet presAssocID="{EA94FAF5-FD5C-4B7E-8F9D-C61D94BDCBEA}" presName="sibTrans" presStyleCnt="0"/>
      <dgm:spPr/>
    </dgm:pt>
    <dgm:pt modelId="{03BFEF49-1A90-4575-9DC0-70B8785E78E4}" type="pres">
      <dgm:prSet presAssocID="{3480E252-8D74-41AA-A1A2-819B9678E196}" presName="composite" presStyleCnt="0"/>
      <dgm:spPr/>
    </dgm:pt>
    <dgm:pt modelId="{F9F044B4-7C61-4A28-8B77-A254603F1E0A}" type="pres">
      <dgm:prSet presAssocID="{3480E252-8D74-41AA-A1A2-819B9678E196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12BF8-5766-4C3C-ADA7-60C325917034}" type="pres">
      <dgm:prSet presAssocID="{3480E252-8D74-41AA-A1A2-819B9678E196}" presName="rect2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FBC78C7-240A-423D-A966-D171A5922105}" type="pres">
      <dgm:prSet presAssocID="{6CB2CCEC-DEF2-4558-97EB-6562DD480C83}" presName="sibTrans" presStyleCnt="0"/>
      <dgm:spPr/>
    </dgm:pt>
    <dgm:pt modelId="{70EB89F2-5EE3-43A0-87E1-EC03230AE551}" type="pres">
      <dgm:prSet presAssocID="{4F5AEF66-6C00-415F-9154-55DB639C84C7}" presName="composite" presStyleCnt="0"/>
      <dgm:spPr/>
    </dgm:pt>
    <dgm:pt modelId="{0B7FA316-04E0-40B0-85AC-BF287DDF6761}" type="pres">
      <dgm:prSet presAssocID="{4F5AEF66-6C00-415F-9154-55DB639C84C7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2038D-B367-4336-837E-606E062A495B}" type="pres">
      <dgm:prSet presAssocID="{4F5AEF66-6C00-415F-9154-55DB639C84C7}" presName="rect2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374FE4A-8D98-49B5-A4A5-B18829CD2A9E}" type="pres">
      <dgm:prSet presAssocID="{91D0229A-E868-4A5E-90EB-B78A2B292F25}" presName="sibTrans" presStyleCnt="0"/>
      <dgm:spPr/>
    </dgm:pt>
    <dgm:pt modelId="{2CBF19BB-8F8F-4266-9DCC-14639C5336AF}" type="pres">
      <dgm:prSet presAssocID="{0379C8B8-5B58-4274-BBC8-0D233AD8F98A}" presName="composite" presStyleCnt="0"/>
      <dgm:spPr/>
    </dgm:pt>
    <dgm:pt modelId="{8CE43451-FE47-46A5-BD39-00F1B4893DD4}" type="pres">
      <dgm:prSet presAssocID="{0379C8B8-5B58-4274-BBC8-0D233AD8F98A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D5D13-0936-4B72-8E90-7A1958B6830D}" type="pres">
      <dgm:prSet presAssocID="{0379C8B8-5B58-4274-BBC8-0D233AD8F98A}" presName="rect2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E249FC5E-2093-4BF2-AB2B-D9FECE19C6B1}" type="presOf" srcId="{BBD9F326-CA7E-4B0D-BB98-3E4F23EDE165}" destId="{D21C5E73-D44E-4DD9-B5F9-F109321DF6BD}" srcOrd="0" destOrd="0" presId="urn:microsoft.com/office/officeart/2008/layout/PictureStrips"/>
    <dgm:cxn modelId="{F48F02BA-3B87-4704-87E0-1C91E6B20C3C}" type="presOf" srcId="{2E544A48-F9EF-451B-9A8C-F5E602774C88}" destId="{7D543A62-8655-4C54-A953-730A9F6DCB15}" srcOrd="0" destOrd="0" presId="urn:microsoft.com/office/officeart/2008/layout/PictureStrips"/>
    <dgm:cxn modelId="{123F76BE-501B-4047-B90A-211A8AB8E4A2}" srcId="{2E544A48-F9EF-451B-9A8C-F5E602774C88}" destId="{3480E252-8D74-41AA-A1A2-819B9678E196}" srcOrd="2" destOrd="0" parTransId="{B5316346-18B0-427F-87FF-BBC195AB7A3A}" sibTransId="{6CB2CCEC-DEF2-4558-97EB-6562DD480C83}"/>
    <dgm:cxn modelId="{6C67D054-AE77-4D5D-89DD-E2F9BAA9AEA4}" type="presOf" srcId="{0379C8B8-5B58-4274-BBC8-0D233AD8F98A}" destId="{8CE43451-FE47-46A5-BD39-00F1B4893DD4}" srcOrd="0" destOrd="0" presId="urn:microsoft.com/office/officeart/2008/layout/PictureStrips"/>
    <dgm:cxn modelId="{20FA0FB1-5791-482D-B3AA-245540A1A564}" srcId="{2E544A48-F9EF-451B-9A8C-F5E602774C88}" destId="{9FEC7E43-1105-4C3A-A406-185A2ABF588E}" srcOrd="0" destOrd="0" parTransId="{46496E2D-B327-422A-9A9D-BCFF64DA5597}" sibTransId="{46B6DBC1-6002-41AE-A122-85B3EBD036EE}"/>
    <dgm:cxn modelId="{4219C633-6ED0-41D8-B034-5E995E61F43D}" type="presOf" srcId="{3480E252-8D74-41AA-A1A2-819B9678E196}" destId="{F9F044B4-7C61-4A28-8B77-A254603F1E0A}" srcOrd="0" destOrd="0" presId="urn:microsoft.com/office/officeart/2008/layout/PictureStrips"/>
    <dgm:cxn modelId="{B4C9E40A-60FD-40F7-A754-0E55145EDB6A}" type="presOf" srcId="{4F5AEF66-6C00-415F-9154-55DB639C84C7}" destId="{0B7FA316-04E0-40B0-85AC-BF287DDF6761}" srcOrd="0" destOrd="0" presId="urn:microsoft.com/office/officeart/2008/layout/PictureStrips"/>
    <dgm:cxn modelId="{188DB126-757C-45C3-BCF1-CF21D85FD3C3}" srcId="{2E544A48-F9EF-451B-9A8C-F5E602774C88}" destId="{0379C8B8-5B58-4274-BBC8-0D233AD8F98A}" srcOrd="4" destOrd="0" parTransId="{FABD3E20-04FF-4B3D-BD74-B43CB16B5C45}" sibTransId="{6C3F0F24-7609-49A4-8F94-B8DFAD88D612}"/>
    <dgm:cxn modelId="{2E1E785A-749D-498C-84DE-804D83CDE232}" srcId="{2E544A48-F9EF-451B-9A8C-F5E602774C88}" destId="{4F5AEF66-6C00-415F-9154-55DB639C84C7}" srcOrd="3" destOrd="0" parTransId="{0265EC76-B8CF-4F37-8826-A94CFBFE0DED}" sibTransId="{91D0229A-E868-4A5E-90EB-B78A2B292F25}"/>
    <dgm:cxn modelId="{81FEB260-F1BD-440B-A3F3-414627EC74FD}" srcId="{2E544A48-F9EF-451B-9A8C-F5E602774C88}" destId="{BBD9F326-CA7E-4B0D-BB98-3E4F23EDE165}" srcOrd="1" destOrd="0" parTransId="{2CA61818-0D20-4824-BAB1-ED1C9BC22C01}" sibTransId="{EA94FAF5-FD5C-4B7E-8F9D-C61D94BDCBEA}"/>
    <dgm:cxn modelId="{E33C1D43-6E65-4A1E-B5C6-17E9382F9238}" type="presOf" srcId="{9FEC7E43-1105-4C3A-A406-185A2ABF588E}" destId="{5A4B12A2-92AD-483D-85DB-FF0D4D4F7445}" srcOrd="0" destOrd="0" presId="urn:microsoft.com/office/officeart/2008/layout/PictureStrips"/>
    <dgm:cxn modelId="{2437CCBE-AA3D-4315-91E0-93921D52E25F}" type="presParOf" srcId="{7D543A62-8655-4C54-A953-730A9F6DCB15}" destId="{763E5ADA-C8A6-4492-9217-366F6B1C6A43}" srcOrd="0" destOrd="0" presId="urn:microsoft.com/office/officeart/2008/layout/PictureStrips"/>
    <dgm:cxn modelId="{1248A145-84D8-4D9C-9179-23449D98F49A}" type="presParOf" srcId="{763E5ADA-C8A6-4492-9217-366F6B1C6A43}" destId="{5A4B12A2-92AD-483D-85DB-FF0D4D4F7445}" srcOrd="0" destOrd="0" presId="urn:microsoft.com/office/officeart/2008/layout/PictureStrips"/>
    <dgm:cxn modelId="{781777D7-6F5A-4D9C-B120-5FA056AE027D}" type="presParOf" srcId="{763E5ADA-C8A6-4492-9217-366F6B1C6A43}" destId="{958AB9E1-C374-4F75-A46F-07551FF76AF8}" srcOrd="1" destOrd="0" presId="urn:microsoft.com/office/officeart/2008/layout/PictureStrips"/>
    <dgm:cxn modelId="{B287F3C6-C2E2-49C5-ACC0-E0468B32804A}" type="presParOf" srcId="{7D543A62-8655-4C54-A953-730A9F6DCB15}" destId="{CC005C21-85CF-4603-B8A1-A4850469DD4B}" srcOrd="1" destOrd="0" presId="urn:microsoft.com/office/officeart/2008/layout/PictureStrips"/>
    <dgm:cxn modelId="{B1B5B677-E392-421E-9A08-C89AAEBD375D}" type="presParOf" srcId="{7D543A62-8655-4C54-A953-730A9F6DCB15}" destId="{EADA61F6-90B6-4A23-ADC3-0DCA63D026F8}" srcOrd="2" destOrd="0" presId="urn:microsoft.com/office/officeart/2008/layout/PictureStrips"/>
    <dgm:cxn modelId="{B07AB942-7DC3-4481-B9B3-28EA495DBB7B}" type="presParOf" srcId="{EADA61F6-90B6-4A23-ADC3-0DCA63D026F8}" destId="{D21C5E73-D44E-4DD9-B5F9-F109321DF6BD}" srcOrd="0" destOrd="0" presId="urn:microsoft.com/office/officeart/2008/layout/PictureStrips"/>
    <dgm:cxn modelId="{93714B78-E7A0-4CF9-B8FF-2C24ACE2DED5}" type="presParOf" srcId="{EADA61F6-90B6-4A23-ADC3-0DCA63D026F8}" destId="{80C5D2ED-9332-429B-99CB-87E795112671}" srcOrd="1" destOrd="0" presId="urn:microsoft.com/office/officeart/2008/layout/PictureStrips"/>
    <dgm:cxn modelId="{6F487F52-E1A4-4E7C-8B01-680D4B0CDBB6}" type="presParOf" srcId="{7D543A62-8655-4C54-A953-730A9F6DCB15}" destId="{C08078FA-3258-43A3-8937-473B17E2F769}" srcOrd="3" destOrd="0" presId="urn:microsoft.com/office/officeart/2008/layout/PictureStrips"/>
    <dgm:cxn modelId="{E70BDCD9-D0A8-42D6-8149-74EEBC61A2CD}" type="presParOf" srcId="{7D543A62-8655-4C54-A953-730A9F6DCB15}" destId="{03BFEF49-1A90-4575-9DC0-70B8785E78E4}" srcOrd="4" destOrd="0" presId="urn:microsoft.com/office/officeart/2008/layout/PictureStrips"/>
    <dgm:cxn modelId="{A4B9D7C2-C675-4790-9C2D-D5607B269D08}" type="presParOf" srcId="{03BFEF49-1A90-4575-9DC0-70B8785E78E4}" destId="{F9F044B4-7C61-4A28-8B77-A254603F1E0A}" srcOrd="0" destOrd="0" presId="urn:microsoft.com/office/officeart/2008/layout/PictureStrips"/>
    <dgm:cxn modelId="{083DA120-6959-44B5-A06D-F921083BE183}" type="presParOf" srcId="{03BFEF49-1A90-4575-9DC0-70B8785E78E4}" destId="{13912BF8-5766-4C3C-ADA7-60C325917034}" srcOrd="1" destOrd="0" presId="urn:microsoft.com/office/officeart/2008/layout/PictureStrips"/>
    <dgm:cxn modelId="{5D957858-1145-4207-8FD6-C561886BE131}" type="presParOf" srcId="{7D543A62-8655-4C54-A953-730A9F6DCB15}" destId="{2FBC78C7-240A-423D-A966-D171A5922105}" srcOrd="5" destOrd="0" presId="urn:microsoft.com/office/officeart/2008/layout/PictureStrips"/>
    <dgm:cxn modelId="{86629553-07AE-4015-AA59-DF24E2668080}" type="presParOf" srcId="{7D543A62-8655-4C54-A953-730A9F6DCB15}" destId="{70EB89F2-5EE3-43A0-87E1-EC03230AE551}" srcOrd="6" destOrd="0" presId="urn:microsoft.com/office/officeart/2008/layout/PictureStrips"/>
    <dgm:cxn modelId="{4F7D8AB8-D9D4-4087-B08D-2F8C4ECC5A1A}" type="presParOf" srcId="{70EB89F2-5EE3-43A0-87E1-EC03230AE551}" destId="{0B7FA316-04E0-40B0-85AC-BF287DDF6761}" srcOrd="0" destOrd="0" presId="urn:microsoft.com/office/officeart/2008/layout/PictureStrips"/>
    <dgm:cxn modelId="{4931E1BE-F455-44DB-AB7C-7DBC6259BFF8}" type="presParOf" srcId="{70EB89F2-5EE3-43A0-87E1-EC03230AE551}" destId="{66D2038D-B367-4336-837E-606E062A495B}" srcOrd="1" destOrd="0" presId="urn:microsoft.com/office/officeart/2008/layout/PictureStrips"/>
    <dgm:cxn modelId="{7C116F30-93E5-4A3D-9155-65F980C0DDCF}" type="presParOf" srcId="{7D543A62-8655-4C54-A953-730A9F6DCB15}" destId="{2374FE4A-8D98-49B5-A4A5-B18829CD2A9E}" srcOrd="7" destOrd="0" presId="urn:microsoft.com/office/officeart/2008/layout/PictureStrips"/>
    <dgm:cxn modelId="{79BAB592-D533-4A26-9C4A-75BC09CB2B4B}" type="presParOf" srcId="{7D543A62-8655-4C54-A953-730A9F6DCB15}" destId="{2CBF19BB-8F8F-4266-9DCC-14639C5336AF}" srcOrd="8" destOrd="0" presId="urn:microsoft.com/office/officeart/2008/layout/PictureStrips"/>
    <dgm:cxn modelId="{41C611DB-9853-4E04-BBD6-470F002F2196}" type="presParOf" srcId="{2CBF19BB-8F8F-4266-9DCC-14639C5336AF}" destId="{8CE43451-FE47-46A5-BD39-00F1B4893DD4}" srcOrd="0" destOrd="0" presId="urn:microsoft.com/office/officeart/2008/layout/PictureStrips"/>
    <dgm:cxn modelId="{97460223-20BA-4C40-B6A0-1EDD74191DBF}" type="presParOf" srcId="{2CBF19BB-8F8F-4266-9DCC-14639C5336AF}" destId="{0DCD5D13-0936-4B72-8E90-7A1958B6830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AAFF1-431A-4ADF-8C63-F7F649142220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F7E03A-6401-4D4E-9E7D-261BA6DF694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Школьный научно-инженерный центр</a:t>
          </a:r>
          <a:endParaRPr lang="ru-RU" sz="2000" b="1" dirty="0">
            <a:solidFill>
              <a:schemeClr val="tx1"/>
            </a:solidFill>
          </a:endParaRPr>
        </a:p>
      </dgm:t>
    </dgm:pt>
    <dgm:pt modelId="{C59873DF-7273-457F-9BC1-F921EAC35156}" type="parTrans" cxnId="{E0D23C59-1342-43B2-AAA2-2FED55C55D84}">
      <dgm:prSet/>
      <dgm:spPr/>
      <dgm:t>
        <a:bodyPr/>
        <a:lstStyle/>
        <a:p>
          <a:endParaRPr lang="ru-RU"/>
        </a:p>
      </dgm:t>
    </dgm:pt>
    <dgm:pt modelId="{0C6B016A-C919-4EC8-ACD7-FFF01AC44FC7}" type="sibTrans" cxnId="{E0D23C59-1342-43B2-AAA2-2FED55C55D84}">
      <dgm:prSet/>
      <dgm:spPr/>
      <dgm:t>
        <a:bodyPr/>
        <a:lstStyle/>
        <a:p>
          <a:endParaRPr lang="ru-RU"/>
        </a:p>
      </dgm:t>
    </dgm:pt>
    <dgm:pt modelId="{6EBEFD76-A025-4DFA-8841-758A4DB191F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Математическая школа</a:t>
          </a:r>
          <a:endParaRPr lang="ru-RU" b="1" dirty="0">
            <a:solidFill>
              <a:schemeClr val="bg1"/>
            </a:solidFill>
          </a:endParaRPr>
        </a:p>
      </dgm:t>
    </dgm:pt>
    <dgm:pt modelId="{37E52494-4EE0-4C2F-A37B-23920A204F2E}" type="parTrans" cxnId="{7430FE1F-97CF-44FB-BF3B-87AA6D87C382}">
      <dgm:prSet/>
      <dgm:spPr/>
      <dgm:t>
        <a:bodyPr/>
        <a:lstStyle/>
        <a:p>
          <a:endParaRPr lang="ru-RU"/>
        </a:p>
      </dgm:t>
    </dgm:pt>
    <dgm:pt modelId="{5EC61B17-AFFE-402E-810E-946D6CC31146}" type="sibTrans" cxnId="{7430FE1F-97CF-44FB-BF3B-87AA6D87C382}">
      <dgm:prSet/>
      <dgm:spPr/>
      <dgm:t>
        <a:bodyPr/>
        <a:lstStyle/>
        <a:p>
          <a:endParaRPr lang="ru-RU"/>
        </a:p>
      </dgm:t>
    </dgm:pt>
    <dgm:pt modelId="{0618527A-CA8C-414D-B980-687848C8503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Лаборатория «Научные развлечения»</a:t>
          </a:r>
          <a:endParaRPr lang="ru-RU" sz="2000" b="1" dirty="0">
            <a:solidFill>
              <a:schemeClr val="bg1"/>
            </a:solidFill>
          </a:endParaRPr>
        </a:p>
      </dgm:t>
    </dgm:pt>
    <dgm:pt modelId="{17FC45C3-6315-4964-A969-99143C9F2456}" type="parTrans" cxnId="{5FE92E16-715C-4FA3-85CB-786FA5C898A6}">
      <dgm:prSet/>
      <dgm:spPr/>
      <dgm:t>
        <a:bodyPr/>
        <a:lstStyle/>
        <a:p>
          <a:endParaRPr lang="ru-RU"/>
        </a:p>
      </dgm:t>
    </dgm:pt>
    <dgm:pt modelId="{A32E6823-FA46-4FB9-AA15-C8CB7DC19EDB}" type="sibTrans" cxnId="{5FE92E16-715C-4FA3-85CB-786FA5C898A6}">
      <dgm:prSet/>
      <dgm:spPr/>
      <dgm:t>
        <a:bodyPr/>
        <a:lstStyle/>
        <a:p>
          <a:endParaRPr lang="ru-RU"/>
        </a:p>
      </dgm:t>
    </dgm:pt>
    <dgm:pt modelId="{EE5CA51F-B3C4-4CB4-A1BA-96B11A50A2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Лаборатория</a:t>
          </a:r>
        </a:p>
        <a:p>
          <a:r>
            <a:rPr lang="ru-RU" sz="2000" b="1" dirty="0" smtClean="0">
              <a:solidFill>
                <a:schemeClr val="bg1"/>
              </a:solidFill>
            </a:rPr>
            <a:t>«Интернет вещей»</a:t>
          </a:r>
          <a:endParaRPr lang="ru-RU" sz="2000" b="1" dirty="0">
            <a:solidFill>
              <a:schemeClr val="bg1"/>
            </a:solidFill>
          </a:endParaRPr>
        </a:p>
      </dgm:t>
    </dgm:pt>
    <dgm:pt modelId="{C3FCB2A0-3983-46E5-822D-952A25AE292A}" type="parTrans" cxnId="{6B6EF33E-1D6B-49F6-A327-FE51C39B070F}">
      <dgm:prSet/>
      <dgm:spPr/>
      <dgm:t>
        <a:bodyPr/>
        <a:lstStyle/>
        <a:p>
          <a:endParaRPr lang="ru-RU"/>
        </a:p>
      </dgm:t>
    </dgm:pt>
    <dgm:pt modelId="{9859B13C-7928-4DFC-8F40-786558FD34BD}" type="sibTrans" cxnId="{6B6EF33E-1D6B-49F6-A327-FE51C39B070F}">
      <dgm:prSet/>
      <dgm:spPr/>
      <dgm:t>
        <a:bodyPr/>
        <a:lstStyle/>
        <a:p>
          <a:endParaRPr lang="ru-RU"/>
        </a:p>
      </dgm:t>
    </dgm:pt>
    <dgm:pt modelId="{E12C4FDF-BA52-4687-989A-F4F02ABD3FD7}">
      <dgm:prSet phldrT="[Текст]"/>
      <dgm:spPr/>
      <dgm:t>
        <a:bodyPr/>
        <a:lstStyle/>
        <a:p>
          <a:endParaRPr lang="ru-RU" dirty="0"/>
        </a:p>
      </dgm:t>
    </dgm:pt>
    <dgm:pt modelId="{6B62656C-9AE8-46FD-BC38-52944C26929C}" type="parTrans" cxnId="{300389CC-0129-490B-A627-A5934C0F3F43}">
      <dgm:prSet/>
      <dgm:spPr/>
      <dgm:t>
        <a:bodyPr/>
        <a:lstStyle/>
        <a:p>
          <a:endParaRPr lang="ru-RU"/>
        </a:p>
      </dgm:t>
    </dgm:pt>
    <dgm:pt modelId="{E65F5A5F-0FD5-4A45-A494-7EA986FF7CEE}" type="sibTrans" cxnId="{300389CC-0129-490B-A627-A5934C0F3F43}">
      <dgm:prSet/>
      <dgm:spPr/>
      <dgm:t>
        <a:bodyPr/>
        <a:lstStyle/>
        <a:p>
          <a:endParaRPr lang="ru-RU"/>
        </a:p>
      </dgm:t>
    </dgm:pt>
    <dgm:pt modelId="{AB43C7B3-70C2-480D-BF1A-412A100EA9E1}">
      <dgm:prSet phldrT="[Текст]" phldr="1"/>
      <dgm:spPr/>
      <dgm:t>
        <a:bodyPr/>
        <a:lstStyle/>
        <a:p>
          <a:endParaRPr lang="ru-RU" dirty="0"/>
        </a:p>
      </dgm:t>
    </dgm:pt>
    <dgm:pt modelId="{44CFB8C4-22DF-430B-8738-F26D88A33742}" type="parTrans" cxnId="{7C848E15-C3EA-40B5-9F4D-30680BC31B79}">
      <dgm:prSet/>
      <dgm:spPr/>
      <dgm:t>
        <a:bodyPr/>
        <a:lstStyle/>
        <a:p>
          <a:endParaRPr lang="ru-RU"/>
        </a:p>
      </dgm:t>
    </dgm:pt>
    <dgm:pt modelId="{651AE809-9AA1-4F00-8050-1F0C5302321F}" type="sibTrans" cxnId="{7C848E15-C3EA-40B5-9F4D-30680BC31B79}">
      <dgm:prSet/>
      <dgm:spPr/>
      <dgm:t>
        <a:bodyPr/>
        <a:lstStyle/>
        <a:p>
          <a:endParaRPr lang="ru-RU"/>
        </a:p>
      </dgm:t>
    </dgm:pt>
    <dgm:pt modelId="{A000B34E-C6B1-45AD-BF21-2717B49F5D2D}">
      <dgm:prSet phldrT="[Текст]"/>
      <dgm:spPr/>
      <dgm:t>
        <a:bodyPr/>
        <a:lstStyle/>
        <a:p>
          <a:endParaRPr lang="ru-RU" dirty="0"/>
        </a:p>
      </dgm:t>
    </dgm:pt>
    <dgm:pt modelId="{C7A6A662-DD73-4DE6-8731-2E54C3DF0457}" type="parTrans" cxnId="{65C43DB4-C96B-4E43-8408-94D4069C472E}">
      <dgm:prSet/>
      <dgm:spPr/>
      <dgm:t>
        <a:bodyPr/>
        <a:lstStyle/>
        <a:p>
          <a:endParaRPr lang="ru-RU"/>
        </a:p>
      </dgm:t>
    </dgm:pt>
    <dgm:pt modelId="{92687DC2-D972-4055-891D-BC1CA0F6CECB}" type="sibTrans" cxnId="{65C43DB4-C96B-4E43-8408-94D4069C472E}">
      <dgm:prSet/>
      <dgm:spPr/>
      <dgm:t>
        <a:bodyPr/>
        <a:lstStyle/>
        <a:p>
          <a:endParaRPr lang="ru-RU"/>
        </a:p>
      </dgm:t>
    </dgm:pt>
    <dgm:pt modelId="{7A6994BD-2AF8-437D-A1AE-7B39990E0E44}">
      <dgm:prSet phldrT="[Текст]" custScaleX="109835" custScaleY="91335" custRadScaleRad="91301" custRadScaleInc="44942"/>
      <dgm:spPr/>
      <dgm:t>
        <a:bodyPr/>
        <a:lstStyle/>
        <a:p>
          <a:endParaRPr lang="ru-RU"/>
        </a:p>
      </dgm:t>
    </dgm:pt>
    <dgm:pt modelId="{016927C5-BBCF-4DCE-84FB-0C504983F5AF}" type="parTrans" cxnId="{CA53F433-76BE-43B6-BBD8-9B73B6AE98E8}">
      <dgm:prSet custLinFactNeighborX="12609" custLinFactNeighborY="-8188"/>
      <dgm:spPr/>
      <dgm:t>
        <a:bodyPr/>
        <a:lstStyle/>
        <a:p>
          <a:endParaRPr lang="ru-RU"/>
        </a:p>
      </dgm:t>
    </dgm:pt>
    <dgm:pt modelId="{FFA27194-C322-4F92-B66D-43651496D97A}" type="sibTrans" cxnId="{CA53F433-76BE-43B6-BBD8-9B73B6AE98E8}">
      <dgm:prSet/>
      <dgm:spPr/>
      <dgm:t>
        <a:bodyPr/>
        <a:lstStyle/>
        <a:p>
          <a:endParaRPr lang="ru-RU"/>
        </a:p>
      </dgm:t>
    </dgm:pt>
    <dgm:pt modelId="{116E9DCB-CFC3-47D3-B4A8-CB517F71DCBA}">
      <dgm:prSet phldrT="[Текст]" custScaleX="109835" custScaleY="91335" custRadScaleRad="91301" custRadScaleInc="44942"/>
      <dgm:spPr/>
      <dgm:t>
        <a:bodyPr/>
        <a:lstStyle/>
        <a:p>
          <a:endParaRPr lang="ru-RU"/>
        </a:p>
      </dgm:t>
    </dgm:pt>
    <dgm:pt modelId="{E3EF4C4E-2C39-4782-8F28-325D8E7FDB00}" type="parTrans" cxnId="{9F85C2BB-E9D7-4099-8621-4D84EC4250C7}">
      <dgm:prSet custLinFactNeighborX="12609" custLinFactNeighborY="-8188"/>
      <dgm:spPr/>
      <dgm:t>
        <a:bodyPr/>
        <a:lstStyle/>
        <a:p>
          <a:endParaRPr lang="ru-RU"/>
        </a:p>
      </dgm:t>
    </dgm:pt>
    <dgm:pt modelId="{E6D5170C-6B2C-4925-9239-D52DF4277A4E}" type="sibTrans" cxnId="{9F85C2BB-E9D7-4099-8621-4D84EC4250C7}">
      <dgm:prSet/>
      <dgm:spPr/>
      <dgm:t>
        <a:bodyPr/>
        <a:lstStyle/>
        <a:p>
          <a:endParaRPr lang="ru-RU"/>
        </a:p>
      </dgm:t>
    </dgm:pt>
    <dgm:pt modelId="{B3996303-BED6-4C24-ADB0-DB8C04D7AF01}">
      <dgm:prSet phldrT="[Текст]" custScaleX="102444" custScaleY="73941" custRadScaleRad="99420" custRadScaleInc="-47409"/>
      <dgm:spPr/>
      <dgm:t>
        <a:bodyPr/>
        <a:lstStyle/>
        <a:p>
          <a:endParaRPr lang="ru-RU" dirty="0"/>
        </a:p>
      </dgm:t>
    </dgm:pt>
    <dgm:pt modelId="{0FF57BB3-7B19-457A-A60A-0C0839C16187}" type="parTrans" cxnId="{C708ECBC-013F-47C0-A789-DEBE5FA2D5D7}">
      <dgm:prSet custLinFactNeighborX="-16257" custLinFactNeighborY="1502"/>
      <dgm:spPr/>
      <dgm:t>
        <a:bodyPr/>
        <a:lstStyle/>
        <a:p>
          <a:endParaRPr lang="ru-RU"/>
        </a:p>
      </dgm:t>
    </dgm:pt>
    <dgm:pt modelId="{F521E4E1-9B74-48C1-808A-50B1DA7A2320}" type="sibTrans" cxnId="{C708ECBC-013F-47C0-A789-DEBE5FA2D5D7}">
      <dgm:prSet/>
      <dgm:spPr/>
      <dgm:t>
        <a:bodyPr/>
        <a:lstStyle/>
        <a:p>
          <a:endParaRPr lang="ru-RU"/>
        </a:p>
      </dgm:t>
    </dgm:pt>
    <dgm:pt modelId="{9ED5808F-8B99-4463-9146-C032174B5B3E}" type="pres">
      <dgm:prSet presAssocID="{24AAAFF1-431A-4ADF-8C63-F7F6491422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E7436-2CE8-46A6-A968-8A1459694814}" type="pres">
      <dgm:prSet presAssocID="{A3F7E03A-6401-4D4E-9E7D-261BA6DF694F}" presName="centerShape" presStyleLbl="node0" presStyleIdx="0" presStyleCnt="1" custScaleX="98474" custScaleY="59085" custLinFactNeighborX="0" custLinFactNeighborY="-15022"/>
      <dgm:spPr/>
      <dgm:t>
        <a:bodyPr/>
        <a:lstStyle/>
        <a:p>
          <a:endParaRPr lang="ru-RU"/>
        </a:p>
      </dgm:t>
    </dgm:pt>
    <dgm:pt modelId="{43B0A84A-42E4-457D-8536-84F94945B93B}" type="pres">
      <dgm:prSet presAssocID="{37E52494-4EE0-4C2F-A37B-23920A204F2E}" presName="parTrans" presStyleLbl="bgSibTrans2D1" presStyleIdx="0" presStyleCnt="5" custScaleX="83840" custLinFactNeighborX="12609" custLinFactNeighborY="-8188"/>
      <dgm:spPr/>
      <dgm:t>
        <a:bodyPr/>
        <a:lstStyle/>
        <a:p>
          <a:endParaRPr lang="ru-RU"/>
        </a:p>
      </dgm:t>
    </dgm:pt>
    <dgm:pt modelId="{394BC00B-D0AB-4410-BF4A-D862265A2A0C}" type="pres">
      <dgm:prSet presAssocID="{6EBEFD76-A025-4DFA-8841-758A4DB191FB}" presName="node" presStyleLbl="node1" presStyleIdx="0" presStyleCnt="5" custScaleX="109835" custScaleY="91335" custRadScaleRad="91301" custRadScaleInc="44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C13A8-067E-4C8B-9449-2101B5169BB4}" type="pres">
      <dgm:prSet presAssocID="{17FC45C3-6315-4964-A969-99143C9F2456}" presName="parTrans" presStyleLbl="bgSibTrans2D1" presStyleIdx="1" presStyleCnt="5" custScaleX="71193" custLinFactNeighborX="19055" custLinFactNeighborY="32033"/>
      <dgm:spPr/>
      <dgm:t>
        <a:bodyPr/>
        <a:lstStyle/>
        <a:p>
          <a:endParaRPr lang="ru-RU"/>
        </a:p>
      </dgm:t>
    </dgm:pt>
    <dgm:pt modelId="{8C600A24-3356-484D-8644-9E3F5FA5BA66}" type="pres">
      <dgm:prSet presAssocID="{0618527A-CA8C-414D-B980-687848C8503F}" presName="node" presStyleLbl="node1" presStyleIdx="1" presStyleCnt="5" custRadScaleRad="115619" custRadScaleInc="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70C1B-505D-42EE-B947-1537A2791460}" type="pres">
      <dgm:prSet presAssocID="{C3FCB2A0-3983-46E5-822D-952A25AE292A}" presName="parTrans" presStyleLbl="bgSibTrans2D1" presStyleIdx="2" presStyleCnt="5" custScaleX="51231" custLinFactNeighborX="1508" custLinFactNeighborY="74943"/>
      <dgm:spPr/>
      <dgm:t>
        <a:bodyPr/>
        <a:lstStyle/>
        <a:p>
          <a:endParaRPr lang="ru-RU"/>
        </a:p>
      </dgm:t>
    </dgm:pt>
    <dgm:pt modelId="{7BEF2631-7C70-4405-A840-FC9C8D6AEA3D}" type="pres">
      <dgm:prSet presAssocID="{EE5CA51F-B3C4-4CB4-A1BA-96B11A50A277}" presName="node" presStyleLbl="node1" presStyleIdx="2" presStyleCnt="5" custRadScaleRad="99521" custRadScaleInc="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1A663-B6F3-4F43-98A8-29900D4FBA84}" type="pres">
      <dgm:prSet presAssocID="{6B62656C-9AE8-46FD-BC38-52944C26929C}" presName="parTrans" presStyleLbl="bgSibTrans2D1" presStyleIdx="3" presStyleCnt="5" custScaleX="62783" custLinFactNeighborX="-23047" custLinFactNeighborY="36275"/>
      <dgm:spPr/>
      <dgm:t>
        <a:bodyPr/>
        <a:lstStyle/>
        <a:p>
          <a:endParaRPr lang="ru-RU"/>
        </a:p>
      </dgm:t>
    </dgm:pt>
    <dgm:pt modelId="{3C1DD73B-23F9-4ADE-8166-875A8ADC3922}" type="pres">
      <dgm:prSet presAssocID="{E12C4FDF-BA52-4687-989A-F4F02ABD3FD7}" presName="node" presStyleLbl="node1" presStyleIdx="3" presStyleCnt="5" custRadScaleRad="118775" custRadScaleInc="-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5081C-5528-4894-B274-8689056C6A50}" type="pres">
      <dgm:prSet presAssocID="{C7A6A662-DD73-4DE6-8731-2E54C3DF0457}" presName="parTrans" presStyleLbl="bgSibTrans2D1" presStyleIdx="4" presStyleCnt="5" custScaleX="78394" custLinFactNeighborX="-16257" custLinFactNeighborY="1502"/>
      <dgm:spPr/>
      <dgm:t>
        <a:bodyPr/>
        <a:lstStyle/>
        <a:p>
          <a:endParaRPr lang="ru-RU"/>
        </a:p>
      </dgm:t>
    </dgm:pt>
    <dgm:pt modelId="{FED67E10-E921-4ECF-B811-806A91D4A137}" type="pres">
      <dgm:prSet presAssocID="{A000B34E-C6B1-45AD-BF21-2717B49F5D2D}" presName="node" presStyleLbl="node1" presStyleIdx="4" presStyleCnt="5" custScaleX="102444" custScaleY="73941" custRadScaleRad="99420" custRadScaleInc="-47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53E0F-11AA-4983-AD67-392FD3F698CA}" type="presOf" srcId="{C3FCB2A0-3983-46E5-822D-952A25AE292A}" destId="{0C870C1B-505D-42EE-B947-1537A2791460}" srcOrd="0" destOrd="0" presId="urn:microsoft.com/office/officeart/2005/8/layout/radial4"/>
    <dgm:cxn modelId="{CA53F433-76BE-43B6-BBD8-9B73B6AE98E8}" srcId="{24AAAFF1-431A-4ADF-8C63-F7F649142220}" destId="{7A6994BD-2AF8-437D-A1AE-7B39990E0E44}" srcOrd="2" destOrd="0" parTransId="{016927C5-BBCF-4DCE-84FB-0C504983F5AF}" sibTransId="{FFA27194-C322-4F92-B66D-43651496D97A}"/>
    <dgm:cxn modelId="{7430FE1F-97CF-44FB-BF3B-87AA6D87C382}" srcId="{A3F7E03A-6401-4D4E-9E7D-261BA6DF694F}" destId="{6EBEFD76-A025-4DFA-8841-758A4DB191FB}" srcOrd="0" destOrd="0" parTransId="{37E52494-4EE0-4C2F-A37B-23920A204F2E}" sibTransId="{5EC61B17-AFFE-402E-810E-946D6CC31146}"/>
    <dgm:cxn modelId="{5FE92E16-715C-4FA3-85CB-786FA5C898A6}" srcId="{A3F7E03A-6401-4D4E-9E7D-261BA6DF694F}" destId="{0618527A-CA8C-414D-B980-687848C8503F}" srcOrd="1" destOrd="0" parTransId="{17FC45C3-6315-4964-A969-99143C9F2456}" sibTransId="{A32E6823-FA46-4FB9-AA15-C8CB7DC19EDB}"/>
    <dgm:cxn modelId="{88498303-C065-4CCA-AF7E-51004C87E83A}" type="presOf" srcId="{A3F7E03A-6401-4D4E-9E7D-261BA6DF694F}" destId="{851E7436-2CE8-46A6-A968-8A1459694814}" srcOrd="0" destOrd="0" presId="urn:microsoft.com/office/officeart/2005/8/layout/radial4"/>
    <dgm:cxn modelId="{9C275564-1346-40CC-B512-7C69B0E38113}" type="presOf" srcId="{17FC45C3-6315-4964-A969-99143C9F2456}" destId="{ABDC13A8-067E-4C8B-9449-2101B5169BB4}" srcOrd="0" destOrd="0" presId="urn:microsoft.com/office/officeart/2005/8/layout/radial4"/>
    <dgm:cxn modelId="{6EF2AB0D-CC4D-4F17-863A-D7AA1A57FA20}" type="presOf" srcId="{EE5CA51F-B3C4-4CB4-A1BA-96B11A50A277}" destId="{7BEF2631-7C70-4405-A840-FC9C8D6AEA3D}" srcOrd="0" destOrd="0" presId="urn:microsoft.com/office/officeart/2005/8/layout/radial4"/>
    <dgm:cxn modelId="{793900F6-BBB6-41F0-9B7A-2042892C1DB2}" type="presOf" srcId="{A000B34E-C6B1-45AD-BF21-2717B49F5D2D}" destId="{FED67E10-E921-4ECF-B811-806A91D4A137}" srcOrd="0" destOrd="0" presId="urn:microsoft.com/office/officeart/2005/8/layout/radial4"/>
    <dgm:cxn modelId="{9F85C2BB-E9D7-4099-8621-4D84EC4250C7}" srcId="{24AAAFF1-431A-4ADF-8C63-F7F649142220}" destId="{116E9DCB-CFC3-47D3-B4A8-CB517F71DCBA}" srcOrd="3" destOrd="0" parTransId="{E3EF4C4E-2C39-4782-8F28-325D8E7FDB00}" sibTransId="{E6D5170C-6B2C-4925-9239-D52DF4277A4E}"/>
    <dgm:cxn modelId="{C708ECBC-013F-47C0-A789-DEBE5FA2D5D7}" srcId="{24AAAFF1-431A-4ADF-8C63-F7F649142220}" destId="{B3996303-BED6-4C24-ADB0-DB8C04D7AF01}" srcOrd="4" destOrd="0" parTransId="{0FF57BB3-7B19-457A-A60A-0C0839C16187}" sibTransId="{F521E4E1-9B74-48C1-808A-50B1DA7A2320}"/>
    <dgm:cxn modelId="{182917B3-4354-42D3-BA8C-02029412978D}" type="presOf" srcId="{6EBEFD76-A025-4DFA-8841-758A4DB191FB}" destId="{394BC00B-D0AB-4410-BF4A-D862265A2A0C}" srcOrd="0" destOrd="0" presId="urn:microsoft.com/office/officeart/2005/8/layout/radial4"/>
    <dgm:cxn modelId="{E0D23C59-1342-43B2-AAA2-2FED55C55D84}" srcId="{24AAAFF1-431A-4ADF-8C63-F7F649142220}" destId="{A3F7E03A-6401-4D4E-9E7D-261BA6DF694F}" srcOrd="0" destOrd="0" parTransId="{C59873DF-7273-457F-9BC1-F921EAC35156}" sibTransId="{0C6B016A-C919-4EC8-ACD7-FFF01AC44FC7}"/>
    <dgm:cxn modelId="{300389CC-0129-490B-A627-A5934C0F3F43}" srcId="{A3F7E03A-6401-4D4E-9E7D-261BA6DF694F}" destId="{E12C4FDF-BA52-4687-989A-F4F02ABD3FD7}" srcOrd="3" destOrd="0" parTransId="{6B62656C-9AE8-46FD-BC38-52944C26929C}" sibTransId="{E65F5A5F-0FD5-4A45-A494-7EA986FF7CEE}"/>
    <dgm:cxn modelId="{7C848E15-C3EA-40B5-9F4D-30680BC31B79}" srcId="{24AAAFF1-431A-4ADF-8C63-F7F649142220}" destId="{AB43C7B3-70C2-480D-BF1A-412A100EA9E1}" srcOrd="1" destOrd="0" parTransId="{44CFB8C4-22DF-430B-8738-F26D88A33742}" sibTransId="{651AE809-9AA1-4F00-8050-1F0C5302321F}"/>
    <dgm:cxn modelId="{E42574A5-C91B-465C-AD73-99D575DD821A}" type="presOf" srcId="{37E52494-4EE0-4C2F-A37B-23920A204F2E}" destId="{43B0A84A-42E4-457D-8536-84F94945B93B}" srcOrd="0" destOrd="0" presId="urn:microsoft.com/office/officeart/2005/8/layout/radial4"/>
    <dgm:cxn modelId="{5FCC512F-06F4-48DF-A493-2DC303C2E5B0}" type="presOf" srcId="{C7A6A662-DD73-4DE6-8731-2E54C3DF0457}" destId="{B8D5081C-5528-4894-B274-8689056C6A50}" srcOrd="0" destOrd="0" presId="urn:microsoft.com/office/officeart/2005/8/layout/radial4"/>
    <dgm:cxn modelId="{A6FF83CB-B68F-474C-9D4C-B3F76A5570FF}" type="presOf" srcId="{6B62656C-9AE8-46FD-BC38-52944C26929C}" destId="{9C31A663-B6F3-4F43-98A8-29900D4FBA84}" srcOrd="0" destOrd="0" presId="urn:microsoft.com/office/officeart/2005/8/layout/radial4"/>
    <dgm:cxn modelId="{65C43DB4-C96B-4E43-8408-94D4069C472E}" srcId="{A3F7E03A-6401-4D4E-9E7D-261BA6DF694F}" destId="{A000B34E-C6B1-45AD-BF21-2717B49F5D2D}" srcOrd="4" destOrd="0" parTransId="{C7A6A662-DD73-4DE6-8731-2E54C3DF0457}" sibTransId="{92687DC2-D972-4055-891D-BC1CA0F6CECB}"/>
    <dgm:cxn modelId="{6B6EF33E-1D6B-49F6-A327-FE51C39B070F}" srcId="{A3F7E03A-6401-4D4E-9E7D-261BA6DF694F}" destId="{EE5CA51F-B3C4-4CB4-A1BA-96B11A50A277}" srcOrd="2" destOrd="0" parTransId="{C3FCB2A0-3983-46E5-822D-952A25AE292A}" sibTransId="{9859B13C-7928-4DFC-8F40-786558FD34BD}"/>
    <dgm:cxn modelId="{63F67C7A-AFDA-4947-9005-A3CDE7960EA1}" type="presOf" srcId="{0618527A-CA8C-414D-B980-687848C8503F}" destId="{8C600A24-3356-484D-8644-9E3F5FA5BA66}" srcOrd="0" destOrd="0" presId="urn:microsoft.com/office/officeart/2005/8/layout/radial4"/>
    <dgm:cxn modelId="{76D0B375-649A-491D-9DF5-5DE42DEFF3F1}" type="presOf" srcId="{E12C4FDF-BA52-4687-989A-F4F02ABD3FD7}" destId="{3C1DD73B-23F9-4ADE-8166-875A8ADC3922}" srcOrd="0" destOrd="0" presId="urn:microsoft.com/office/officeart/2005/8/layout/radial4"/>
    <dgm:cxn modelId="{0D97D8F0-C60A-4ACF-A932-CA1578519994}" type="presOf" srcId="{24AAAFF1-431A-4ADF-8C63-F7F649142220}" destId="{9ED5808F-8B99-4463-9146-C032174B5B3E}" srcOrd="0" destOrd="0" presId="urn:microsoft.com/office/officeart/2005/8/layout/radial4"/>
    <dgm:cxn modelId="{E3B81735-4613-4B04-9ED4-E2D3D65FE43D}" type="presParOf" srcId="{9ED5808F-8B99-4463-9146-C032174B5B3E}" destId="{851E7436-2CE8-46A6-A968-8A1459694814}" srcOrd="0" destOrd="0" presId="urn:microsoft.com/office/officeart/2005/8/layout/radial4"/>
    <dgm:cxn modelId="{F76EF4D6-F9FA-48A9-9E70-586A41C5A322}" type="presParOf" srcId="{9ED5808F-8B99-4463-9146-C032174B5B3E}" destId="{43B0A84A-42E4-457D-8536-84F94945B93B}" srcOrd="1" destOrd="0" presId="urn:microsoft.com/office/officeart/2005/8/layout/radial4"/>
    <dgm:cxn modelId="{20599018-9E83-4D6C-89EF-3CFD60B9C2B4}" type="presParOf" srcId="{9ED5808F-8B99-4463-9146-C032174B5B3E}" destId="{394BC00B-D0AB-4410-BF4A-D862265A2A0C}" srcOrd="2" destOrd="0" presId="urn:microsoft.com/office/officeart/2005/8/layout/radial4"/>
    <dgm:cxn modelId="{4CF927E8-46BB-44A8-BA16-6BD6946394C0}" type="presParOf" srcId="{9ED5808F-8B99-4463-9146-C032174B5B3E}" destId="{ABDC13A8-067E-4C8B-9449-2101B5169BB4}" srcOrd="3" destOrd="0" presId="urn:microsoft.com/office/officeart/2005/8/layout/radial4"/>
    <dgm:cxn modelId="{30153398-6745-4F97-B4C0-87E1F5D87C04}" type="presParOf" srcId="{9ED5808F-8B99-4463-9146-C032174B5B3E}" destId="{8C600A24-3356-484D-8644-9E3F5FA5BA66}" srcOrd="4" destOrd="0" presId="urn:microsoft.com/office/officeart/2005/8/layout/radial4"/>
    <dgm:cxn modelId="{5E32F624-9010-4590-9F0F-FF0161E145AC}" type="presParOf" srcId="{9ED5808F-8B99-4463-9146-C032174B5B3E}" destId="{0C870C1B-505D-42EE-B947-1537A2791460}" srcOrd="5" destOrd="0" presId="urn:microsoft.com/office/officeart/2005/8/layout/radial4"/>
    <dgm:cxn modelId="{637ADDD8-2AC4-4E4F-8E7F-4225FEDD8C61}" type="presParOf" srcId="{9ED5808F-8B99-4463-9146-C032174B5B3E}" destId="{7BEF2631-7C70-4405-A840-FC9C8D6AEA3D}" srcOrd="6" destOrd="0" presId="urn:microsoft.com/office/officeart/2005/8/layout/radial4"/>
    <dgm:cxn modelId="{F54386C5-E31B-4407-93BA-8DD115C485C0}" type="presParOf" srcId="{9ED5808F-8B99-4463-9146-C032174B5B3E}" destId="{9C31A663-B6F3-4F43-98A8-29900D4FBA84}" srcOrd="7" destOrd="0" presId="urn:microsoft.com/office/officeart/2005/8/layout/radial4"/>
    <dgm:cxn modelId="{727A065F-1756-481A-A431-866E0AC468E4}" type="presParOf" srcId="{9ED5808F-8B99-4463-9146-C032174B5B3E}" destId="{3C1DD73B-23F9-4ADE-8166-875A8ADC3922}" srcOrd="8" destOrd="0" presId="urn:microsoft.com/office/officeart/2005/8/layout/radial4"/>
    <dgm:cxn modelId="{13F58C70-132A-4CB8-946C-17915842479F}" type="presParOf" srcId="{9ED5808F-8B99-4463-9146-C032174B5B3E}" destId="{B8D5081C-5528-4894-B274-8689056C6A50}" srcOrd="9" destOrd="0" presId="urn:microsoft.com/office/officeart/2005/8/layout/radial4"/>
    <dgm:cxn modelId="{2D52C4C2-13E4-40F2-BD2B-771F263CBA47}" type="presParOf" srcId="{9ED5808F-8B99-4463-9146-C032174B5B3E}" destId="{FED67E10-E921-4ECF-B811-806A91D4A13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29027-C0F6-4887-8D25-1C22ACF84A7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302B3-6599-4083-851E-D645710DE1E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МАОУ лицей «МТ»</a:t>
          </a:r>
          <a:endParaRPr lang="ru-RU" sz="2000" dirty="0">
            <a:solidFill>
              <a:schemeClr val="tx1"/>
            </a:solidFill>
          </a:endParaRPr>
        </a:p>
      </dgm:t>
    </dgm:pt>
    <dgm:pt modelId="{58F58798-C6D8-43AE-B8C7-D45383AA411D}" type="parTrans" cxnId="{755C942C-10E4-41A1-B885-BF0EF9D56618}">
      <dgm:prSet/>
      <dgm:spPr/>
      <dgm:t>
        <a:bodyPr/>
        <a:lstStyle/>
        <a:p>
          <a:endParaRPr lang="ru-RU"/>
        </a:p>
      </dgm:t>
    </dgm:pt>
    <dgm:pt modelId="{9E85CDDC-5BEA-4752-994F-CC8E97DD624E}" type="sibTrans" cxnId="{755C942C-10E4-41A1-B885-BF0EF9D56618}">
      <dgm:prSet/>
      <dgm:spPr/>
      <dgm:t>
        <a:bodyPr/>
        <a:lstStyle/>
        <a:p>
          <a:endParaRPr lang="ru-RU"/>
        </a:p>
      </dgm:t>
    </dgm:pt>
    <dgm:pt modelId="{0603D431-DF34-413C-B62F-D6F443F3A7E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Вузы и </a:t>
          </a:r>
          <a:r>
            <a:rPr lang="ru-RU" sz="1800" dirty="0" err="1" smtClean="0">
              <a:solidFill>
                <a:schemeClr val="tx1"/>
              </a:solidFill>
            </a:rPr>
            <a:t>сузы</a:t>
          </a:r>
          <a:endParaRPr lang="ru-RU" sz="1800" dirty="0">
            <a:solidFill>
              <a:schemeClr val="tx1"/>
            </a:solidFill>
          </a:endParaRPr>
        </a:p>
      </dgm:t>
    </dgm:pt>
    <dgm:pt modelId="{D3052D92-5618-43F1-ABE5-6D9BDE0815C2}" type="parTrans" cxnId="{9C62E224-6F14-4F9A-9163-7540976558DB}">
      <dgm:prSet/>
      <dgm:spPr/>
      <dgm:t>
        <a:bodyPr/>
        <a:lstStyle/>
        <a:p>
          <a:endParaRPr lang="ru-RU"/>
        </a:p>
      </dgm:t>
    </dgm:pt>
    <dgm:pt modelId="{69DD0238-7D64-4992-80BB-1723E1349596}" type="sibTrans" cxnId="{9C62E224-6F14-4F9A-9163-7540976558D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D7E9C66E-F9B5-480A-BE4D-75E3BB19F0F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школы города</a:t>
          </a:r>
          <a:endParaRPr lang="ru-RU" sz="1800" dirty="0">
            <a:solidFill>
              <a:schemeClr val="tx1"/>
            </a:solidFill>
          </a:endParaRPr>
        </a:p>
      </dgm:t>
    </dgm:pt>
    <dgm:pt modelId="{C7D72362-DF25-4112-9F31-3FE4423FA17D}" type="parTrans" cxnId="{93C39FF4-8379-408F-A3F4-1845AAB94F3F}">
      <dgm:prSet/>
      <dgm:spPr/>
      <dgm:t>
        <a:bodyPr/>
        <a:lstStyle/>
        <a:p>
          <a:endParaRPr lang="ru-RU"/>
        </a:p>
      </dgm:t>
    </dgm:pt>
    <dgm:pt modelId="{09D0BB1E-0AD3-4DF4-B8FF-525ABC4D5463}" type="sibTrans" cxnId="{93C39FF4-8379-408F-A3F4-1845AAB94F3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02B8E34A-26F9-4C4A-9ABA-1E301D5676B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школы других городов и регионов</a:t>
          </a:r>
          <a:endParaRPr lang="ru-RU" sz="1400" dirty="0">
            <a:solidFill>
              <a:schemeClr val="tx1"/>
            </a:solidFill>
          </a:endParaRPr>
        </a:p>
      </dgm:t>
    </dgm:pt>
    <dgm:pt modelId="{FD0EC1F7-30DE-4F5C-AC03-AA14A3AB0F8B}" type="parTrans" cxnId="{F7324653-C6DE-4FA2-A893-C50FFFC54A1F}">
      <dgm:prSet/>
      <dgm:spPr/>
      <dgm:t>
        <a:bodyPr/>
        <a:lstStyle/>
        <a:p>
          <a:endParaRPr lang="ru-RU"/>
        </a:p>
      </dgm:t>
    </dgm:pt>
    <dgm:pt modelId="{B02899C7-F290-47A4-84CD-1B5576081195}" type="sibTrans" cxnId="{F7324653-C6DE-4FA2-A893-C50FFFC54A1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33AA2D7A-43AE-435A-98DD-2882D594E1EE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учреждения доп. образования</a:t>
          </a:r>
          <a:endParaRPr lang="ru-RU" sz="1400" dirty="0">
            <a:solidFill>
              <a:schemeClr val="tx1"/>
            </a:solidFill>
          </a:endParaRPr>
        </a:p>
      </dgm:t>
    </dgm:pt>
    <dgm:pt modelId="{0C14629A-39CE-4A7A-8CE1-679323544247}" type="sibTrans" cxnId="{2CC4CA7E-F454-4E91-B76D-1861E30F7CB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CFBA3A22-BA36-4168-9BB7-EB321B4DA9A8}" type="parTrans" cxnId="{2CC4CA7E-F454-4E91-B76D-1861E30F7CB0}">
      <dgm:prSet/>
      <dgm:spPr/>
      <dgm:t>
        <a:bodyPr/>
        <a:lstStyle/>
        <a:p>
          <a:endParaRPr lang="ru-RU"/>
        </a:p>
      </dgm:t>
    </dgm:pt>
    <dgm:pt modelId="{56B465DD-DDEF-497B-8182-42E3F09DFC70}" type="pres">
      <dgm:prSet presAssocID="{F0829027-C0F6-4887-8D25-1C22ACF84A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E9F11-DFAB-459F-84DE-8CF3B644F5AF}" type="pres">
      <dgm:prSet presAssocID="{71D302B3-6599-4083-851E-D645710DE1E5}" presName="centerShape" presStyleLbl="node0" presStyleIdx="0" presStyleCnt="1" custScaleX="77926" custScaleY="63218" custLinFactNeighborX="-474" custLinFactNeighborY="-263"/>
      <dgm:spPr/>
      <dgm:t>
        <a:bodyPr/>
        <a:lstStyle/>
        <a:p>
          <a:endParaRPr lang="ru-RU"/>
        </a:p>
      </dgm:t>
    </dgm:pt>
    <dgm:pt modelId="{AE306AE4-D389-4942-A787-9A381EF6D691}" type="pres">
      <dgm:prSet presAssocID="{0603D431-DF34-413C-B62F-D6F443F3A7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680F9-6591-4F93-B483-FF1DE11FE8F7}" type="pres">
      <dgm:prSet presAssocID="{0603D431-DF34-413C-B62F-D6F443F3A7ED}" presName="dummy" presStyleCnt="0"/>
      <dgm:spPr/>
    </dgm:pt>
    <dgm:pt modelId="{C51C2C77-0610-4523-82FB-F2F44F7BF5EC}" type="pres">
      <dgm:prSet presAssocID="{69DD0238-7D64-4992-80BB-1723E134959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21F5AD8-3C67-4AFD-A245-2A6F948610C0}" type="pres">
      <dgm:prSet presAssocID="{D7E9C66E-F9B5-480A-BE4D-75E3BB19F0F7}" presName="node" presStyleLbl="node1" presStyleIdx="1" presStyleCnt="4" custRadScaleRad="94039" custRadScaleInc="-1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51C30-EDCE-4BAD-889E-D60D1B5C6CB0}" type="pres">
      <dgm:prSet presAssocID="{D7E9C66E-F9B5-480A-BE4D-75E3BB19F0F7}" presName="dummy" presStyleCnt="0"/>
      <dgm:spPr/>
    </dgm:pt>
    <dgm:pt modelId="{6934E0A1-8782-44EE-B6BE-990471449C31}" type="pres">
      <dgm:prSet presAssocID="{09D0BB1E-0AD3-4DF4-B8FF-525ABC4D546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7F5B2DB-93D0-424C-B8F0-13FC7373F8BF}" type="pres">
      <dgm:prSet presAssocID="{02B8E34A-26F9-4C4A-9ABA-1E301D5676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D014-61FE-4721-BAF7-E6CD35B2B1CF}" type="pres">
      <dgm:prSet presAssocID="{02B8E34A-26F9-4C4A-9ABA-1E301D5676B5}" presName="dummy" presStyleCnt="0"/>
      <dgm:spPr/>
    </dgm:pt>
    <dgm:pt modelId="{27B947D7-A74A-4D67-8B9E-6B076EEF071E}" type="pres">
      <dgm:prSet presAssocID="{B02899C7-F290-47A4-84CD-1B557608119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643BEE0-6F79-49D2-AF10-8CAF62C1C41C}" type="pres">
      <dgm:prSet presAssocID="{33AA2D7A-43AE-435A-98DD-2882D594E1EE}" presName="node" presStyleLbl="node1" presStyleIdx="3" presStyleCnt="4" custScaleX="130203" custScaleY="109201" custRadScaleRad="92769" custRadScaleInc="-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6EF5D-9514-4F1E-91EA-0B77CE89E16E}" type="pres">
      <dgm:prSet presAssocID="{33AA2D7A-43AE-435A-98DD-2882D594E1EE}" presName="dummy" presStyleCnt="0"/>
      <dgm:spPr/>
    </dgm:pt>
    <dgm:pt modelId="{3374102D-F650-4F24-8F93-A9003720366D}" type="pres">
      <dgm:prSet presAssocID="{0C14629A-39CE-4A7A-8CE1-679323544247}" presName="sibTrans" presStyleLbl="sibTrans2D1" presStyleIdx="3" presStyleCnt="4" custLinFactNeighborX="259" custLinFactNeighborY="464"/>
      <dgm:spPr/>
      <dgm:t>
        <a:bodyPr/>
        <a:lstStyle/>
        <a:p>
          <a:endParaRPr lang="ru-RU"/>
        </a:p>
      </dgm:t>
    </dgm:pt>
  </dgm:ptLst>
  <dgm:cxnLst>
    <dgm:cxn modelId="{440694ED-C97F-4D0D-8421-011E73F9963D}" type="presOf" srcId="{0603D431-DF34-413C-B62F-D6F443F3A7ED}" destId="{AE306AE4-D389-4942-A787-9A381EF6D691}" srcOrd="0" destOrd="0" presId="urn:microsoft.com/office/officeart/2005/8/layout/radial6"/>
    <dgm:cxn modelId="{32CDD72E-6ECE-4154-9C3A-119850D86E24}" type="presOf" srcId="{33AA2D7A-43AE-435A-98DD-2882D594E1EE}" destId="{C643BEE0-6F79-49D2-AF10-8CAF62C1C41C}" srcOrd="0" destOrd="0" presId="urn:microsoft.com/office/officeart/2005/8/layout/radial6"/>
    <dgm:cxn modelId="{755C942C-10E4-41A1-B885-BF0EF9D56618}" srcId="{F0829027-C0F6-4887-8D25-1C22ACF84A78}" destId="{71D302B3-6599-4083-851E-D645710DE1E5}" srcOrd="0" destOrd="0" parTransId="{58F58798-C6D8-43AE-B8C7-D45383AA411D}" sibTransId="{9E85CDDC-5BEA-4752-994F-CC8E97DD624E}"/>
    <dgm:cxn modelId="{F7A2521F-8ABD-4A53-B899-B3EF3826AC48}" type="presOf" srcId="{09D0BB1E-0AD3-4DF4-B8FF-525ABC4D5463}" destId="{6934E0A1-8782-44EE-B6BE-990471449C31}" srcOrd="0" destOrd="0" presId="urn:microsoft.com/office/officeart/2005/8/layout/radial6"/>
    <dgm:cxn modelId="{A8D6C520-AFC7-415B-93DB-BC6A6FAA66F0}" type="presOf" srcId="{71D302B3-6599-4083-851E-D645710DE1E5}" destId="{71BE9F11-DFAB-459F-84DE-8CF3B644F5AF}" srcOrd="0" destOrd="0" presId="urn:microsoft.com/office/officeart/2005/8/layout/radial6"/>
    <dgm:cxn modelId="{F7324653-C6DE-4FA2-A893-C50FFFC54A1F}" srcId="{71D302B3-6599-4083-851E-D645710DE1E5}" destId="{02B8E34A-26F9-4C4A-9ABA-1E301D5676B5}" srcOrd="2" destOrd="0" parTransId="{FD0EC1F7-30DE-4F5C-AC03-AA14A3AB0F8B}" sibTransId="{B02899C7-F290-47A4-84CD-1B5576081195}"/>
    <dgm:cxn modelId="{4C625794-FBBC-4052-A7C7-0CCF880170BF}" type="presOf" srcId="{F0829027-C0F6-4887-8D25-1C22ACF84A78}" destId="{56B465DD-DDEF-497B-8182-42E3F09DFC70}" srcOrd="0" destOrd="0" presId="urn:microsoft.com/office/officeart/2005/8/layout/radial6"/>
    <dgm:cxn modelId="{3F3340F3-AE4A-458F-AAC3-F1D83C70B273}" type="presOf" srcId="{B02899C7-F290-47A4-84CD-1B5576081195}" destId="{27B947D7-A74A-4D67-8B9E-6B076EEF071E}" srcOrd="0" destOrd="0" presId="urn:microsoft.com/office/officeart/2005/8/layout/radial6"/>
    <dgm:cxn modelId="{2CC4CA7E-F454-4E91-B76D-1861E30F7CB0}" srcId="{71D302B3-6599-4083-851E-D645710DE1E5}" destId="{33AA2D7A-43AE-435A-98DD-2882D594E1EE}" srcOrd="3" destOrd="0" parTransId="{CFBA3A22-BA36-4168-9BB7-EB321B4DA9A8}" sibTransId="{0C14629A-39CE-4A7A-8CE1-679323544247}"/>
    <dgm:cxn modelId="{6611C016-0C03-4905-8EEC-AAA3293E9AD2}" type="presOf" srcId="{0C14629A-39CE-4A7A-8CE1-679323544247}" destId="{3374102D-F650-4F24-8F93-A9003720366D}" srcOrd="0" destOrd="0" presId="urn:microsoft.com/office/officeart/2005/8/layout/radial6"/>
    <dgm:cxn modelId="{5199F2C7-C64E-4A8F-AB76-DD53FA423027}" type="presOf" srcId="{69DD0238-7D64-4992-80BB-1723E1349596}" destId="{C51C2C77-0610-4523-82FB-F2F44F7BF5EC}" srcOrd="0" destOrd="0" presId="urn:microsoft.com/office/officeart/2005/8/layout/radial6"/>
    <dgm:cxn modelId="{93C39FF4-8379-408F-A3F4-1845AAB94F3F}" srcId="{71D302B3-6599-4083-851E-D645710DE1E5}" destId="{D7E9C66E-F9B5-480A-BE4D-75E3BB19F0F7}" srcOrd="1" destOrd="0" parTransId="{C7D72362-DF25-4112-9F31-3FE4423FA17D}" sibTransId="{09D0BB1E-0AD3-4DF4-B8FF-525ABC4D5463}"/>
    <dgm:cxn modelId="{1D4A6F9D-4930-493E-9C9F-00C794183CDE}" type="presOf" srcId="{02B8E34A-26F9-4C4A-9ABA-1E301D5676B5}" destId="{47F5B2DB-93D0-424C-B8F0-13FC7373F8BF}" srcOrd="0" destOrd="0" presId="urn:microsoft.com/office/officeart/2005/8/layout/radial6"/>
    <dgm:cxn modelId="{93236963-3FAD-4AF5-A729-C60710824D23}" type="presOf" srcId="{D7E9C66E-F9B5-480A-BE4D-75E3BB19F0F7}" destId="{F21F5AD8-3C67-4AFD-A245-2A6F948610C0}" srcOrd="0" destOrd="0" presId="urn:microsoft.com/office/officeart/2005/8/layout/radial6"/>
    <dgm:cxn modelId="{9C62E224-6F14-4F9A-9163-7540976558DB}" srcId="{71D302B3-6599-4083-851E-D645710DE1E5}" destId="{0603D431-DF34-413C-B62F-D6F443F3A7ED}" srcOrd="0" destOrd="0" parTransId="{D3052D92-5618-43F1-ABE5-6D9BDE0815C2}" sibTransId="{69DD0238-7D64-4992-80BB-1723E1349596}"/>
    <dgm:cxn modelId="{60BDEF31-C58E-4B4D-B824-5F91A6BD58B1}" type="presParOf" srcId="{56B465DD-DDEF-497B-8182-42E3F09DFC70}" destId="{71BE9F11-DFAB-459F-84DE-8CF3B644F5AF}" srcOrd="0" destOrd="0" presId="urn:microsoft.com/office/officeart/2005/8/layout/radial6"/>
    <dgm:cxn modelId="{E5E57A19-993E-4BF8-842D-49B9B8B238A3}" type="presParOf" srcId="{56B465DD-DDEF-497B-8182-42E3F09DFC70}" destId="{AE306AE4-D389-4942-A787-9A381EF6D691}" srcOrd="1" destOrd="0" presId="urn:microsoft.com/office/officeart/2005/8/layout/radial6"/>
    <dgm:cxn modelId="{15B1C0B0-6A2D-4614-8AA5-DBD3815F103D}" type="presParOf" srcId="{56B465DD-DDEF-497B-8182-42E3F09DFC70}" destId="{F2A680F9-6591-4F93-B483-FF1DE11FE8F7}" srcOrd="2" destOrd="0" presId="urn:microsoft.com/office/officeart/2005/8/layout/radial6"/>
    <dgm:cxn modelId="{5E33E3B8-273C-4B76-9BF6-15337A89642C}" type="presParOf" srcId="{56B465DD-DDEF-497B-8182-42E3F09DFC70}" destId="{C51C2C77-0610-4523-82FB-F2F44F7BF5EC}" srcOrd="3" destOrd="0" presId="urn:microsoft.com/office/officeart/2005/8/layout/radial6"/>
    <dgm:cxn modelId="{8DCB471C-A087-4078-9F85-DFD81C1D360B}" type="presParOf" srcId="{56B465DD-DDEF-497B-8182-42E3F09DFC70}" destId="{F21F5AD8-3C67-4AFD-A245-2A6F948610C0}" srcOrd="4" destOrd="0" presId="urn:microsoft.com/office/officeart/2005/8/layout/radial6"/>
    <dgm:cxn modelId="{858685E1-C715-4747-87A1-EF47F278FF2D}" type="presParOf" srcId="{56B465DD-DDEF-497B-8182-42E3F09DFC70}" destId="{22A51C30-EDCE-4BAD-889E-D60D1B5C6CB0}" srcOrd="5" destOrd="0" presId="urn:microsoft.com/office/officeart/2005/8/layout/radial6"/>
    <dgm:cxn modelId="{64C32CB5-AC51-4E7E-848C-6DFCBE7D06FE}" type="presParOf" srcId="{56B465DD-DDEF-497B-8182-42E3F09DFC70}" destId="{6934E0A1-8782-44EE-B6BE-990471449C31}" srcOrd="6" destOrd="0" presId="urn:microsoft.com/office/officeart/2005/8/layout/radial6"/>
    <dgm:cxn modelId="{8301A909-C41A-4B9D-A838-C6EB4F45A930}" type="presParOf" srcId="{56B465DD-DDEF-497B-8182-42E3F09DFC70}" destId="{47F5B2DB-93D0-424C-B8F0-13FC7373F8BF}" srcOrd="7" destOrd="0" presId="urn:microsoft.com/office/officeart/2005/8/layout/radial6"/>
    <dgm:cxn modelId="{74C0C3AC-296A-460D-BFE8-F0CDF0BBFEB1}" type="presParOf" srcId="{56B465DD-DDEF-497B-8182-42E3F09DFC70}" destId="{8AAAD014-61FE-4721-BAF7-E6CD35B2B1CF}" srcOrd="8" destOrd="0" presId="urn:microsoft.com/office/officeart/2005/8/layout/radial6"/>
    <dgm:cxn modelId="{8C97908C-32C4-4EE5-9304-392AA75DAF30}" type="presParOf" srcId="{56B465DD-DDEF-497B-8182-42E3F09DFC70}" destId="{27B947D7-A74A-4D67-8B9E-6B076EEF071E}" srcOrd="9" destOrd="0" presId="urn:microsoft.com/office/officeart/2005/8/layout/radial6"/>
    <dgm:cxn modelId="{EE4FD195-6B21-4B3A-B1E1-44D11E666033}" type="presParOf" srcId="{56B465DD-DDEF-497B-8182-42E3F09DFC70}" destId="{C643BEE0-6F79-49D2-AF10-8CAF62C1C41C}" srcOrd="10" destOrd="0" presId="urn:microsoft.com/office/officeart/2005/8/layout/radial6"/>
    <dgm:cxn modelId="{2442D946-E754-4FF3-9751-186A92297E5D}" type="presParOf" srcId="{56B465DD-DDEF-497B-8182-42E3F09DFC70}" destId="{4A16EF5D-9514-4F1E-91EA-0B77CE89E16E}" srcOrd="11" destOrd="0" presId="urn:microsoft.com/office/officeart/2005/8/layout/radial6"/>
    <dgm:cxn modelId="{6F328C8B-5B85-4900-8F2E-A84425E941BB}" type="presParOf" srcId="{56B465DD-DDEF-497B-8182-42E3F09DFC70}" destId="{3374102D-F650-4F24-8F93-A9003720366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3DAC15-EECA-4E5C-8EA8-DA9F20BAEA8C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20AEE42-C573-4FD7-A430-600DD0B68FBE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/>
            <a:t>I</a:t>
          </a:r>
          <a:r>
            <a:rPr lang="ru-RU" b="1" dirty="0" smtClean="0"/>
            <a:t>II краевая конференция ««Реализация профильного образования: развитие </a:t>
          </a:r>
          <a:r>
            <a:rPr lang="ru-RU" b="1" dirty="0" err="1" smtClean="0"/>
            <a:t>инженерно</a:t>
          </a:r>
          <a:r>
            <a:rPr lang="ru-RU" b="1" dirty="0" smtClean="0"/>
            <a:t> – математического и технического творчества учащихся»                                                   ноябрь  2018 г. Новороссийск</a:t>
          </a:r>
          <a:endParaRPr lang="ru-RU" b="1" dirty="0"/>
        </a:p>
      </dgm:t>
    </dgm:pt>
    <dgm:pt modelId="{C10C5851-E78C-49E1-ACCF-71082C07716D}" type="parTrans" cxnId="{DAEE23E0-1220-487C-9BAA-AD6935596A6C}">
      <dgm:prSet/>
      <dgm:spPr/>
      <dgm:t>
        <a:bodyPr/>
        <a:lstStyle/>
        <a:p>
          <a:endParaRPr lang="ru-RU" b="1"/>
        </a:p>
      </dgm:t>
    </dgm:pt>
    <dgm:pt modelId="{8F46167E-E386-4ED8-86E1-4946BF899888}" type="sibTrans" cxnId="{DAEE23E0-1220-487C-9BAA-AD6935596A6C}">
      <dgm:prSet/>
      <dgm:spPr/>
      <dgm:t>
        <a:bodyPr/>
        <a:lstStyle/>
        <a:p>
          <a:endParaRPr lang="ru-RU" b="1"/>
        </a:p>
      </dgm:t>
    </dgm:pt>
    <dgm:pt modelId="{32B8415B-C3F2-427F-B47E-63E268F9CF7A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Зональный семинар «Опыт работы лицея «Морской технический» по развитию мотивации к инженерно-математическому и техническому творчеству учащихся» февраль 2018 г. Новороссийск</a:t>
          </a:r>
          <a:endParaRPr lang="ru-RU" b="1" dirty="0"/>
        </a:p>
      </dgm:t>
    </dgm:pt>
    <dgm:pt modelId="{B24B3BF6-836F-41C2-B46C-FA6E163CBAB7}" type="parTrans" cxnId="{EAA7E9D4-F0AF-435D-978A-B50BF96AE591}">
      <dgm:prSet/>
      <dgm:spPr/>
      <dgm:t>
        <a:bodyPr/>
        <a:lstStyle/>
        <a:p>
          <a:endParaRPr lang="ru-RU" b="1"/>
        </a:p>
      </dgm:t>
    </dgm:pt>
    <dgm:pt modelId="{B7197633-A125-4C20-ABA5-BF9CFE66A8B8}" type="sibTrans" cxnId="{EAA7E9D4-F0AF-435D-978A-B50BF96AE591}">
      <dgm:prSet/>
      <dgm:spPr/>
      <dgm:t>
        <a:bodyPr/>
        <a:lstStyle/>
        <a:p>
          <a:endParaRPr lang="ru-RU" b="1"/>
        </a:p>
      </dgm:t>
    </dgm:pt>
    <dgm:pt modelId="{5E837E79-00D3-460C-A60D-9961FFD1DE3B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Семинар в рамках проекта «Школы городов России – партнеры Москвы», декабрь 2018г. г. Новороссийск. </a:t>
          </a:r>
          <a:endParaRPr lang="ru-RU" b="1" dirty="0"/>
        </a:p>
      </dgm:t>
    </dgm:pt>
    <dgm:pt modelId="{0BEE225B-7B90-4737-80EE-44812226CA84}" type="parTrans" cxnId="{6B9BF603-ADE3-4E23-BC8F-057A37F1305D}">
      <dgm:prSet/>
      <dgm:spPr/>
      <dgm:t>
        <a:bodyPr/>
        <a:lstStyle/>
        <a:p>
          <a:endParaRPr lang="ru-RU" b="1"/>
        </a:p>
      </dgm:t>
    </dgm:pt>
    <dgm:pt modelId="{84A7E6F2-25E9-4B96-BEBB-99DF4160A3DC}" type="sibTrans" cxnId="{6B9BF603-ADE3-4E23-BC8F-057A37F1305D}">
      <dgm:prSet/>
      <dgm:spPr/>
      <dgm:t>
        <a:bodyPr/>
        <a:lstStyle/>
        <a:p>
          <a:endParaRPr lang="ru-RU" b="1"/>
        </a:p>
      </dgm:t>
    </dgm:pt>
    <dgm:pt modelId="{CEDDEC3F-F71B-44BE-A12C-8EF72B983BAB}" type="pres">
      <dgm:prSet presAssocID="{2A3DAC15-EECA-4E5C-8EA8-DA9F20BAEA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20EAC-A625-40B2-A34F-D98B5BAF3F04}" type="pres">
      <dgm:prSet presAssocID="{C20AEE42-C573-4FD7-A430-600DD0B68F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CD97E-D44B-40A3-BCC0-85D5B365FCD5}" type="pres">
      <dgm:prSet presAssocID="{8F46167E-E386-4ED8-86E1-4946BF899888}" presName="sibTrans" presStyleCnt="0"/>
      <dgm:spPr/>
    </dgm:pt>
    <dgm:pt modelId="{54A31B1D-CF11-43F5-B4D8-0B6893728EB1}" type="pres">
      <dgm:prSet presAssocID="{32B8415B-C3F2-427F-B47E-63E268F9CF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02F2C-7A5C-486C-8E1C-D3321937BC4B}" type="pres">
      <dgm:prSet presAssocID="{B7197633-A125-4C20-ABA5-BF9CFE66A8B8}" presName="sibTrans" presStyleCnt="0"/>
      <dgm:spPr/>
    </dgm:pt>
    <dgm:pt modelId="{38F99F82-BFC6-4366-BAD5-D420D94A868C}" type="pres">
      <dgm:prSet presAssocID="{5E837E79-00D3-460C-A60D-9961FFD1DE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80D8A-6213-4B5A-A9EC-537504838DDE}" type="presOf" srcId="{C20AEE42-C573-4FD7-A430-600DD0B68FBE}" destId="{95220EAC-A625-40B2-A34F-D98B5BAF3F04}" srcOrd="0" destOrd="0" presId="urn:microsoft.com/office/officeart/2005/8/layout/default#1"/>
    <dgm:cxn modelId="{060FA21D-9BB0-48AD-B8C1-F330B4A4CE8E}" type="presOf" srcId="{5E837E79-00D3-460C-A60D-9961FFD1DE3B}" destId="{38F99F82-BFC6-4366-BAD5-D420D94A868C}" srcOrd="0" destOrd="0" presId="urn:microsoft.com/office/officeart/2005/8/layout/default#1"/>
    <dgm:cxn modelId="{DAEE23E0-1220-487C-9BAA-AD6935596A6C}" srcId="{2A3DAC15-EECA-4E5C-8EA8-DA9F20BAEA8C}" destId="{C20AEE42-C573-4FD7-A430-600DD0B68FBE}" srcOrd="0" destOrd="0" parTransId="{C10C5851-E78C-49E1-ACCF-71082C07716D}" sibTransId="{8F46167E-E386-4ED8-86E1-4946BF899888}"/>
    <dgm:cxn modelId="{6B9BF603-ADE3-4E23-BC8F-057A37F1305D}" srcId="{2A3DAC15-EECA-4E5C-8EA8-DA9F20BAEA8C}" destId="{5E837E79-00D3-460C-A60D-9961FFD1DE3B}" srcOrd="2" destOrd="0" parTransId="{0BEE225B-7B90-4737-80EE-44812226CA84}" sibTransId="{84A7E6F2-25E9-4B96-BEBB-99DF4160A3DC}"/>
    <dgm:cxn modelId="{4EE56A0E-3264-4B40-8602-8CC2B391D5BE}" type="presOf" srcId="{32B8415B-C3F2-427F-B47E-63E268F9CF7A}" destId="{54A31B1D-CF11-43F5-B4D8-0B6893728EB1}" srcOrd="0" destOrd="0" presId="urn:microsoft.com/office/officeart/2005/8/layout/default#1"/>
    <dgm:cxn modelId="{EAA7E9D4-F0AF-435D-978A-B50BF96AE591}" srcId="{2A3DAC15-EECA-4E5C-8EA8-DA9F20BAEA8C}" destId="{32B8415B-C3F2-427F-B47E-63E268F9CF7A}" srcOrd="1" destOrd="0" parTransId="{B24B3BF6-836F-41C2-B46C-FA6E163CBAB7}" sibTransId="{B7197633-A125-4C20-ABA5-BF9CFE66A8B8}"/>
    <dgm:cxn modelId="{DB2CC808-1EEF-40D2-AE7E-262FB6DFC3FB}" type="presOf" srcId="{2A3DAC15-EECA-4E5C-8EA8-DA9F20BAEA8C}" destId="{CEDDEC3F-F71B-44BE-A12C-8EF72B983BAB}" srcOrd="0" destOrd="0" presId="urn:microsoft.com/office/officeart/2005/8/layout/default#1"/>
    <dgm:cxn modelId="{1D0189DA-9AC6-416C-B19A-B5B8F1D6B270}" type="presParOf" srcId="{CEDDEC3F-F71B-44BE-A12C-8EF72B983BAB}" destId="{95220EAC-A625-40B2-A34F-D98B5BAF3F04}" srcOrd="0" destOrd="0" presId="urn:microsoft.com/office/officeart/2005/8/layout/default#1"/>
    <dgm:cxn modelId="{3A2060F3-9784-4D4B-A798-1F0531661D39}" type="presParOf" srcId="{CEDDEC3F-F71B-44BE-A12C-8EF72B983BAB}" destId="{0DACD97E-D44B-40A3-BCC0-85D5B365FCD5}" srcOrd="1" destOrd="0" presId="urn:microsoft.com/office/officeart/2005/8/layout/default#1"/>
    <dgm:cxn modelId="{E4B6B29A-D46B-46E8-9A6D-DFA4FE1B45A1}" type="presParOf" srcId="{CEDDEC3F-F71B-44BE-A12C-8EF72B983BAB}" destId="{54A31B1D-CF11-43F5-B4D8-0B6893728EB1}" srcOrd="2" destOrd="0" presId="urn:microsoft.com/office/officeart/2005/8/layout/default#1"/>
    <dgm:cxn modelId="{BA0A2728-18C4-4B09-925B-45F27BD87B4C}" type="presParOf" srcId="{CEDDEC3F-F71B-44BE-A12C-8EF72B983BAB}" destId="{74802F2C-7A5C-486C-8E1C-D3321937BC4B}" srcOrd="3" destOrd="0" presId="urn:microsoft.com/office/officeart/2005/8/layout/default#1"/>
    <dgm:cxn modelId="{A909D683-5621-478D-9AA0-D51B8AD8E137}" type="presParOf" srcId="{CEDDEC3F-F71B-44BE-A12C-8EF72B983BAB}" destId="{38F99F82-BFC6-4366-BAD5-D420D94A868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41732A-05AF-4043-B394-01129F0CF2B8}" type="doc">
      <dgm:prSet loTypeId="urn:microsoft.com/office/officeart/2005/8/layout/default#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89233C-458B-42F1-BC19-8C74B7962D87}">
      <dgm:prSet phldrT="[Текст]"/>
      <dgm:spPr/>
      <dgm:t>
        <a:bodyPr/>
        <a:lstStyle/>
        <a:p>
          <a:r>
            <a:rPr lang="ru-RU" b="1" dirty="0" smtClean="0"/>
            <a:t>II краевая конференция ««Реализация профильного образования: развитие </a:t>
          </a:r>
          <a:r>
            <a:rPr lang="ru-RU" b="1" dirty="0" err="1" smtClean="0"/>
            <a:t>инженерно</a:t>
          </a:r>
          <a:r>
            <a:rPr lang="ru-RU" b="1" dirty="0" smtClean="0"/>
            <a:t> – математического и технического творчества учащихся»                                                   ноябрь  2017 г. Новороссийск</a:t>
          </a:r>
          <a:endParaRPr lang="ru-RU" b="1" dirty="0"/>
        </a:p>
      </dgm:t>
    </dgm:pt>
    <dgm:pt modelId="{E938F78A-BF5F-4376-B12D-69393A74DF93}" type="parTrans" cxnId="{A3FE8E55-009F-421D-A7E9-BA4FC7E4B754}">
      <dgm:prSet/>
      <dgm:spPr/>
      <dgm:t>
        <a:bodyPr/>
        <a:lstStyle/>
        <a:p>
          <a:endParaRPr lang="ru-RU"/>
        </a:p>
      </dgm:t>
    </dgm:pt>
    <dgm:pt modelId="{D97C2547-B902-4E6A-B2C7-F4BA8F20D749}" type="sibTrans" cxnId="{A3FE8E55-009F-421D-A7E9-BA4FC7E4B754}">
      <dgm:prSet/>
      <dgm:spPr/>
      <dgm:t>
        <a:bodyPr/>
        <a:lstStyle/>
        <a:p>
          <a:endParaRPr lang="ru-RU"/>
        </a:p>
      </dgm:t>
    </dgm:pt>
    <dgm:pt modelId="{2DD63B67-F26F-4818-BDA4-B53A1B59AA62}">
      <dgm:prSet phldrT="[Текст]"/>
      <dgm:spPr/>
      <dgm:t>
        <a:bodyPr/>
        <a:lstStyle/>
        <a:p>
          <a:r>
            <a:rPr lang="ru-RU" b="1" dirty="0" smtClean="0"/>
            <a:t>«Форум образовательных инициатив» март 2017  </a:t>
          </a:r>
        </a:p>
        <a:p>
          <a:r>
            <a:rPr lang="ru-RU" b="1" dirty="0" smtClean="0"/>
            <a:t>г. Новороссийск</a:t>
          </a:r>
          <a:endParaRPr lang="ru-RU" b="1" dirty="0"/>
        </a:p>
      </dgm:t>
    </dgm:pt>
    <dgm:pt modelId="{3D83CEB5-9BE4-49F9-BE3E-A670EF13230D}" type="parTrans" cxnId="{0EA6D82B-2ACC-40CE-ABF9-C6C5363163F0}">
      <dgm:prSet/>
      <dgm:spPr/>
      <dgm:t>
        <a:bodyPr/>
        <a:lstStyle/>
        <a:p>
          <a:endParaRPr lang="ru-RU"/>
        </a:p>
      </dgm:t>
    </dgm:pt>
    <dgm:pt modelId="{990C9108-F253-4BFE-800C-A4780C1A4922}" type="sibTrans" cxnId="{0EA6D82B-2ACC-40CE-ABF9-C6C5363163F0}">
      <dgm:prSet/>
      <dgm:spPr/>
      <dgm:t>
        <a:bodyPr/>
        <a:lstStyle/>
        <a:p>
          <a:endParaRPr lang="ru-RU"/>
        </a:p>
      </dgm:t>
    </dgm:pt>
    <dgm:pt modelId="{561F671D-74E1-4A36-A6AB-50504A09FBBE}">
      <dgm:prSet phldrT="[Текст]"/>
      <dgm:spPr/>
      <dgm:t>
        <a:bodyPr/>
        <a:lstStyle/>
        <a:p>
          <a:r>
            <a:rPr lang="ru-RU" b="1" dirty="0" smtClean="0"/>
            <a:t>Круглый стол «Система муниципальной </a:t>
          </a:r>
          <a:r>
            <a:rPr lang="ru-RU" b="1" dirty="0" err="1" smtClean="0"/>
            <a:t>профориентационной</a:t>
          </a:r>
          <a:r>
            <a:rPr lang="ru-RU" b="1" dirty="0" smtClean="0"/>
            <a:t> работы»  август 2017  г. Новороссийск</a:t>
          </a:r>
          <a:endParaRPr lang="ru-RU" b="1" dirty="0"/>
        </a:p>
      </dgm:t>
    </dgm:pt>
    <dgm:pt modelId="{12310CDD-5039-4E16-A2E0-B179053167E1}" type="parTrans" cxnId="{FBFDEE88-F44A-4C32-A38C-0F0FDFF6E60C}">
      <dgm:prSet/>
      <dgm:spPr/>
      <dgm:t>
        <a:bodyPr/>
        <a:lstStyle/>
        <a:p>
          <a:endParaRPr lang="ru-RU"/>
        </a:p>
      </dgm:t>
    </dgm:pt>
    <dgm:pt modelId="{5CC6D68A-8693-48F7-980B-41D406CFFA75}" type="sibTrans" cxnId="{FBFDEE88-F44A-4C32-A38C-0F0FDFF6E60C}">
      <dgm:prSet/>
      <dgm:spPr/>
      <dgm:t>
        <a:bodyPr/>
        <a:lstStyle/>
        <a:p>
          <a:endParaRPr lang="ru-RU"/>
        </a:p>
      </dgm:t>
    </dgm:pt>
    <dgm:pt modelId="{20E87933-65AE-4750-A02C-7C3A6134DC2A}">
      <dgm:prSet phldrT="[Текст]"/>
      <dgm:spPr/>
      <dgm:t>
        <a:bodyPr/>
        <a:lstStyle/>
        <a:p>
          <a:r>
            <a:rPr lang="ru-RU" b="1" dirty="0" smtClean="0"/>
            <a:t>II краевая конференция «Опыт, инновации и перспективы организации научно-исследовательской деятельности дошкольников и учащихся» октябрь 2017 г. Сочи</a:t>
          </a:r>
          <a:endParaRPr lang="ru-RU" b="1" dirty="0"/>
        </a:p>
      </dgm:t>
    </dgm:pt>
    <dgm:pt modelId="{3A71BE02-7403-4AB2-BA9A-CD7D23FCB117}" type="parTrans" cxnId="{FF05F264-3B96-4386-B462-93AC6D90D800}">
      <dgm:prSet/>
      <dgm:spPr/>
      <dgm:t>
        <a:bodyPr/>
        <a:lstStyle/>
        <a:p>
          <a:endParaRPr lang="ru-RU"/>
        </a:p>
      </dgm:t>
    </dgm:pt>
    <dgm:pt modelId="{39BF193D-B007-4EC8-975F-8C18E72F877C}" type="sibTrans" cxnId="{FF05F264-3B96-4386-B462-93AC6D90D800}">
      <dgm:prSet/>
      <dgm:spPr/>
      <dgm:t>
        <a:bodyPr/>
        <a:lstStyle/>
        <a:p>
          <a:endParaRPr lang="ru-RU"/>
        </a:p>
      </dgm:t>
    </dgm:pt>
    <dgm:pt modelId="{FED03BFA-6A1A-42FA-8956-FD83FD876C50}" type="pres">
      <dgm:prSet presAssocID="{5841732A-05AF-4043-B394-01129F0CF2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724BA-8393-4F3D-A6A2-5D0763B37992}" type="pres">
      <dgm:prSet presAssocID="{5289233C-458B-42F1-BC19-8C74B7962D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CC28D-4946-431C-B217-146677F1D992}" type="pres">
      <dgm:prSet presAssocID="{D97C2547-B902-4E6A-B2C7-F4BA8F20D749}" presName="sibTrans" presStyleCnt="0"/>
      <dgm:spPr/>
    </dgm:pt>
    <dgm:pt modelId="{9E475906-2B3E-4031-8457-67D19A007CAD}" type="pres">
      <dgm:prSet presAssocID="{2DD63B67-F26F-4818-BDA4-B53A1B59AA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A6AC9-4B12-4AA0-A6C6-369F2589B3EC}" type="pres">
      <dgm:prSet presAssocID="{990C9108-F253-4BFE-800C-A4780C1A4922}" presName="sibTrans" presStyleCnt="0"/>
      <dgm:spPr/>
    </dgm:pt>
    <dgm:pt modelId="{1AA361F7-D98D-4D33-B832-3E53DEF5054B}" type="pres">
      <dgm:prSet presAssocID="{561F671D-74E1-4A36-A6AB-50504A09FB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3FD48-E68D-4F6C-9504-547CD0187D29}" type="pres">
      <dgm:prSet presAssocID="{5CC6D68A-8693-48F7-980B-41D406CFFA75}" presName="sibTrans" presStyleCnt="0"/>
      <dgm:spPr/>
    </dgm:pt>
    <dgm:pt modelId="{21EDBFF7-48C4-4ADE-A1EC-F1D18375182B}" type="pres">
      <dgm:prSet presAssocID="{20E87933-65AE-4750-A02C-7C3A6134DC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371E7-AD5B-49A3-927E-9B984AEA5EE6}" type="presOf" srcId="{2DD63B67-F26F-4818-BDA4-B53A1B59AA62}" destId="{9E475906-2B3E-4031-8457-67D19A007CAD}" srcOrd="0" destOrd="0" presId="urn:microsoft.com/office/officeart/2005/8/layout/default#2"/>
    <dgm:cxn modelId="{FF05F264-3B96-4386-B462-93AC6D90D800}" srcId="{5841732A-05AF-4043-B394-01129F0CF2B8}" destId="{20E87933-65AE-4750-A02C-7C3A6134DC2A}" srcOrd="3" destOrd="0" parTransId="{3A71BE02-7403-4AB2-BA9A-CD7D23FCB117}" sibTransId="{39BF193D-B007-4EC8-975F-8C18E72F877C}"/>
    <dgm:cxn modelId="{7AE64477-9485-438C-B250-0D6BC23E0901}" type="presOf" srcId="{5289233C-458B-42F1-BC19-8C74B7962D87}" destId="{3F1724BA-8393-4F3D-A6A2-5D0763B37992}" srcOrd="0" destOrd="0" presId="urn:microsoft.com/office/officeart/2005/8/layout/default#2"/>
    <dgm:cxn modelId="{01916EA4-365C-459B-ABD4-D3F63BB7A51B}" type="presOf" srcId="{20E87933-65AE-4750-A02C-7C3A6134DC2A}" destId="{21EDBFF7-48C4-4ADE-A1EC-F1D18375182B}" srcOrd="0" destOrd="0" presId="urn:microsoft.com/office/officeart/2005/8/layout/default#2"/>
    <dgm:cxn modelId="{0EA6D82B-2ACC-40CE-ABF9-C6C5363163F0}" srcId="{5841732A-05AF-4043-B394-01129F0CF2B8}" destId="{2DD63B67-F26F-4818-BDA4-B53A1B59AA62}" srcOrd="1" destOrd="0" parTransId="{3D83CEB5-9BE4-49F9-BE3E-A670EF13230D}" sibTransId="{990C9108-F253-4BFE-800C-A4780C1A4922}"/>
    <dgm:cxn modelId="{CF3672DB-F008-4126-9214-EECCB97F0077}" type="presOf" srcId="{5841732A-05AF-4043-B394-01129F0CF2B8}" destId="{FED03BFA-6A1A-42FA-8956-FD83FD876C50}" srcOrd="0" destOrd="0" presId="urn:microsoft.com/office/officeart/2005/8/layout/default#2"/>
    <dgm:cxn modelId="{FBFDEE88-F44A-4C32-A38C-0F0FDFF6E60C}" srcId="{5841732A-05AF-4043-B394-01129F0CF2B8}" destId="{561F671D-74E1-4A36-A6AB-50504A09FBBE}" srcOrd="2" destOrd="0" parTransId="{12310CDD-5039-4E16-A2E0-B179053167E1}" sibTransId="{5CC6D68A-8693-48F7-980B-41D406CFFA75}"/>
    <dgm:cxn modelId="{CF5EACAF-512E-486A-B1A2-486C8E6C6A17}" type="presOf" srcId="{561F671D-74E1-4A36-A6AB-50504A09FBBE}" destId="{1AA361F7-D98D-4D33-B832-3E53DEF5054B}" srcOrd="0" destOrd="0" presId="urn:microsoft.com/office/officeart/2005/8/layout/default#2"/>
    <dgm:cxn modelId="{A3FE8E55-009F-421D-A7E9-BA4FC7E4B754}" srcId="{5841732A-05AF-4043-B394-01129F0CF2B8}" destId="{5289233C-458B-42F1-BC19-8C74B7962D87}" srcOrd="0" destOrd="0" parTransId="{E938F78A-BF5F-4376-B12D-69393A74DF93}" sibTransId="{D97C2547-B902-4E6A-B2C7-F4BA8F20D749}"/>
    <dgm:cxn modelId="{51C02BD5-2E3E-40D3-B6BA-368FAAE7188C}" type="presParOf" srcId="{FED03BFA-6A1A-42FA-8956-FD83FD876C50}" destId="{3F1724BA-8393-4F3D-A6A2-5D0763B37992}" srcOrd="0" destOrd="0" presId="urn:microsoft.com/office/officeart/2005/8/layout/default#2"/>
    <dgm:cxn modelId="{9AD8B777-EEEC-4F06-8325-8E65B6EB87BD}" type="presParOf" srcId="{FED03BFA-6A1A-42FA-8956-FD83FD876C50}" destId="{DE7CC28D-4946-431C-B217-146677F1D992}" srcOrd="1" destOrd="0" presId="urn:microsoft.com/office/officeart/2005/8/layout/default#2"/>
    <dgm:cxn modelId="{B513EB3A-F171-4C85-80C1-E642C264480B}" type="presParOf" srcId="{FED03BFA-6A1A-42FA-8956-FD83FD876C50}" destId="{9E475906-2B3E-4031-8457-67D19A007CAD}" srcOrd="2" destOrd="0" presId="urn:microsoft.com/office/officeart/2005/8/layout/default#2"/>
    <dgm:cxn modelId="{2F39D7C0-21F3-4218-A8FC-9A172B116D22}" type="presParOf" srcId="{FED03BFA-6A1A-42FA-8956-FD83FD876C50}" destId="{2B7A6AC9-4B12-4AA0-A6C6-369F2589B3EC}" srcOrd="3" destOrd="0" presId="urn:microsoft.com/office/officeart/2005/8/layout/default#2"/>
    <dgm:cxn modelId="{A7A2378E-71D9-49AB-BE9C-5EF059DFA94F}" type="presParOf" srcId="{FED03BFA-6A1A-42FA-8956-FD83FD876C50}" destId="{1AA361F7-D98D-4D33-B832-3E53DEF5054B}" srcOrd="4" destOrd="0" presId="urn:microsoft.com/office/officeart/2005/8/layout/default#2"/>
    <dgm:cxn modelId="{628C6DDB-BEA9-4C16-8965-469BFB32D99A}" type="presParOf" srcId="{FED03BFA-6A1A-42FA-8956-FD83FD876C50}" destId="{AB53FD48-E68D-4F6C-9504-547CD0187D29}" srcOrd="5" destOrd="0" presId="urn:microsoft.com/office/officeart/2005/8/layout/default#2"/>
    <dgm:cxn modelId="{24D0C7D9-EA5C-4F62-8FB2-781E6C67119C}" type="presParOf" srcId="{FED03BFA-6A1A-42FA-8956-FD83FD876C50}" destId="{21EDBFF7-48C4-4ADE-A1EC-F1D18375182B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CE5C01-8168-4D93-A495-4E3DAED103FA}" type="doc">
      <dgm:prSet loTypeId="urn:microsoft.com/office/officeart/2005/8/layout/default#3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25B7D55-36BE-4154-8602-0210414BE429}">
      <dgm:prSet phldrT="[Текст]" custT="1"/>
      <dgm:spPr/>
      <dgm:t>
        <a:bodyPr/>
        <a:lstStyle/>
        <a:p>
          <a:r>
            <a:rPr lang="en-US" sz="1600" b="1" dirty="0" smtClean="0"/>
            <a:t>I </a:t>
          </a:r>
          <a:r>
            <a:rPr lang="ru-RU" sz="1600" b="1" dirty="0" smtClean="0"/>
            <a:t>краевая научно - практическая конференция </a:t>
          </a:r>
          <a:br>
            <a:rPr lang="ru-RU" sz="1600" b="1" dirty="0" smtClean="0"/>
          </a:br>
          <a:r>
            <a:rPr lang="ru-RU" sz="1600" b="1" dirty="0" smtClean="0"/>
            <a:t>«Развитие научно-технического и инновационного творчества учащихся», 16 декабря 2016г.  г. Новороссийск.</a:t>
          </a:r>
          <a:endParaRPr lang="ru-RU" sz="1600" b="1" dirty="0"/>
        </a:p>
      </dgm:t>
    </dgm:pt>
    <dgm:pt modelId="{B7948B03-EB3C-4CC7-BE26-8E14EA946A99}" type="parTrans" cxnId="{BDE9DED4-C849-4334-8FB4-EC6624498227}">
      <dgm:prSet/>
      <dgm:spPr/>
      <dgm:t>
        <a:bodyPr/>
        <a:lstStyle/>
        <a:p>
          <a:endParaRPr lang="ru-RU"/>
        </a:p>
      </dgm:t>
    </dgm:pt>
    <dgm:pt modelId="{4A01B8F6-A151-416B-B11E-ECD4C168E8CB}" type="sibTrans" cxnId="{BDE9DED4-C849-4334-8FB4-EC6624498227}">
      <dgm:prSet/>
      <dgm:spPr/>
      <dgm:t>
        <a:bodyPr/>
        <a:lstStyle/>
        <a:p>
          <a:endParaRPr lang="ru-RU"/>
        </a:p>
      </dgm:t>
    </dgm:pt>
    <dgm:pt modelId="{F3F79E36-AB5C-4680-B24D-DFFC9039F50B}">
      <dgm:prSet phldrT="[Текст]" custT="1"/>
      <dgm:spPr/>
      <dgm:t>
        <a:bodyPr/>
        <a:lstStyle/>
        <a:p>
          <a:r>
            <a:rPr lang="ru-RU" sz="1600" b="1" dirty="0" smtClean="0"/>
            <a:t>Зональный семинар « Современные подходы к организации обучения математике при реализации Концепции развития математического образования в лицее «Морской технический»», 13 октября 2016 г. г. Новороссийск.</a:t>
          </a:r>
          <a:endParaRPr lang="ru-RU" sz="1600" b="1" dirty="0"/>
        </a:p>
      </dgm:t>
    </dgm:pt>
    <dgm:pt modelId="{E226A495-8AB6-4C63-A67C-57BE437B74ED}" type="parTrans" cxnId="{C20BDFCB-FB65-4162-910D-A5781703A46B}">
      <dgm:prSet/>
      <dgm:spPr/>
      <dgm:t>
        <a:bodyPr/>
        <a:lstStyle/>
        <a:p>
          <a:endParaRPr lang="ru-RU"/>
        </a:p>
      </dgm:t>
    </dgm:pt>
    <dgm:pt modelId="{EEEA2AE1-5891-4CB4-9A20-86184F2A4424}" type="sibTrans" cxnId="{C20BDFCB-FB65-4162-910D-A5781703A46B}">
      <dgm:prSet/>
      <dgm:spPr/>
      <dgm:t>
        <a:bodyPr/>
        <a:lstStyle/>
        <a:p>
          <a:endParaRPr lang="ru-RU"/>
        </a:p>
      </dgm:t>
    </dgm:pt>
    <dgm:pt modelId="{BFEDABEA-6D81-4377-8EB5-02167E9BFB5A}">
      <dgm:prSet phldrT="[Текст]" custT="1"/>
      <dgm:spPr/>
      <dgm:t>
        <a:bodyPr/>
        <a:lstStyle/>
        <a:p>
          <a:r>
            <a:rPr lang="ru-RU" sz="1600" b="1" dirty="0" smtClean="0"/>
            <a:t>«Форум образовательных инициатив», апрель 2016г. г. Новороссийск</a:t>
          </a:r>
          <a:endParaRPr lang="ru-RU" sz="1600" b="1" dirty="0"/>
        </a:p>
      </dgm:t>
    </dgm:pt>
    <dgm:pt modelId="{EDB839C7-A38C-4586-952C-5E52D154FC63}" type="parTrans" cxnId="{472A4A89-8CCC-4F4C-8057-70101A6D9A89}">
      <dgm:prSet/>
      <dgm:spPr/>
      <dgm:t>
        <a:bodyPr/>
        <a:lstStyle/>
        <a:p>
          <a:endParaRPr lang="ru-RU"/>
        </a:p>
      </dgm:t>
    </dgm:pt>
    <dgm:pt modelId="{96B665BF-FF9A-475B-8416-F890B2A44B20}" type="sibTrans" cxnId="{472A4A89-8CCC-4F4C-8057-70101A6D9A89}">
      <dgm:prSet/>
      <dgm:spPr/>
      <dgm:t>
        <a:bodyPr/>
        <a:lstStyle/>
        <a:p>
          <a:endParaRPr lang="ru-RU"/>
        </a:p>
      </dgm:t>
    </dgm:pt>
    <dgm:pt modelId="{99BCC303-8432-4EFB-A787-7AF1F437F9F4}">
      <dgm:prSet phldrT="[Текст]" custT="1"/>
      <dgm:spPr/>
      <dgm:t>
        <a:bodyPr/>
        <a:lstStyle/>
        <a:p>
          <a:r>
            <a:rPr lang="ru-RU" sz="1600" b="1" dirty="0" smtClean="0"/>
            <a:t>Всероссийский конкурс инновационных площадок «Путь к успеху» , 2016 г.</a:t>
          </a:r>
          <a:endParaRPr lang="ru-RU" sz="1600" b="1" dirty="0"/>
        </a:p>
      </dgm:t>
    </dgm:pt>
    <dgm:pt modelId="{7ACE4334-D65D-4E6D-A130-97AAF642AE43}" type="parTrans" cxnId="{901B4F76-BAFA-4DAC-B2AD-3134990A8372}">
      <dgm:prSet/>
      <dgm:spPr/>
      <dgm:t>
        <a:bodyPr/>
        <a:lstStyle/>
        <a:p>
          <a:endParaRPr lang="ru-RU"/>
        </a:p>
      </dgm:t>
    </dgm:pt>
    <dgm:pt modelId="{8E91472C-F311-40F5-B021-EE00D605FCC7}" type="sibTrans" cxnId="{901B4F76-BAFA-4DAC-B2AD-3134990A8372}">
      <dgm:prSet/>
      <dgm:spPr/>
      <dgm:t>
        <a:bodyPr/>
        <a:lstStyle/>
        <a:p>
          <a:endParaRPr lang="ru-RU"/>
        </a:p>
      </dgm:t>
    </dgm:pt>
    <dgm:pt modelId="{87468576-44DB-4BAA-8F6D-C2F184B19DBB}">
      <dgm:prSet custT="1"/>
      <dgm:spPr/>
      <dgm:t>
        <a:bodyPr/>
        <a:lstStyle/>
        <a:p>
          <a:r>
            <a:rPr lang="ru-RU" sz="1600" b="1" dirty="0" smtClean="0"/>
            <a:t>Конкурс ФЦПРО-2.3- 08 1. «Инициативный инновационный проект» май 2016г.</a:t>
          </a:r>
          <a:endParaRPr lang="ru-RU" sz="1600" b="1" dirty="0"/>
        </a:p>
      </dgm:t>
    </dgm:pt>
    <dgm:pt modelId="{AAFB731A-8D3E-4380-8BF0-85575BC8DAFE}" type="parTrans" cxnId="{23458819-E9B3-49AF-A91F-E05C1CEC8225}">
      <dgm:prSet/>
      <dgm:spPr/>
      <dgm:t>
        <a:bodyPr/>
        <a:lstStyle/>
        <a:p>
          <a:endParaRPr lang="ru-RU"/>
        </a:p>
      </dgm:t>
    </dgm:pt>
    <dgm:pt modelId="{3B681FF5-C906-42C2-96F3-1867CA59E9DD}" type="sibTrans" cxnId="{23458819-E9B3-49AF-A91F-E05C1CEC8225}">
      <dgm:prSet/>
      <dgm:spPr/>
      <dgm:t>
        <a:bodyPr/>
        <a:lstStyle/>
        <a:p>
          <a:endParaRPr lang="ru-RU"/>
        </a:p>
      </dgm:t>
    </dgm:pt>
    <dgm:pt modelId="{4132B1FF-EB14-4665-9DDD-C5CC6BFB182E}" type="pres">
      <dgm:prSet presAssocID="{0CCE5C01-8168-4D93-A495-4E3DAED103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432E3-DFE6-44FC-B0B0-3860107AF88B}" type="pres">
      <dgm:prSet presAssocID="{825B7D55-36BE-4154-8602-0210414BE429}" presName="node" presStyleLbl="node1" presStyleIdx="0" presStyleCnt="5" custScaleX="120503" custScaleY="125333" custLinFactNeighborX="0" custLinFactNeighborY="-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A55B-0A92-42D5-B513-798E255C96BB}" type="pres">
      <dgm:prSet presAssocID="{4A01B8F6-A151-416B-B11E-ECD4C168E8CB}" presName="sibTrans" presStyleCnt="0"/>
      <dgm:spPr/>
    </dgm:pt>
    <dgm:pt modelId="{345262DC-D853-4BAF-9554-655D2F89250B}" type="pres">
      <dgm:prSet presAssocID="{F3F79E36-AB5C-4680-B24D-DFFC9039F50B}" presName="node" presStyleLbl="node1" presStyleIdx="1" presStyleCnt="5" custScaleX="126533" custScaleY="125333" custLinFactNeighborX="535" custLinFactNeighborY="-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5523D-5E74-4236-ADF2-451629A3604C}" type="pres">
      <dgm:prSet presAssocID="{EEEA2AE1-5891-4CB4-9A20-86184F2A4424}" presName="sibTrans" presStyleCnt="0"/>
      <dgm:spPr/>
    </dgm:pt>
    <dgm:pt modelId="{6791C54B-A4AB-4CCF-9F1F-59A375FBE6E7}" type="pres">
      <dgm:prSet presAssocID="{BFEDABEA-6D81-4377-8EB5-02167E9BFB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829F4-2012-4176-BF57-0FDD7E5590C7}" type="pres">
      <dgm:prSet presAssocID="{96B665BF-FF9A-475B-8416-F890B2A44B20}" presName="sibTrans" presStyleCnt="0"/>
      <dgm:spPr/>
    </dgm:pt>
    <dgm:pt modelId="{347628F2-109E-414C-8A98-4EE53B98F4E5}" type="pres">
      <dgm:prSet presAssocID="{99BCC303-8432-4EFB-A787-7AF1F437F9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07E93-2160-47E4-A4A3-AC3CD1D91E4B}" type="pres">
      <dgm:prSet presAssocID="{8E91472C-F311-40F5-B021-EE00D605FCC7}" presName="sibTrans" presStyleCnt="0"/>
      <dgm:spPr/>
    </dgm:pt>
    <dgm:pt modelId="{DDBE1909-BFFF-4BB4-94BC-0B659219B2AD}" type="pres">
      <dgm:prSet presAssocID="{87468576-44DB-4BAA-8F6D-C2F184B19D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1B4F76-BAFA-4DAC-B2AD-3134990A8372}" srcId="{0CCE5C01-8168-4D93-A495-4E3DAED103FA}" destId="{99BCC303-8432-4EFB-A787-7AF1F437F9F4}" srcOrd="3" destOrd="0" parTransId="{7ACE4334-D65D-4E6D-A130-97AAF642AE43}" sibTransId="{8E91472C-F311-40F5-B021-EE00D605FCC7}"/>
    <dgm:cxn modelId="{486662CE-01CE-464D-A76F-7E19B685412B}" type="presOf" srcId="{99BCC303-8432-4EFB-A787-7AF1F437F9F4}" destId="{347628F2-109E-414C-8A98-4EE53B98F4E5}" srcOrd="0" destOrd="0" presId="urn:microsoft.com/office/officeart/2005/8/layout/default#3"/>
    <dgm:cxn modelId="{BDE9DED4-C849-4334-8FB4-EC6624498227}" srcId="{0CCE5C01-8168-4D93-A495-4E3DAED103FA}" destId="{825B7D55-36BE-4154-8602-0210414BE429}" srcOrd="0" destOrd="0" parTransId="{B7948B03-EB3C-4CC7-BE26-8E14EA946A99}" sibTransId="{4A01B8F6-A151-416B-B11E-ECD4C168E8CB}"/>
    <dgm:cxn modelId="{891E6F35-EF66-4184-BBBB-6864C93812F3}" type="presOf" srcId="{87468576-44DB-4BAA-8F6D-C2F184B19DBB}" destId="{DDBE1909-BFFF-4BB4-94BC-0B659219B2AD}" srcOrd="0" destOrd="0" presId="urn:microsoft.com/office/officeart/2005/8/layout/default#3"/>
    <dgm:cxn modelId="{BD97B63E-1F78-4049-96F2-B0CB691CA740}" type="presOf" srcId="{BFEDABEA-6D81-4377-8EB5-02167E9BFB5A}" destId="{6791C54B-A4AB-4CCF-9F1F-59A375FBE6E7}" srcOrd="0" destOrd="0" presId="urn:microsoft.com/office/officeart/2005/8/layout/default#3"/>
    <dgm:cxn modelId="{472A4A89-8CCC-4F4C-8057-70101A6D9A89}" srcId="{0CCE5C01-8168-4D93-A495-4E3DAED103FA}" destId="{BFEDABEA-6D81-4377-8EB5-02167E9BFB5A}" srcOrd="2" destOrd="0" parTransId="{EDB839C7-A38C-4586-952C-5E52D154FC63}" sibTransId="{96B665BF-FF9A-475B-8416-F890B2A44B20}"/>
    <dgm:cxn modelId="{9B438CFF-437B-466A-A0F0-8DE5C622C2DD}" type="presOf" srcId="{825B7D55-36BE-4154-8602-0210414BE429}" destId="{995432E3-DFE6-44FC-B0B0-3860107AF88B}" srcOrd="0" destOrd="0" presId="urn:microsoft.com/office/officeart/2005/8/layout/default#3"/>
    <dgm:cxn modelId="{D2B9463A-8B29-4FD4-8532-4E57718AB97E}" type="presOf" srcId="{F3F79E36-AB5C-4680-B24D-DFFC9039F50B}" destId="{345262DC-D853-4BAF-9554-655D2F89250B}" srcOrd="0" destOrd="0" presId="urn:microsoft.com/office/officeart/2005/8/layout/default#3"/>
    <dgm:cxn modelId="{361E2CB3-E313-45A3-BF40-317CC6672036}" type="presOf" srcId="{0CCE5C01-8168-4D93-A495-4E3DAED103FA}" destId="{4132B1FF-EB14-4665-9DDD-C5CC6BFB182E}" srcOrd="0" destOrd="0" presId="urn:microsoft.com/office/officeart/2005/8/layout/default#3"/>
    <dgm:cxn modelId="{23458819-E9B3-49AF-A91F-E05C1CEC8225}" srcId="{0CCE5C01-8168-4D93-A495-4E3DAED103FA}" destId="{87468576-44DB-4BAA-8F6D-C2F184B19DBB}" srcOrd="4" destOrd="0" parTransId="{AAFB731A-8D3E-4380-8BF0-85575BC8DAFE}" sibTransId="{3B681FF5-C906-42C2-96F3-1867CA59E9DD}"/>
    <dgm:cxn modelId="{C20BDFCB-FB65-4162-910D-A5781703A46B}" srcId="{0CCE5C01-8168-4D93-A495-4E3DAED103FA}" destId="{F3F79E36-AB5C-4680-B24D-DFFC9039F50B}" srcOrd="1" destOrd="0" parTransId="{E226A495-8AB6-4C63-A67C-57BE437B74ED}" sibTransId="{EEEA2AE1-5891-4CB4-9A20-86184F2A4424}"/>
    <dgm:cxn modelId="{FD461D06-367E-4B4C-92F8-E7F53185784B}" type="presParOf" srcId="{4132B1FF-EB14-4665-9DDD-C5CC6BFB182E}" destId="{995432E3-DFE6-44FC-B0B0-3860107AF88B}" srcOrd="0" destOrd="0" presId="urn:microsoft.com/office/officeart/2005/8/layout/default#3"/>
    <dgm:cxn modelId="{11781BDC-DB4D-440D-89B0-9A3347FA1AAD}" type="presParOf" srcId="{4132B1FF-EB14-4665-9DDD-C5CC6BFB182E}" destId="{89A0A55B-0A92-42D5-B513-798E255C96BB}" srcOrd="1" destOrd="0" presId="urn:microsoft.com/office/officeart/2005/8/layout/default#3"/>
    <dgm:cxn modelId="{5127479A-AAF3-41EF-BFA0-C6AAE44246F2}" type="presParOf" srcId="{4132B1FF-EB14-4665-9DDD-C5CC6BFB182E}" destId="{345262DC-D853-4BAF-9554-655D2F89250B}" srcOrd="2" destOrd="0" presId="urn:microsoft.com/office/officeart/2005/8/layout/default#3"/>
    <dgm:cxn modelId="{5C642856-E7BB-47C1-B1F1-6EB1E6B6D16C}" type="presParOf" srcId="{4132B1FF-EB14-4665-9DDD-C5CC6BFB182E}" destId="{ADE5523D-5E74-4236-ADF2-451629A3604C}" srcOrd="3" destOrd="0" presId="urn:microsoft.com/office/officeart/2005/8/layout/default#3"/>
    <dgm:cxn modelId="{E0DFA9B9-D595-4E46-870D-9F965B3A75F8}" type="presParOf" srcId="{4132B1FF-EB14-4665-9DDD-C5CC6BFB182E}" destId="{6791C54B-A4AB-4CCF-9F1F-59A375FBE6E7}" srcOrd="4" destOrd="0" presId="urn:microsoft.com/office/officeart/2005/8/layout/default#3"/>
    <dgm:cxn modelId="{844F62E5-B4D6-4335-B2B3-B2D0571B3E71}" type="presParOf" srcId="{4132B1FF-EB14-4665-9DDD-C5CC6BFB182E}" destId="{8F6829F4-2012-4176-BF57-0FDD7E5590C7}" srcOrd="5" destOrd="0" presId="urn:microsoft.com/office/officeart/2005/8/layout/default#3"/>
    <dgm:cxn modelId="{5D1E50F7-D62B-4E3A-A555-F616625C8E08}" type="presParOf" srcId="{4132B1FF-EB14-4665-9DDD-C5CC6BFB182E}" destId="{347628F2-109E-414C-8A98-4EE53B98F4E5}" srcOrd="6" destOrd="0" presId="urn:microsoft.com/office/officeart/2005/8/layout/default#3"/>
    <dgm:cxn modelId="{18E9BE25-0CA1-445A-B038-24CB5237028A}" type="presParOf" srcId="{4132B1FF-EB14-4665-9DDD-C5CC6BFB182E}" destId="{32B07E93-2160-47E4-A4A3-AC3CD1D91E4B}" srcOrd="7" destOrd="0" presId="urn:microsoft.com/office/officeart/2005/8/layout/default#3"/>
    <dgm:cxn modelId="{9AA30152-5F82-472C-A626-A2F25C44019D}" type="presParOf" srcId="{4132B1FF-EB14-4665-9DDD-C5CC6BFB182E}" destId="{DDBE1909-BFFF-4BB4-94BC-0B659219B2AD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69E626-846E-4EA2-96DB-BA34D2BEBD8E}" type="doc">
      <dgm:prSet loTypeId="urn:microsoft.com/office/officeart/2008/layout/VerticalAccent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98A0F2-AD5D-4A6B-9AAD-B8812BE8B2E0}">
      <dgm:prSet phldrT="[Текст]" custT="1"/>
      <dgm:spPr/>
      <dgm:t>
        <a:bodyPr/>
        <a:lstStyle/>
        <a:p>
          <a:r>
            <a:rPr lang="ru-RU" sz="1800" b="1" dirty="0" smtClean="0"/>
            <a:t>«Школьный научно-инженерный центр – от школьного кабинета к научной лаборатории», журнал «Педагогический вестник Кубани», №1 2017 г., авторы </a:t>
          </a:r>
          <a:r>
            <a:rPr lang="ru-RU" sz="1800" b="1" dirty="0" err="1" smtClean="0"/>
            <a:t>И.П.Маркова</a:t>
          </a:r>
          <a:r>
            <a:rPr lang="ru-RU" sz="1800" b="1" dirty="0" smtClean="0"/>
            <a:t>, С.Н. Лукияник; </a:t>
          </a:r>
          <a:endParaRPr lang="ru-RU" sz="1800" b="1" dirty="0"/>
        </a:p>
      </dgm:t>
    </dgm:pt>
    <dgm:pt modelId="{FAB8F4FE-2177-4B2C-BDBA-7F23F435C83B}" type="parTrans" cxnId="{67C8ECD7-9529-4B7B-B6C9-C6DD092B32CA}">
      <dgm:prSet/>
      <dgm:spPr/>
      <dgm:t>
        <a:bodyPr/>
        <a:lstStyle/>
        <a:p>
          <a:endParaRPr lang="ru-RU"/>
        </a:p>
      </dgm:t>
    </dgm:pt>
    <dgm:pt modelId="{DA1B66B9-5A3E-4931-8CA8-DBC1DF6D62E4}" type="sibTrans" cxnId="{67C8ECD7-9529-4B7B-B6C9-C6DD092B32CA}">
      <dgm:prSet/>
      <dgm:spPr/>
      <dgm:t>
        <a:bodyPr/>
        <a:lstStyle/>
        <a:p>
          <a:endParaRPr lang="ru-RU"/>
        </a:p>
      </dgm:t>
    </dgm:pt>
    <dgm:pt modelId="{B1421123-889C-4AD1-AB58-B1A4B51DDA45}">
      <dgm:prSet phldrT="[Текст]" custT="1"/>
      <dgm:spPr/>
      <dgm:t>
        <a:bodyPr/>
        <a:lstStyle/>
        <a:p>
          <a:r>
            <a:rPr lang="ru-RU" sz="1800" b="1" dirty="0" smtClean="0"/>
            <a:t>«Формируем инженерную культуру», журнал «Педагогический вестник Кубани», №2  2016 г., автор </a:t>
          </a:r>
          <a:r>
            <a:rPr lang="ru-RU" sz="1800" b="1" dirty="0" err="1" smtClean="0"/>
            <a:t>И.П.Маркова</a:t>
          </a:r>
          <a:endParaRPr lang="ru-RU" sz="1800" b="1" dirty="0"/>
        </a:p>
      </dgm:t>
    </dgm:pt>
    <dgm:pt modelId="{65AF5E6A-FB6A-42CD-967C-CF79B4809401}" type="parTrans" cxnId="{A835832D-A790-4E9F-A7AB-2F5595B2FE0B}">
      <dgm:prSet/>
      <dgm:spPr/>
      <dgm:t>
        <a:bodyPr/>
        <a:lstStyle/>
        <a:p>
          <a:endParaRPr lang="ru-RU"/>
        </a:p>
      </dgm:t>
    </dgm:pt>
    <dgm:pt modelId="{3A812F91-9C4D-4FE0-A26F-1572C0CD453C}" type="sibTrans" cxnId="{A835832D-A790-4E9F-A7AB-2F5595B2FE0B}">
      <dgm:prSet/>
      <dgm:spPr/>
      <dgm:t>
        <a:bodyPr/>
        <a:lstStyle/>
        <a:p>
          <a:endParaRPr lang="ru-RU"/>
        </a:p>
      </dgm:t>
    </dgm:pt>
    <dgm:pt modelId="{87BA04EB-5FAF-4755-A573-1CAA75EE5E52}">
      <dgm:prSet phldrT="[Текст]" custT="1"/>
      <dgm:spPr/>
      <dgm:t>
        <a:bodyPr/>
        <a:lstStyle/>
        <a:p>
          <a:r>
            <a:rPr lang="ru-RU" sz="1800" b="1" dirty="0" smtClean="0"/>
            <a:t> </a:t>
          </a:r>
          <a:r>
            <a:rPr lang="ru-RU" sz="1800" b="1" dirty="0" smtClean="0"/>
            <a:t>Материалы занятий математического кружка «</a:t>
          </a:r>
          <a:r>
            <a:rPr lang="en-US" sz="1800" b="1" dirty="0" err="1" smtClean="0"/>
            <a:t>Formulo</a:t>
          </a:r>
          <a:r>
            <a:rPr lang="en-US" sz="1800" b="1" dirty="0" smtClean="0"/>
            <a:t> de </a:t>
          </a:r>
          <a:r>
            <a:rPr lang="en-US" sz="1800" b="1" dirty="0" err="1" smtClean="0"/>
            <a:t>ntegreco</a:t>
          </a:r>
          <a:r>
            <a:rPr lang="ru-RU" sz="1800" b="1" dirty="0" smtClean="0"/>
            <a:t>. Формула Единства».  Сборник материалов международного летнего лагеря 2015 г. СПб.: Изд-во ВВМ, 2016.</a:t>
          </a:r>
          <a:endParaRPr lang="ru-RU" sz="1800" b="1" dirty="0"/>
        </a:p>
      </dgm:t>
    </dgm:pt>
    <dgm:pt modelId="{05088654-0452-4B67-A886-F0E815F4FF43}" type="parTrans" cxnId="{F650B350-BB54-4253-9F0E-D7DF63AD816B}">
      <dgm:prSet/>
      <dgm:spPr/>
      <dgm:t>
        <a:bodyPr/>
        <a:lstStyle/>
        <a:p>
          <a:endParaRPr lang="ru-RU"/>
        </a:p>
      </dgm:t>
    </dgm:pt>
    <dgm:pt modelId="{D4952D87-7F3B-4C58-A296-F01EBE3BDE60}" type="sibTrans" cxnId="{F650B350-BB54-4253-9F0E-D7DF63AD816B}">
      <dgm:prSet/>
      <dgm:spPr/>
      <dgm:t>
        <a:bodyPr/>
        <a:lstStyle/>
        <a:p>
          <a:endParaRPr lang="ru-RU"/>
        </a:p>
      </dgm:t>
    </dgm:pt>
    <dgm:pt modelId="{232F7B47-31AE-4B63-AFEF-B464E4212DC8}">
      <dgm:prSet custT="1"/>
      <dgm:spPr/>
      <dgm:t>
        <a:bodyPr/>
        <a:lstStyle/>
        <a:p>
          <a:r>
            <a:rPr lang="ru-RU" sz="1800" b="1" dirty="0" smtClean="0"/>
            <a:t>Игры </a:t>
          </a:r>
          <a:r>
            <a:rPr lang="ru-RU" sz="1800" b="1" dirty="0" smtClean="0"/>
            <a:t>разума. Альманах «Из опыта работы учителей Краснодарского края», </a:t>
          </a:r>
          <a:r>
            <a:rPr lang="ru-RU" sz="1800" b="1" dirty="0" err="1" smtClean="0"/>
            <a:t>вып</a:t>
          </a:r>
          <a:r>
            <a:rPr lang="ru-RU" sz="1800" b="1" dirty="0" smtClean="0"/>
            <a:t>. 2, Авторы-составители: </a:t>
          </a:r>
          <a:r>
            <a:rPr lang="ru-RU" sz="1800" b="1" dirty="0" err="1" smtClean="0"/>
            <a:t>Бердовская</a:t>
          </a:r>
          <a:r>
            <a:rPr lang="ru-RU" sz="1800" b="1" dirty="0" smtClean="0"/>
            <a:t> С.В., </a:t>
          </a:r>
          <a:r>
            <a:rPr lang="ru-RU" sz="1800" b="1" dirty="0" err="1" smtClean="0"/>
            <a:t>Беребердина</a:t>
          </a:r>
          <a:r>
            <a:rPr lang="ru-RU" sz="1800" b="1" dirty="0" smtClean="0"/>
            <a:t> С.П., Бирюк А.Э., Гайдук Я.С., Валерия Николаева – Краснодар,  2016 .</a:t>
          </a:r>
          <a:endParaRPr lang="ru-RU" sz="1800" b="1" dirty="0"/>
        </a:p>
      </dgm:t>
    </dgm:pt>
    <dgm:pt modelId="{1A1E0A28-7E8C-461B-820B-4BFF7001EF24}" type="parTrans" cxnId="{69A2007E-CFDD-44FF-A72F-E29585EC1DA6}">
      <dgm:prSet/>
      <dgm:spPr/>
      <dgm:t>
        <a:bodyPr/>
        <a:lstStyle/>
        <a:p>
          <a:endParaRPr lang="ru-RU"/>
        </a:p>
      </dgm:t>
    </dgm:pt>
    <dgm:pt modelId="{920903A2-F879-4527-8ED3-FF6A2D3E92D2}" type="sibTrans" cxnId="{69A2007E-CFDD-44FF-A72F-E29585EC1DA6}">
      <dgm:prSet/>
      <dgm:spPr/>
      <dgm:t>
        <a:bodyPr/>
        <a:lstStyle/>
        <a:p>
          <a:endParaRPr lang="ru-RU"/>
        </a:p>
      </dgm:t>
    </dgm:pt>
    <dgm:pt modelId="{22360B36-1855-4A45-97ED-1F757230022B}" type="pres">
      <dgm:prSet presAssocID="{7669E626-846E-4EA2-96DB-BA34D2BEBD8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CC339EC-B98E-44A0-A5C2-903602A3FBA9}" type="pres">
      <dgm:prSet presAssocID="{3A98A0F2-AD5D-4A6B-9AAD-B8812BE8B2E0}" presName="parenttextcomposite" presStyleCnt="0"/>
      <dgm:spPr/>
    </dgm:pt>
    <dgm:pt modelId="{EBE77DB3-B54F-4632-8DDD-E81F0A5A3F4E}" type="pres">
      <dgm:prSet presAssocID="{3A98A0F2-AD5D-4A6B-9AAD-B8812BE8B2E0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BB29B-EAD4-4169-B958-CA1D73F2001B}" type="pres">
      <dgm:prSet presAssocID="{3A98A0F2-AD5D-4A6B-9AAD-B8812BE8B2E0}" presName="parallelogramComposite" presStyleCnt="0"/>
      <dgm:spPr/>
    </dgm:pt>
    <dgm:pt modelId="{F4CF386F-DD56-4F8D-8214-E9A337F3D55E}" type="pres">
      <dgm:prSet presAssocID="{3A98A0F2-AD5D-4A6B-9AAD-B8812BE8B2E0}" presName="parallelogram1" presStyleLbl="alignNode1" presStyleIdx="0" presStyleCnt="28"/>
      <dgm:spPr/>
    </dgm:pt>
    <dgm:pt modelId="{27E580B3-CC3B-4BF9-A6AC-DAC8420B1067}" type="pres">
      <dgm:prSet presAssocID="{3A98A0F2-AD5D-4A6B-9AAD-B8812BE8B2E0}" presName="parallelogram2" presStyleLbl="alignNode1" presStyleIdx="1" presStyleCnt="28"/>
      <dgm:spPr/>
    </dgm:pt>
    <dgm:pt modelId="{D5C5BE62-24CD-424A-8854-2E4E4B149324}" type="pres">
      <dgm:prSet presAssocID="{3A98A0F2-AD5D-4A6B-9AAD-B8812BE8B2E0}" presName="parallelogram3" presStyleLbl="alignNode1" presStyleIdx="2" presStyleCnt="28"/>
      <dgm:spPr/>
    </dgm:pt>
    <dgm:pt modelId="{021154E5-C898-416E-8D54-9D962C4561DE}" type="pres">
      <dgm:prSet presAssocID="{3A98A0F2-AD5D-4A6B-9AAD-B8812BE8B2E0}" presName="parallelogram4" presStyleLbl="alignNode1" presStyleIdx="3" presStyleCnt="28"/>
      <dgm:spPr/>
    </dgm:pt>
    <dgm:pt modelId="{627E9FF0-69E3-4A80-BB34-37CB3DF79B85}" type="pres">
      <dgm:prSet presAssocID="{3A98A0F2-AD5D-4A6B-9AAD-B8812BE8B2E0}" presName="parallelogram5" presStyleLbl="alignNode1" presStyleIdx="4" presStyleCnt="28"/>
      <dgm:spPr/>
    </dgm:pt>
    <dgm:pt modelId="{32CEFEBC-D06C-4095-A620-D04BC1C7F233}" type="pres">
      <dgm:prSet presAssocID="{3A98A0F2-AD5D-4A6B-9AAD-B8812BE8B2E0}" presName="parallelogram6" presStyleLbl="alignNode1" presStyleIdx="5" presStyleCnt="28"/>
      <dgm:spPr/>
    </dgm:pt>
    <dgm:pt modelId="{00AFB422-CF1A-4EC3-93A5-F4167C271770}" type="pres">
      <dgm:prSet presAssocID="{3A98A0F2-AD5D-4A6B-9AAD-B8812BE8B2E0}" presName="parallelogram7" presStyleLbl="alignNode1" presStyleIdx="6" presStyleCnt="28"/>
      <dgm:spPr/>
    </dgm:pt>
    <dgm:pt modelId="{5A512457-3871-48D2-99D3-9824C257FA8F}" type="pres">
      <dgm:prSet presAssocID="{DA1B66B9-5A3E-4931-8CA8-DBC1DF6D62E4}" presName="sibTrans" presStyleCnt="0"/>
      <dgm:spPr/>
    </dgm:pt>
    <dgm:pt modelId="{07B9E4CD-F15C-41B8-99A6-144E1ACF17A9}" type="pres">
      <dgm:prSet presAssocID="{B1421123-889C-4AD1-AB58-B1A4B51DDA45}" presName="parenttextcomposite" presStyleCnt="0"/>
      <dgm:spPr/>
    </dgm:pt>
    <dgm:pt modelId="{126CABB1-77B9-41E2-B005-88C4B4D461A8}" type="pres">
      <dgm:prSet presAssocID="{B1421123-889C-4AD1-AB58-B1A4B51DDA45}" presName="parenttext" presStyleLbl="revTx" presStyleIdx="1" presStyleCnt="4" custScaleY="9332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9C651-C98D-4DD1-8BC5-0D7276AC0C53}" type="pres">
      <dgm:prSet presAssocID="{B1421123-889C-4AD1-AB58-B1A4B51DDA45}" presName="parallelogramComposite" presStyleCnt="0"/>
      <dgm:spPr/>
    </dgm:pt>
    <dgm:pt modelId="{48E6041A-FB09-4EF9-97E6-59BB54173CF6}" type="pres">
      <dgm:prSet presAssocID="{B1421123-889C-4AD1-AB58-B1A4B51DDA45}" presName="parallelogram1" presStyleLbl="alignNode1" presStyleIdx="7" presStyleCnt="28"/>
      <dgm:spPr/>
    </dgm:pt>
    <dgm:pt modelId="{F7580D46-8DF7-4887-A236-0FCDCE38E6AA}" type="pres">
      <dgm:prSet presAssocID="{B1421123-889C-4AD1-AB58-B1A4B51DDA45}" presName="parallelogram2" presStyleLbl="alignNode1" presStyleIdx="8" presStyleCnt="28"/>
      <dgm:spPr/>
    </dgm:pt>
    <dgm:pt modelId="{C569209E-2FBF-40B1-87D9-952B00D672AC}" type="pres">
      <dgm:prSet presAssocID="{B1421123-889C-4AD1-AB58-B1A4B51DDA45}" presName="parallelogram3" presStyleLbl="alignNode1" presStyleIdx="9" presStyleCnt="28"/>
      <dgm:spPr/>
    </dgm:pt>
    <dgm:pt modelId="{6172FFCC-CD5A-49C9-9FE5-FA1B85E699B6}" type="pres">
      <dgm:prSet presAssocID="{B1421123-889C-4AD1-AB58-B1A4B51DDA45}" presName="parallelogram4" presStyleLbl="alignNode1" presStyleIdx="10" presStyleCnt="28"/>
      <dgm:spPr/>
    </dgm:pt>
    <dgm:pt modelId="{65654D40-04E4-48D7-BFB6-3D4BA1C98AE3}" type="pres">
      <dgm:prSet presAssocID="{B1421123-889C-4AD1-AB58-B1A4B51DDA45}" presName="parallelogram5" presStyleLbl="alignNode1" presStyleIdx="11" presStyleCnt="28"/>
      <dgm:spPr/>
    </dgm:pt>
    <dgm:pt modelId="{7B6D15A8-A106-4E45-BE27-8A10D649E368}" type="pres">
      <dgm:prSet presAssocID="{B1421123-889C-4AD1-AB58-B1A4B51DDA45}" presName="parallelogram6" presStyleLbl="alignNode1" presStyleIdx="12" presStyleCnt="28"/>
      <dgm:spPr/>
    </dgm:pt>
    <dgm:pt modelId="{2B19BF2B-8E6F-4FC8-99F4-91FE312170B4}" type="pres">
      <dgm:prSet presAssocID="{B1421123-889C-4AD1-AB58-B1A4B51DDA45}" presName="parallelogram7" presStyleLbl="alignNode1" presStyleIdx="13" presStyleCnt="28"/>
      <dgm:spPr/>
    </dgm:pt>
    <dgm:pt modelId="{7FC9C37C-8D52-4D7A-B10D-48FCDA8D2051}" type="pres">
      <dgm:prSet presAssocID="{3A812F91-9C4D-4FE0-A26F-1572C0CD453C}" presName="sibTrans" presStyleCnt="0"/>
      <dgm:spPr/>
    </dgm:pt>
    <dgm:pt modelId="{FCD62A5B-6398-4192-81B4-296B22993545}" type="pres">
      <dgm:prSet presAssocID="{87BA04EB-5FAF-4755-A573-1CAA75EE5E52}" presName="parenttextcomposite" presStyleCnt="0"/>
      <dgm:spPr/>
    </dgm:pt>
    <dgm:pt modelId="{D1BF527E-2F29-479E-A3B1-33E3431EAC06}" type="pres">
      <dgm:prSet presAssocID="{87BA04EB-5FAF-4755-A573-1CAA75EE5E52}" presName="parenttext" presStyleLbl="revTx" presStyleIdx="2" presStyleCnt="4" custScaleY="12798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62A35-586E-494C-85EB-C8733482DFA8}" type="pres">
      <dgm:prSet presAssocID="{87BA04EB-5FAF-4755-A573-1CAA75EE5E52}" presName="parallelogramComposite" presStyleCnt="0"/>
      <dgm:spPr/>
    </dgm:pt>
    <dgm:pt modelId="{1CBD9822-8039-4414-970C-7D477DC2A7AA}" type="pres">
      <dgm:prSet presAssocID="{87BA04EB-5FAF-4755-A573-1CAA75EE5E52}" presName="parallelogram1" presStyleLbl="alignNode1" presStyleIdx="14" presStyleCnt="28"/>
      <dgm:spPr/>
    </dgm:pt>
    <dgm:pt modelId="{B8F6C868-D0C5-4DEB-9F30-96108027ACBB}" type="pres">
      <dgm:prSet presAssocID="{87BA04EB-5FAF-4755-A573-1CAA75EE5E52}" presName="parallelogram2" presStyleLbl="alignNode1" presStyleIdx="15" presStyleCnt="28"/>
      <dgm:spPr/>
    </dgm:pt>
    <dgm:pt modelId="{BA851427-4C89-4577-B1D1-207F2406FC3D}" type="pres">
      <dgm:prSet presAssocID="{87BA04EB-5FAF-4755-A573-1CAA75EE5E52}" presName="parallelogram3" presStyleLbl="alignNode1" presStyleIdx="16" presStyleCnt="28"/>
      <dgm:spPr/>
    </dgm:pt>
    <dgm:pt modelId="{2B25C5F0-1AD8-4B2A-B225-4591FFADB3E1}" type="pres">
      <dgm:prSet presAssocID="{87BA04EB-5FAF-4755-A573-1CAA75EE5E52}" presName="parallelogram4" presStyleLbl="alignNode1" presStyleIdx="17" presStyleCnt="28"/>
      <dgm:spPr/>
    </dgm:pt>
    <dgm:pt modelId="{48547690-FF1D-49F5-8B63-4A5B71E983BD}" type="pres">
      <dgm:prSet presAssocID="{87BA04EB-5FAF-4755-A573-1CAA75EE5E52}" presName="parallelogram5" presStyleLbl="alignNode1" presStyleIdx="18" presStyleCnt="28"/>
      <dgm:spPr/>
    </dgm:pt>
    <dgm:pt modelId="{B1B80423-B9CD-4E0A-82F7-9A318C0CD888}" type="pres">
      <dgm:prSet presAssocID="{87BA04EB-5FAF-4755-A573-1CAA75EE5E52}" presName="parallelogram6" presStyleLbl="alignNode1" presStyleIdx="19" presStyleCnt="28"/>
      <dgm:spPr/>
    </dgm:pt>
    <dgm:pt modelId="{1598BBDC-4FE8-4F88-A19A-78FA7D6D7643}" type="pres">
      <dgm:prSet presAssocID="{87BA04EB-5FAF-4755-A573-1CAA75EE5E52}" presName="parallelogram7" presStyleLbl="alignNode1" presStyleIdx="20" presStyleCnt="28"/>
      <dgm:spPr/>
    </dgm:pt>
    <dgm:pt modelId="{B49DCF16-03BF-4B99-BFAE-F5C6A2A2E91D}" type="pres">
      <dgm:prSet presAssocID="{D4952D87-7F3B-4C58-A296-F01EBE3BDE60}" presName="sibTrans" presStyleCnt="0"/>
      <dgm:spPr/>
    </dgm:pt>
    <dgm:pt modelId="{DB40F0C4-F4F4-4DB0-991A-1EC85A34B3CC}" type="pres">
      <dgm:prSet presAssocID="{232F7B47-31AE-4B63-AFEF-B464E4212DC8}" presName="parenttextcomposite" presStyleCnt="0"/>
      <dgm:spPr/>
    </dgm:pt>
    <dgm:pt modelId="{F9174413-5578-4328-BA1D-C93744EE3356}" type="pres">
      <dgm:prSet presAssocID="{232F7B47-31AE-4B63-AFEF-B464E4212DC8}" presName="parenttext" presStyleLbl="revTx" presStyleIdx="3" presStyleCnt="4" custScaleY="12534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7C9CF-8BFF-4F70-A764-6138F1637E5D}" type="pres">
      <dgm:prSet presAssocID="{232F7B47-31AE-4B63-AFEF-B464E4212DC8}" presName="parallelogramComposite" presStyleCnt="0"/>
      <dgm:spPr/>
    </dgm:pt>
    <dgm:pt modelId="{1AC8B27A-DBAA-4B50-A78E-68E19CECAB21}" type="pres">
      <dgm:prSet presAssocID="{232F7B47-31AE-4B63-AFEF-B464E4212DC8}" presName="parallelogram1" presStyleLbl="alignNode1" presStyleIdx="21" presStyleCnt="28"/>
      <dgm:spPr/>
    </dgm:pt>
    <dgm:pt modelId="{556956E8-8E69-439A-B110-77880425E676}" type="pres">
      <dgm:prSet presAssocID="{232F7B47-31AE-4B63-AFEF-B464E4212DC8}" presName="parallelogram2" presStyleLbl="alignNode1" presStyleIdx="22" presStyleCnt="28"/>
      <dgm:spPr/>
    </dgm:pt>
    <dgm:pt modelId="{F515A461-A7B9-4E3D-90C4-E0B347A37331}" type="pres">
      <dgm:prSet presAssocID="{232F7B47-31AE-4B63-AFEF-B464E4212DC8}" presName="parallelogram3" presStyleLbl="alignNode1" presStyleIdx="23" presStyleCnt="28"/>
      <dgm:spPr/>
    </dgm:pt>
    <dgm:pt modelId="{18F8A901-3A31-4D0F-9BA9-8F5121D36B50}" type="pres">
      <dgm:prSet presAssocID="{232F7B47-31AE-4B63-AFEF-B464E4212DC8}" presName="parallelogram4" presStyleLbl="alignNode1" presStyleIdx="24" presStyleCnt="28"/>
      <dgm:spPr/>
    </dgm:pt>
    <dgm:pt modelId="{FF6CEB89-FE34-468B-B3C7-F0A7639E5406}" type="pres">
      <dgm:prSet presAssocID="{232F7B47-31AE-4B63-AFEF-B464E4212DC8}" presName="parallelogram5" presStyleLbl="alignNode1" presStyleIdx="25" presStyleCnt="28"/>
      <dgm:spPr/>
    </dgm:pt>
    <dgm:pt modelId="{123F2523-4FAF-4CE2-8916-EF1154F28059}" type="pres">
      <dgm:prSet presAssocID="{232F7B47-31AE-4B63-AFEF-B464E4212DC8}" presName="parallelogram6" presStyleLbl="alignNode1" presStyleIdx="26" presStyleCnt="28"/>
      <dgm:spPr/>
    </dgm:pt>
    <dgm:pt modelId="{07CAD570-0C91-4E59-B935-5066C4FC0120}" type="pres">
      <dgm:prSet presAssocID="{232F7B47-31AE-4B63-AFEF-B464E4212DC8}" presName="parallelogram7" presStyleLbl="alignNode1" presStyleIdx="27" presStyleCnt="28"/>
      <dgm:spPr/>
    </dgm:pt>
  </dgm:ptLst>
  <dgm:cxnLst>
    <dgm:cxn modelId="{45247C74-EC2D-41C6-ACF5-6E5E51FD3201}" type="presOf" srcId="{7669E626-846E-4EA2-96DB-BA34D2BEBD8E}" destId="{22360B36-1855-4A45-97ED-1F757230022B}" srcOrd="0" destOrd="0" presId="urn:microsoft.com/office/officeart/2008/layout/VerticalAccentList"/>
    <dgm:cxn modelId="{47729471-3551-4BE0-B35E-5F3AFBB7A715}" type="presOf" srcId="{87BA04EB-5FAF-4755-A573-1CAA75EE5E52}" destId="{D1BF527E-2F29-479E-A3B1-33E3431EAC06}" srcOrd="0" destOrd="0" presId="urn:microsoft.com/office/officeart/2008/layout/VerticalAccentList"/>
    <dgm:cxn modelId="{CCBC40E4-1C50-4E98-B174-65BDD43CF33E}" type="presOf" srcId="{B1421123-889C-4AD1-AB58-B1A4B51DDA45}" destId="{126CABB1-77B9-41E2-B005-88C4B4D461A8}" srcOrd="0" destOrd="0" presId="urn:microsoft.com/office/officeart/2008/layout/VerticalAccentList"/>
    <dgm:cxn modelId="{A835832D-A790-4E9F-A7AB-2F5595B2FE0B}" srcId="{7669E626-846E-4EA2-96DB-BA34D2BEBD8E}" destId="{B1421123-889C-4AD1-AB58-B1A4B51DDA45}" srcOrd="1" destOrd="0" parTransId="{65AF5E6A-FB6A-42CD-967C-CF79B4809401}" sibTransId="{3A812F91-9C4D-4FE0-A26F-1572C0CD453C}"/>
    <dgm:cxn modelId="{F650B350-BB54-4253-9F0E-D7DF63AD816B}" srcId="{7669E626-846E-4EA2-96DB-BA34D2BEBD8E}" destId="{87BA04EB-5FAF-4755-A573-1CAA75EE5E52}" srcOrd="2" destOrd="0" parTransId="{05088654-0452-4B67-A886-F0E815F4FF43}" sibTransId="{D4952D87-7F3B-4C58-A296-F01EBE3BDE60}"/>
    <dgm:cxn modelId="{1F969B25-88BF-427B-B94E-3ADA91FC10EE}" type="presOf" srcId="{232F7B47-31AE-4B63-AFEF-B464E4212DC8}" destId="{F9174413-5578-4328-BA1D-C93744EE3356}" srcOrd="0" destOrd="0" presId="urn:microsoft.com/office/officeart/2008/layout/VerticalAccentList"/>
    <dgm:cxn modelId="{67C8ECD7-9529-4B7B-B6C9-C6DD092B32CA}" srcId="{7669E626-846E-4EA2-96DB-BA34D2BEBD8E}" destId="{3A98A0F2-AD5D-4A6B-9AAD-B8812BE8B2E0}" srcOrd="0" destOrd="0" parTransId="{FAB8F4FE-2177-4B2C-BDBA-7F23F435C83B}" sibTransId="{DA1B66B9-5A3E-4931-8CA8-DBC1DF6D62E4}"/>
    <dgm:cxn modelId="{C5361AE8-304C-4877-B706-506F48E03253}" type="presOf" srcId="{3A98A0F2-AD5D-4A6B-9AAD-B8812BE8B2E0}" destId="{EBE77DB3-B54F-4632-8DDD-E81F0A5A3F4E}" srcOrd="0" destOrd="0" presId="urn:microsoft.com/office/officeart/2008/layout/VerticalAccentList"/>
    <dgm:cxn modelId="{69A2007E-CFDD-44FF-A72F-E29585EC1DA6}" srcId="{7669E626-846E-4EA2-96DB-BA34D2BEBD8E}" destId="{232F7B47-31AE-4B63-AFEF-B464E4212DC8}" srcOrd="3" destOrd="0" parTransId="{1A1E0A28-7E8C-461B-820B-4BFF7001EF24}" sibTransId="{920903A2-F879-4527-8ED3-FF6A2D3E92D2}"/>
    <dgm:cxn modelId="{AC199427-F7E5-4617-A2A2-CFF6F551B156}" type="presParOf" srcId="{22360B36-1855-4A45-97ED-1F757230022B}" destId="{0CC339EC-B98E-44A0-A5C2-903602A3FBA9}" srcOrd="0" destOrd="0" presId="urn:microsoft.com/office/officeart/2008/layout/VerticalAccentList"/>
    <dgm:cxn modelId="{B4A93F4A-788A-4C6A-AE74-727ECE47ABA4}" type="presParOf" srcId="{0CC339EC-B98E-44A0-A5C2-903602A3FBA9}" destId="{EBE77DB3-B54F-4632-8DDD-E81F0A5A3F4E}" srcOrd="0" destOrd="0" presId="urn:microsoft.com/office/officeart/2008/layout/VerticalAccentList"/>
    <dgm:cxn modelId="{8DCFA0FF-0DCB-45F6-89CA-EDEB11F5A4C5}" type="presParOf" srcId="{22360B36-1855-4A45-97ED-1F757230022B}" destId="{FC3BB29B-EAD4-4169-B958-CA1D73F2001B}" srcOrd="1" destOrd="0" presId="urn:microsoft.com/office/officeart/2008/layout/VerticalAccentList"/>
    <dgm:cxn modelId="{750C6B5D-E258-440D-A5D2-3B3937E7EED7}" type="presParOf" srcId="{FC3BB29B-EAD4-4169-B958-CA1D73F2001B}" destId="{F4CF386F-DD56-4F8D-8214-E9A337F3D55E}" srcOrd="0" destOrd="0" presId="urn:microsoft.com/office/officeart/2008/layout/VerticalAccentList"/>
    <dgm:cxn modelId="{58A930D6-072F-411E-A04F-E463350725B6}" type="presParOf" srcId="{FC3BB29B-EAD4-4169-B958-CA1D73F2001B}" destId="{27E580B3-CC3B-4BF9-A6AC-DAC8420B1067}" srcOrd="1" destOrd="0" presId="urn:microsoft.com/office/officeart/2008/layout/VerticalAccentList"/>
    <dgm:cxn modelId="{4949B311-2567-44B6-97D7-157C7C47AD66}" type="presParOf" srcId="{FC3BB29B-EAD4-4169-B958-CA1D73F2001B}" destId="{D5C5BE62-24CD-424A-8854-2E4E4B149324}" srcOrd="2" destOrd="0" presId="urn:microsoft.com/office/officeart/2008/layout/VerticalAccentList"/>
    <dgm:cxn modelId="{A703BD4A-5E10-4268-B10E-AE51F9E8B85C}" type="presParOf" srcId="{FC3BB29B-EAD4-4169-B958-CA1D73F2001B}" destId="{021154E5-C898-416E-8D54-9D962C4561DE}" srcOrd="3" destOrd="0" presId="urn:microsoft.com/office/officeart/2008/layout/VerticalAccentList"/>
    <dgm:cxn modelId="{D40E4235-D37C-4ECD-9D16-CDF18BB2DF3E}" type="presParOf" srcId="{FC3BB29B-EAD4-4169-B958-CA1D73F2001B}" destId="{627E9FF0-69E3-4A80-BB34-37CB3DF79B85}" srcOrd="4" destOrd="0" presId="urn:microsoft.com/office/officeart/2008/layout/VerticalAccentList"/>
    <dgm:cxn modelId="{95C1CAAC-142C-4AD4-9103-D7D87EF46CE5}" type="presParOf" srcId="{FC3BB29B-EAD4-4169-B958-CA1D73F2001B}" destId="{32CEFEBC-D06C-4095-A620-D04BC1C7F233}" srcOrd="5" destOrd="0" presId="urn:microsoft.com/office/officeart/2008/layout/VerticalAccentList"/>
    <dgm:cxn modelId="{031197BB-0DD0-4275-9A91-DB93C4644F3F}" type="presParOf" srcId="{FC3BB29B-EAD4-4169-B958-CA1D73F2001B}" destId="{00AFB422-CF1A-4EC3-93A5-F4167C271770}" srcOrd="6" destOrd="0" presId="urn:microsoft.com/office/officeart/2008/layout/VerticalAccentList"/>
    <dgm:cxn modelId="{596644D2-59AA-4621-81C8-A7D2A78C513F}" type="presParOf" srcId="{22360B36-1855-4A45-97ED-1F757230022B}" destId="{5A512457-3871-48D2-99D3-9824C257FA8F}" srcOrd="2" destOrd="0" presId="urn:microsoft.com/office/officeart/2008/layout/VerticalAccentList"/>
    <dgm:cxn modelId="{38579A75-78F4-42FB-83B0-16F4B802BE5B}" type="presParOf" srcId="{22360B36-1855-4A45-97ED-1F757230022B}" destId="{07B9E4CD-F15C-41B8-99A6-144E1ACF17A9}" srcOrd="3" destOrd="0" presId="urn:microsoft.com/office/officeart/2008/layout/VerticalAccentList"/>
    <dgm:cxn modelId="{3D5C40AA-BB6A-489D-91AC-9BBF9018D20D}" type="presParOf" srcId="{07B9E4CD-F15C-41B8-99A6-144E1ACF17A9}" destId="{126CABB1-77B9-41E2-B005-88C4B4D461A8}" srcOrd="0" destOrd="0" presId="urn:microsoft.com/office/officeart/2008/layout/VerticalAccentList"/>
    <dgm:cxn modelId="{D95E0B78-1D25-4AB9-A4F7-E333C0A60E48}" type="presParOf" srcId="{22360B36-1855-4A45-97ED-1F757230022B}" destId="{0189C651-C98D-4DD1-8BC5-0D7276AC0C53}" srcOrd="4" destOrd="0" presId="urn:microsoft.com/office/officeart/2008/layout/VerticalAccentList"/>
    <dgm:cxn modelId="{381CCF7E-C124-435F-BB47-80AC43CD6EDB}" type="presParOf" srcId="{0189C651-C98D-4DD1-8BC5-0D7276AC0C53}" destId="{48E6041A-FB09-4EF9-97E6-59BB54173CF6}" srcOrd="0" destOrd="0" presId="urn:microsoft.com/office/officeart/2008/layout/VerticalAccentList"/>
    <dgm:cxn modelId="{36227DC2-A3C8-4B67-883E-180D0F3940B1}" type="presParOf" srcId="{0189C651-C98D-4DD1-8BC5-0D7276AC0C53}" destId="{F7580D46-8DF7-4887-A236-0FCDCE38E6AA}" srcOrd="1" destOrd="0" presId="urn:microsoft.com/office/officeart/2008/layout/VerticalAccentList"/>
    <dgm:cxn modelId="{CB2EC570-12C9-48A7-B72F-1655BC3635A0}" type="presParOf" srcId="{0189C651-C98D-4DD1-8BC5-0D7276AC0C53}" destId="{C569209E-2FBF-40B1-87D9-952B00D672AC}" srcOrd="2" destOrd="0" presId="urn:microsoft.com/office/officeart/2008/layout/VerticalAccentList"/>
    <dgm:cxn modelId="{D183B0C2-ED59-4199-AE44-1F587A1F8664}" type="presParOf" srcId="{0189C651-C98D-4DD1-8BC5-0D7276AC0C53}" destId="{6172FFCC-CD5A-49C9-9FE5-FA1B85E699B6}" srcOrd="3" destOrd="0" presId="urn:microsoft.com/office/officeart/2008/layout/VerticalAccentList"/>
    <dgm:cxn modelId="{BDFF3812-D221-4CB7-B2E6-8C4A81713DB8}" type="presParOf" srcId="{0189C651-C98D-4DD1-8BC5-0D7276AC0C53}" destId="{65654D40-04E4-48D7-BFB6-3D4BA1C98AE3}" srcOrd="4" destOrd="0" presId="urn:microsoft.com/office/officeart/2008/layout/VerticalAccentList"/>
    <dgm:cxn modelId="{03129C82-3F0F-4727-B71B-F137476539F4}" type="presParOf" srcId="{0189C651-C98D-4DD1-8BC5-0D7276AC0C53}" destId="{7B6D15A8-A106-4E45-BE27-8A10D649E368}" srcOrd="5" destOrd="0" presId="urn:microsoft.com/office/officeart/2008/layout/VerticalAccentList"/>
    <dgm:cxn modelId="{E482B931-161B-4C19-9106-5BDE30D49084}" type="presParOf" srcId="{0189C651-C98D-4DD1-8BC5-0D7276AC0C53}" destId="{2B19BF2B-8E6F-4FC8-99F4-91FE312170B4}" srcOrd="6" destOrd="0" presId="urn:microsoft.com/office/officeart/2008/layout/VerticalAccentList"/>
    <dgm:cxn modelId="{11399FD8-C7FD-4316-B591-8798AFAF24E6}" type="presParOf" srcId="{22360B36-1855-4A45-97ED-1F757230022B}" destId="{7FC9C37C-8D52-4D7A-B10D-48FCDA8D2051}" srcOrd="5" destOrd="0" presId="urn:microsoft.com/office/officeart/2008/layout/VerticalAccentList"/>
    <dgm:cxn modelId="{E7ED7C0E-0F69-4029-A430-BFF8695CD951}" type="presParOf" srcId="{22360B36-1855-4A45-97ED-1F757230022B}" destId="{FCD62A5B-6398-4192-81B4-296B22993545}" srcOrd="6" destOrd="0" presId="urn:microsoft.com/office/officeart/2008/layout/VerticalAccentList"/>
    <dgm:cxn modelId="{61911309-CA25-4F19-91AD-F25276E05A7C}" type="presParOf" srcId="{FCD62A5B-6398-4192-81B4-296B22993545}" destId="{D1BF527E-2F29-479E-A3B1-33E3431EAC06}" srcOrd="0" destOrd="0" presId="urn:microsoft.com/office/officeart/2008/layout/VerticalAccentList"/>
    <dgm:cxn modelId="{B87E1980-7A29-49D1-A0C1-E633A43C4152}" type="presParOf" srcId="{22360B36-1855-4A45-97ED-1F757230022B}" destId="{D6662A35-586E-494C-85EB-C8733482DFA8}" srcOrd="7" destOrd="0" presId="urn:microsoft.com/office/officeart/2008/layout/VerticalAccentList"/>
    <dgm:cxn modelId="{DE558D1A-B386-46B3-BC9F-BFDF1127FF84}" type="presParOf" srcId="{D6662A35-586E-494C-85EB-C8733482DFA8}" destId="{1CBD9822-8039-4414-970C-7D477DC2A7AA}" srcOrd="0" destOrd="0" presId="urn:microsoft.com/office/officeart/2008/layout/VerticalAccentList"/>
    <dgm:cxn modelId="{7462D0C9-4A74-48DF-BEB3-CD1C5DEA3766}" type="presParOf" srcId="{D6662A35-586E-494C-85EB-C8733482DFA8}" destId="{B8F6C868-D0C5-4DEB-9F30-96108027ACBB}" srcOrd="1" destOrd="0" presId="urn:microsoft.com/office/officeart/2008/layout/VerticalAccentList"/>
    <dgm:cxn modelId="{ECF6B8DC-5706-409A-928B-7B5E50C22B98}" type="presParOf" srcId="{D6662A35-586E-494C-85EB-C8733482DFA8}" destId="{BA851427-4C89-4577-B1D1-207F2406FC3D}" srcOrd="2" destOrd="0" presId="urn:microsoft.com/office/officeart/2008/layout/VerticalAccentList"/>
    <dgm:cxn modelId="{0BDA3D47-DD86-4DA2-8B11-6D64398A200E}" type="presParOf" srcId="{D6662A35-586E-494C-85EB-C8733482DFA8}" destId="{2B25C5F0-1AD8-4B2A-B225-4591FFADB3E1}" srcOrd="3" destOrd="0" presId="urn:microsoft.com/office/officeart/2008/layout/VerticalAccentList"/>
    <dgm:cxn modelId="{73416E4E-3D63-4A11-9007-F091036366C7}" type="presParOf" srcId="{D6662A35-586E-494C-85EB-C8733482DFA8}" destId="{48547690-FF1D-49F5-8B63-4A5B71E983BD}" srcOrd="4" destOrd="0" presId="urn:microsoft.com/office/officeart/2008/layout/VerticalAccentList"/>
    <dgm:cxn modelId="{824CC30D-92BD-44B3-8F1B-41A8021D3D2C}" type="presParOf" srcId="{D6662A35-586E-494C-85EB-C8733482DFA8}" destId="{B1B80423-B9CD-4E0A-82F7-9A318C0CD888}" srcOrd="5" destOrd="0" presId="urn:microsoft.com/office/officeart/2008/layout/VerticalAccentList"/>
    <dgm:cxn modelId="{6722B212-872C-4679-8238-6D8F5C621390}" type="presParOf" srcId="{D6662A35-586E-494C-85EB-C8733482DFA8}" destId="{1598BBDC-4FE8-4F88-A19A-78FA7D6D7643}" srcOrd="6" destOrd="0" presId="urn:microsoft.com/office/officeart/2008/layout/VerticalAccentList"/>
    <dgm:cxn modelId="{39F4B55F-4BC3-4097-91FD-C399606E9E38}" type="presParOf" srcId="{22360B36-1855-4A45-97ED-1F757230022B}" destId="{B49DCF16-03BF-4B99-BFAE-F5C6A2A2E91D}" srcOrd="8" destOrd="0" presId="urn:microsoft.com/office/officeart/2008/layout/VerticalAccentList"/>
    <dgm:cxn modelId="{78583C62-23C4-443D-90B2-E37653EF918D}" type="presParOf" srcId="{22360B36-1855-4A45-97ED-1F757230022B}" destId="{DB40F0C4-F4F4-4DB0-991A-1EC85A34B3CC}" srcOrd="9" destOrd="0" presId="urn:microsoft.com/office/officeart/2008/layout/VerticalAccentList"/>
    <dgm:cxn modelId="{070B78A5-85DA-4E29-9E06-2B6DBC2B8FC3}" type="presParOf" srcId="{DB40F0C4-F4F4-4DB0-991A-1EC85A34B3CC}" destId="{F9174413-5578-4328-BA1D-C93744EE3356}" srcOrd="0" destOrd="0" presId="urn:microsoft.com/office/officeart/2008/layout/VerticalAccentList"/>
    <dgm:cxn modelId="{6E2BB9BA-85C5-40B6-9B17-F7D2E2127507}" type="presParOf" srcId="{22360B36-1855-4A45-97ED-1F757230022B}" destId="{6F37C9CF-8BFF-4F70-A764-6138F1637E5D}" srcOrd="10" destOrd="0" presId="urn:microsoft.com/office/officeart/2008/layout/VerticalAccentList"/>
    <dgm:cxn modelId="{5DB98361-53AD-437B-9383-A791FA827D9A}" type="presParOf" srcId="{6F37C9CF-8BFF-4F70-A764-6138F1637E5D}" destId="{1AC8B27A-DBAA-4B50-A78E-68E19CECAB21}" srcOrd="0" destOrd="0" presId="urn:microsoft.com/office/officeart/2008/layout/VerticalAccentList"/>
    <dgm:cxn modelId="{60689C9B-CB07-4005-B9CB-71FA98F5FD13}" type="presParOf" srcId="{6F37C9CF-8BFF-4F70-A764-6138F1637E5D}" destId="{556956E8-8E69-439A-B110-77880425E676}" srcOrd="1" destOrd="0" presId="urn:microsoft.com/office/officeart/2008/layout/VerticalAccentList"/>
    <dgm:cxn modelId="{64344602-6E00-448A-AFAF-FE874C37AFE0}" type="presParOf" srcId="{6F37C9CF-8BFF-4F70-A764-6138F1637E5D}" destId="{F515A461-A7B9-4E3D-90C4-E0B347A37331}" srcOrd="2" destOrd="0" presId="urn:microsoft.com/office/officeart/2008/layout/VerticalAccentList"/>
    <dgm:cxn modelId="{8F1E3EED-EB83-431B-B52A-85BCCFA5BB04}" type="presParOf" srcId="{6F37C9CF-8BFF-4F70-A764-6138F1637E5D}" destId="{18F8A901-3A31-4D0F-9BA9-8F5121D36B50}" srcOrd="3" destOrd="0" presId="urn:microsoft.com/office/officeart/2008/layout/VerticalAccentList"/>
    <dgm:cxn modelId="{156B6B85-28DB-4AA9-85BC-06E81840813F}" type="presParOf" srcId="{6F37C9CF-8BFF-4F70-A764-6138F1637E5D}" destId="{FF6CEB89-FE34-468B-B3C7-F0A7639E5406}" srcOrd="4" destOrd="0" presId="urn:microsoft.com/office/officeart/2008/layout/VerticalAccentList"/>
    <dgm:cxn modelId="{580B4ED9-564A-4969-956A-03D26F2BB05F}" type="presParOf" srcId="{6F37C9CF-8BFF-4F70-A764-6138F1637E5D}" destId="{123F2523-4FAF-4CE2-8916-EF1154F28059}" srcOrd="5" destOrd="0" presId="urn:microsoft.com/office/officeart/2008/layout/VerticalAccentList"/>
    <dgm:cxn modelId="{146029F3-F2F3-4D0C-88C6-0A880D519A43}" type="presParOf" srcId="{6F37C9CF-8BFF-4F70-A764-6138F1637E5D}" destId="{07CAD570-0C91-4E59-B935-5066C4FC012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4B12A2-92AD-483D-85DB-FF0D4D4F7445}">
      <dsp:nvSpPr>
        <dsp:cNvPr id="0" name=""/>
        <dsp:cNvSpPr/>
      </dsp:nvSpPr>
      <dsp:spPr>
        <a:xfrm>
          <a:off x="169893" y="618458"/>
          <a:ext cx="4018046" cy="1255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8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Организация и сопровождение деятельности Школьного научно- инженерного центра</a:t>
          </a:r>
          <a:endParaRPr lang="ru-RU" sz="1900" b="1" kern="1200" dirty="0"/>
        </a:p>
      </dsp:txBody>
      <dsp:txXfrm>
        <a:off x="169893" y="618458"/>
        <a:ext cx="4018046" cy="1255639"/>
      </dsp:txXfrm>
    </dsp:sp>
    <dsp:sp modelId="{958AB9E1-C374-4F75-A46F-07551FF76AF8}">
      <dsp:nvSpPr>
        <dsp:cNvPr id="0" name=""/>
        <dsp:cNvSpPr/>
      </dsp:nvSpPr>
      <dsp:spPr>
        <a:xfrm>
          <a:off x="2475" y="437088"/>
          <a:ext cx="878947" cy="13184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1C5E73-D44E-4DD9-B5F9-F109321DF6BD}">
      <dsp:nvSpPr>
        <dsp:cNvPr id="0" name=""/>
        <dsp:cNvSpPr/>
      </dsp:nvSpPr>
      <dsp:spPr>
        <a:xfrm>
          <a:off x="4620438" y="618458"/>
          <a:ext cx="4018046" cy="1255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8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Создание инфраструктуры  Школьного научно-инженерного центра</a:t>
          </a:r>
          <a:endParaRPr lang="ru-RU" sz="1900" b="1" kern="1200" dirty="0"/>
        </a:p>
      </dsp:txBody>
      <dsp:txXfrm>
        <a:off x="4620438" y="618458"/>
        <a:ext cx="4018046" cy="1255639"/>
      </dsp:txXfrm>
    </dsp:sp>
    <dsp:sp modelId="{80C5D2ED-9332-429B-99CB-87E795112671}">
      <dsp:nvSpPr>
        <dsp:cNvPr id="0" name=""/>
        <dsp:cNvSpPr/>
      </dsp:nvSpPr>
      <dsp:spPr>
        <a:xfrm>
          <a:off x="4453019" y="437088"/>
          <a:ext cx="878947" cy="13184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F044B4-7C61-4A28-8B77-A254603F1E0A}">
      <dsp:nvSpPr>
        <dsp:cNvPr id="0" name=""/>
        <dsp:cNvSpPr/>
      </dsp:nvSpPr>
      <dsp:spPr>
        <a:xfrm>
          <a:off x="169893" y="2199169"/>
          <a:ext cx="4018046" cy="1255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8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Организация сетевого взаимодействия</a:t>
          </a:r>
          <a:endParaRPr lang="ru-RU" sz="1900" b="1" kern="1200" dirty="0"/>
        </a:p>
      </dsp:txBody>
      <dsp:txXfrm>
        <a:off x="169893" y="2199169"/>
        <a:ext cx="4018046" cy="1255639"/>
      </dsp:txXfrm>
    </dsp:sp>
    <dsp:sp modelId="{13912BF8-5766-4C3C-ADA7-60C325917034}">
      <dsp:nvSpPr>
        <dsp:cNvPr id="0" name=""/>
        <dsp:cNvSpPr/>
      </dsp:nvSpPr>
      <dsp:spPr>
        <a:xfrm>
          <a:off x="2475" y="2017799"/>
          <a:ext cx="878947" cy="13184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7FA316-04E0-40B0-85AC-BF287DDF6761}">
      <dsp:nvSpPr>
        <dsp:cNvPr id="0" name=""/>
        <dsp:cNvSpPr/>
      </dsp:nvSpPr>
      <dsp:spPr>
        <a:xfrm>
          <a:off x="4620438" y="2199169"/>
          <a:ext cx="4018046" cy="1255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8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Создание банка образовательных программ и учебных пособий</a:t>
          </a:r>
          <a:endParaRPr lang="ru-RU" sz="1900" b="1" kern="1200" dirty="0"/>
        </a:p>
      </dsp:txBody>
      <dsp:txXfrm>
        <a:off x="4620438" y="2199169"/>
        <a:ext cx="4018046" cy="1255639"/>
      </dsp:txXfrm>
    </dsp:sp>
    <dsp:sp modelId="{66D2038D-B367-4336-837E-606E062A495B}">
      <dsp:nvSpPr>
        <dsp:cNvPr id="0" name=""/>
        <dsp:cNvSpPr/>
      </dsp:nvSpPr>
      <dsp:spPr>
        <a:xfrm>
          <a:off x="4453019" y="2017799"/>
          <a:ext cx="878947" cy="13184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E43451-FE47-46A5-BD39-00F1B4893DD4}">
      <dsp:nvSpPr>
        <dsp:cNvPr id="0" name=""/>
        <dsp:cNvSpPr/>
      </dsp:nvSpPr>
      <dsp:spPr>
        <a:xfrm>
          <a:off x="2395166" y="3779879"/>
          <a:ext cx="4018046" cy="1255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86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Апробация и диссеминация результатов деятельности КИП</a:t>
          </a:r>
          <a:endParaRPr lang="ru-RU" sz="1900" b="1" kern="1200" dirty="0"/>
        </a:p>
      </dsp:txBody>
      <dsp:txXfrm>
        <a:off x="2395166" y="3779879"/>
        <a:ext cx="4018046" cy="1255639"/>
      </dsp:txXfrm>
    </dsp:sp>
    <dsp:sp modelId="{0DCD5D13-0936-4B72-8E90-7A1958B6830D}">
      <dsp:nvSpPr>
        <dsp:cNvPr id="0" name=""/>
        <dsp:cNvSpPr/>
      </dsp:nvSpPr>
      <dsp:spPr>
        <a:xfrm>
          <a:off x="2227747" y="3598509"/>
          <a:ext cx="878947" cy="13184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1E7436-2CE8-46A6-A968-8A1459694814}">
      <dsp:nvSpPr>
        <dsp:cNvPr id="0" name=""/>
        <dsp:cNvSpPr/>
      </dsp:nvSpPr>
      <dsp:spPr>
        <a:xfrm>
          <a:off x="3132345" y="3400380"/>
          <a:ext cx="2101031" cy="12606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Школьный научно-инженерный центр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132345" y="3400380"/>
        <a:ext cx="2101031" cy="1260631"/>
      </dsp:txXfrm>
    </dsp:sp>
    <dsp:sp modelId="{43B0A84A-42E4-457D-8536-84F94945B93B}">
      <dsp:nvSpPr>
        <dsp:cNvPr id="0" name=""/>
        <dsp:cNvSpPr/>
      </dsp:nvSpPr>
      <dsp:spPr>
        <a:xfrm rot="10619671">
          <a:off x="1768723" y="3778876"/>
          <a:ext cx="1348095" cy="6080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4BC00B-D0AB-4410-BF4A-D862265A2A0C}">
      <dsp:nvSpPr>
        <dsp:cNvPr id="0" name=""/>
        <dsp:cNvSpPr/>
      </dsp:nvSpPr>
      <dsp:spPr>
        <a:xfrm>
          <a:off x="324033" y="3434344"/>
          <a:ext cx="2226257" cy="148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Математическая школа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324033" y="3434344"/>
        <a:ext cx="2226257" cy="1481023"/>
      </dsp:txXfrm>
    </dsp:sp>
    <dsp:sp modelId="{ABDC13A8-067E-4C8B-9449-2101B5169BB4}">
      <dsp:nvSpPr>
        <dsp:cNvPr id="0" name=""/>
        <dsp:cNvSpPr/>
      </dsp:nvSpPr>
      <dsp:spPr>
        <a:xfrm rot="12854604">
          <a:off x="2205012" y="2805605"/>
          <a:ext cx="1457361" cy="6080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600A24-3356-484D-8644-9E3F5FA5BA66}">
      <dsp:nvSpPr>
        <dsp:cNvPr id="0" name=""/>
        <dsp:cNvSpPr/>
      </dsp:nvSpPr>
      <dsp:spPr>
        <a:xfrm>
          <a:off x="684066" y="1528143"/>
          <a:ext cx="2026910" cy="162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Лаборатория «Научные развлечения»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84066" y="1528143"/>
        <a:ext cx="2026910" cy="1621528"/>
      </dsp:txXfrm>
    </dsp:sp>
    <dsp:sp modelId="{0C870C1B-505D-42EE-B947-1537A2791460}">
      <dsp:nvSpPr>
        <dsp:cNvPr id="0" name=""/>
        <dsp:cNvSpPr/>
      </dsp:nvSpPr>
      <dsp:spPr>
        <a:xfrm rot="16230352">
          <a:off x="3843592" y="2736978"/>
          <a:ext cx="748101" cy="6080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EF2631-7C70-4405-A840-FC9C8D6AEA3D}">
      <dsp:nvSpPr>
        <dsp:cNvPr id="0" name=""/>
        <dsp:cNvSpPr/>
      </dsp:nvSpPr>
      <dsp:spPr>
        <a:xfrm>
          <a:off x="3188614" y="1044444"/>
          <a:ext cx="2026910" cy="162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Лаборатория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«Интернет вещей»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188614" y="1044444"/>
        <a:ext cx="2026910" cy="1621528"/>
      </dsp:txXfrm>
    </dsp:sp>
    <dsp:sp modelId="{9C31A663-B6F3-4F43-98A8-29900D4FBA84}">
      <dsp:nvSpPr>
        <dsp:cNvPr id="0" name=""/>
        <dsp:cNvSpPr/>
      </dsp:nvSpPr>
      <dsp:spPr>
        <a:xfrm rot="19633256">
          <a:off x="4737756" y="2836932"/>
          <a:ext cx="1348586" cy="6080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1DD73B-23F9-4ADE-8166-875A8ADC3922}">
      <dsp:nvSpPr>
        <dsp:cNvPr id="0" name=""/>
        <dsp:cNvSpPr/>
      </dsp:nvSpPr>
      <dsp:spPr>
        <a:xfrm>
          <a:off x="5796632" y="1528157"/>
          <a:ext cx="2026910" cy="162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796632" y="1528157"/>
        <a:ext cx="2026910" cy="1621528"/>
      </dsp:txXfrm>
    </dsp:sp>
    <dsp:sp modelId="{B8D5081C-5528-4894-B274-8689056C6A50}">
      <dsp:nvSpPr>
        <dsp:cNvPr id="0" name=""/>
        <dsp:cNvSpPr/>
      </dsp:nvSpPr>
      <dsp:spPr>
        <a:xfrm rot="31282">
          <a:off x="5239876" y="3754594"/>
          <a:ext cx="1426634" cy="6080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67E10-E921-4ECF-B811-806A91D4A137}">
      <dsp:nvSpPr>
        <dsp:cNvPr id="0" name=""/>
        <dsp:cNvSpPr/>
      </dsp:nvSpPr>
      <dsp:spPr>
        <a:xfrm>
          <a:off x="6120693" y="3458290"/>
          <a:ext cx="2076448" cy="1198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6120693" y="3458290"/>
        <a:ext cx="2076448" cy="11989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74102D-F650-4F24-8F93-A9003720366D}">
      <dsp:nvSpPr>
        <dsp:cNvPr id="0" name=""/>
        <dsp:cNvSpPr/>
      </dsp:nvSpPr>
      <dsp:spPr>
        <a:xfrm>
          <a:off x="2100952" y="586926"/>
          <a:ext cx="3836268" cy="3836268"/>
        </a:xfrm>
        <a:prstGeom prst="blockArc">
          <a:avLst>
            <a:gd name="adj1" fmla="val 10775658"/>
            <a:gd name="adj2" fmla="val 15951249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947D7-A74A-4D67-8B9E-6B076EEF071E}">
      <dsp:nvSpPr>
        <dsp:cNvPr id="0" name=""/>
        <dsp:cNvSpPr/>
      </dsp:nvSpPr>
      <dsp:spPr>
        <a:xfrm>
          <a:off x="2091060" y="578935"/>
          <a:ext cx="3836268" cy="3836268"/>
        </a:xfrm>
        <a:prstGeom prst="blockArc">
          <a:avLst>
            <a:gd name="adj1" fmla="val 5648832"/>
            <a:gd name="adj2" fmla="val 10793656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E0A1-8782-44EE-B6BE-990471449C31}">
      <dsp:nvSpPr>
        <dsp:cNvPr id="0" name=""/>
        <dsp:cNvSpPr/>
      </dsp:nvSpPr>
      <dsp:spPr>
        <a:xfrm>
          <a:off x="1843821" y="577364"/>
          <a:ext cx="3836268" cy="3836268"/>
        </a:xfrm>
        <a:prstGeom prst="blockArc">
          <a:avLst>
            <a:gd name="adj1" fmla="val 21358335"/>
            <a:gd name="adj2" fmla="val 5194867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C2C77-0610-4523-82FB-F2F44F7BF5EC}">
      <dsp:nvSpPr>
        <dsp:cNvPr id="0" name=""/>
        <dsp:cNvSpPr/>
      </dsp:nvSpPr>
      <dsp:spPr>
        <a:xfrm>
          <a:off x="1843362" y="570667"/>
          <a:ext cx="3836268" cy="3836268"/>
        </a:xfrm>
        <a:prstGeom prst="blockArc">
          <a:avLst>
            <a:gd name="adj1" fmla="val 16405978"/>
            <a:gd name="adj2" fmla="val 21370651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E9F11-DFAB-459F-84DE-8CF3B644F5AF}">
      <dsp:nvSpPr>
        <dsp:cNvPr id="0" name=""/>
        <dsp:cNvSpPr/>
      </dsp:nvSpPr>
      <dsp:spPr>
        <a:xfrm>
          <a:off x="3168355" y="1924508"/>
          <a:ext cx="1375150" cy="111560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МАОУ лицей «МТ»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68355" y="1924508"/>
        <a:ext cx="1375150" cy="1115600"/>
      </dsp:txXfrm>
    </dsp:sp>
    <dsp:sp modelId="{AE306AE4-D389-4942-A787-9A381EF6D691}">
      <dsp:nvSpPr>
        <dsp:cNvPr id="0" name=""/>
        <dsp:cNvSpPr/>
      </dsp:nvSpPr>
      <dsp:spPr>
        <a:xfrm>
          <a:off x="3256052" y="858"/>
          <a:ext cx="1235281" cy="12352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Вузы и </a:t>
          </a:r>
          <a:r>
            <a:rPr lang="ru-RU" sz="1800" kern="1200" dirty="0" err="1" smtClean="0">
              <a:solidFill>
                <a:schemeClr val="tx1"/>
              </a:solidFill>
            </a:rPr>
            <a:t>сузы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56052" y="858"/>
        <a:ext cx="1235281" cy="1235281"/>
      </dsp:txXfrm>
    </dsp:sp>
    <dsp:sp modelId="{F21F5AD8-3C67-4AFD-A245-2A6F948610C0}">
      <dsp:nvSpPr>
        <dsp:cNvPr id="0" name=""/>
        <dsp:cNvSpPr/>
      </dsp:nvSpPr>
      <dsp:spPr>
        <a:xfrm>
          <a:off x="5013352" y="1746252"/>
          <a:ext cx="1235281" cy="12352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школы города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013352" y="1746252"/>
        <a:ext cx="1235281" cy="1235281"/>
      </dsp:txXfrm>
    </dsp:sp>
    <dsp:sp modelId="{47F5B2DB-93D0-424C-B8F0-13FC7373F8BF}">
      <dsp:nvSpPr>
        <dsp:cNvPr id="0" name=""/>
        <dsp:cNvSpPr/>
      </dsp:nvSpPr>
      <dsp:spPr>
        <a:xfrm>
          <a:off x="3256052" y="3748187"/>
          <a:ext cx="1235281" cy="12352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школы других городов и регионов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56052" y="3748187"/>
        <a:ext cx="1235281" cy="1235281"/>
      </dsp:txXfrm>
    </dsp:sp>
    <dsp:sp modelId="{C643BEE0-6F79-49D2-AF10-8CAF62C1C41C}">
      <dsp:nvSpPr>
        <dsp:cNvPr id="0" name=""/>
        <dsp:cNvSpPr/>
      </dsp:nvSpPr>
      <dsp:spPr>
        <a:xfrm>
          <a:off x="1331346" y="1826057"/>
          <a:ext cx="1608373" cy="134894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учреждения доп. образования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31346" y="1826057"/>
        <a:ext cx="1608373" cy="13489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220EAC-A625-40B2-A34F-D98B5BAF3F04}">
      <dsp:nvSpPr>
        <dsp:cNvPr id="0" name=""/>
        <dsp:cNvSpPr/>
      </dsp:nvSpPr>
      <dsp:spPr>
        <a:xfrm>
          <a:off x="98395" y="204"/>
          <a:ext cx="4209383" cy="2525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</a:t>
          </a:r>
          <a:r>
            <a:rPr lang="ru-RU" sz="2100" b="1" kern="1200" dirty="0" smtClean="0"/>
            <a:t>II краевая конференция ««Реализация профильного образования: развитие </a:t>
          </a:r>
          <a:r>
            <a:rPr lang="ru-RU" sz="2100" b="1" kern="1200" dirty="0" err="1" smtClean="0"/>
            <a:t>инженерно</a:t>
          </a:r>
          <a:r>
            <a:rPr lang="ru-RU" sz="2100" b="1" kern="1200" dirty="0" smtClean="0"/>
            <a:t> – математического и технического творчества учащихся»                                                   ноябрь  2018 г. Новороссийск</a:t>
          </a:r>
          <a:endParaRPr lang="ru-RU" sz="2100" b="1" kern="1200" dirty="0"/>
        </a:p>
      </dsp:txBody>
      <dsp:txXfrm>
        <a:off x="98395" y="204"/>
        <a:ext cx="4209383" cy="2525630"/>
      </dsp:txXfrm>
    </dsp:sp>
    <dsp:sp modelId="{54A31B1D-CF11-43F5-B4D8-0B6893728EB1}">
      <dsp:nvSpPr>
        <dsp:cNvPr id="0" name=""/>
        <dsp:cNvSpPr/>
      </dsp:nvSpPr>
      <dsp:spPr>
        <a:xfrm>
          <a:off x="4728717" y="204"/>
          <a:ext cx="4209383" cy="25256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Зональный семинар «Опыт работы лицея «Морской технический» по развитию мотивации к инженерно-математическому и техническому творчеству учащихся» февраль 2018 г. Новороссийск</a:t>
          </a:r>
          <a:endParaRPr lang="ru-RU" sz="2100" b="1" kern="1200" dirty="0"/>
        </a:p>
      </dsp:txBody>
      <dsp:txXfrm>
        <a:off x="4728717" y="204"/>
        <a:ext cx="4209383" cy="2525630"/>
      </dsp:txXfrm>
    </dsp:sp>
    <dsp:sp modelId="{38F99F82-BFC6-4366-BAD5-D420D94A868C}">
      <dsp:nvSpPr>
        <dsp:cNvPr id="0" name=""/>
        <dsp:cNvSpPr/>
      </dsp:nvSpPr>
      <dsp:spPr>
        <a:xfrm>
          <a:off x="2413556" y="2946773"/>
          <a:ext cx="4209383" cy="25256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Семинар в рамках проекта «Школы городов России – партнеры Москвы», декабрь 2018г. г. Новороссийск. </a:t>
          </a:r>
          <a:endParaRPr lang="ru-RU" sz="2100" b="1" kern="1200" dirty="0"/>
        </a:p>
      </dsp:txBody>
      <dsp:txXfrm>
        <a:off x="2413556" y="2946773"/>
        <a:ext cx="4209383" cy="25256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724BA-8393-4F3D-A6A2-5D0763B37992}">
      <dsp:nvSpPr>
        <dsp:cNvPr id="0" name=""/>
        <dsp:cNvSpPr/>
      </dsp:nvSpPr>
      <dsp:spPr>
        <a:xfrm>
          <a:off x="1089" y="45251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II краевая конференция ««Реализация профильного образования: развитие </a:t>
          </a:r>
          <a:r>
            <a:rPr lang="ru-RU" sz="2300" b="1" kern="1200" dirty="0" err="1" smtClean="0"/>
            <a:t>инженерно</a:t>
          </a:r>
          <a:r>
            <a:rPr lang="ru-RU" sz="2300" b="1" kern="1200" dirty="0" smtClean="0"/>
            <a:t> – математического и технического творчества учащихся»                                                   ноябрь  2017 г. Новороссийск</a:t>
          </a:r>
          <a:endParaRPr lang="ru-RU" sz="2300" b="1" kern="1200" dirty="0"/>
        </a:p>
      </dsp:txBody>
      <dsp:txXfrm>
        <a:off x="1089" y="45251"/>
        <a:ext cx="4250862" cy="2550517"/>
      </dsp:txXfrm>
    </dsp:sp>
    <dsp:sp modelId="{9E475906-2B3E-4031-8457-67D19A007CAD}">
      <dsp:nvSpPr>
        <dsp:cNvPr id="0" name=""/>
        <dsp:cNvSpPr/>
      </dsp:nvSpPr>
      <dsp:spPr>
        <a:xfrm>
          <a:off x="4677039" y="45251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«Форум образовательных инициатив» март 2017 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г. Новороссийск</a:t>
          </a:r>
          <a:endParaRPr lang="ru-RU" sz="2300" b="1" kern="1200" dirty="0"/>
        </a:p>
      </dsp:txBody>
      <dsp:txXfrm>
        <a:off x="4677039" y="45251"/>
        <a:ext cx="4250862" cy="2550517"/>
      </dsp:txXfrm>
    </dsp:sp>
    <dsp:sp modelId="{1AA361F7-D98D-4D33-B832-3E53DEF5054B}">
      <dsp:nvSpPr>
        <dsp:cNvPr id="0" name=""/>
        <dsp:cNvSpPr/>
      </dsp:nvSpPr>
      <dsp:spPr>
        <a:xfrm>
          <a:off x="1089" y="3020855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Круглый стол «Система муниципальной </a:t>
          </a:r>
          <a:r>
            <a:rPr lang="ru-RU" sz="2300" b="1" kern="1200" dirty="0" err="1" smtClean="0"/>
            <a:t>профориентационной</a:t>
          </a:r>
          <a:r>
            <a:rPr lang="ru-RU" sz="2300" b="1" kern="1200" dirty="0" smtClean="0"/>
            <a:t> работы»  август 2017  г. Новороссийск</a:t>
          </a:r>
          <a:endParaRPr lang="ru-RU" sz="2300" b="1" kern="1200" dirty="0"/>
        </a:p>
      </dsp:txBody>
      <dsp:txXfrm>
        <a:off x="1089" y="3020855"/>
        <a:ext cx="4250862" cy="2550517"/>
      </dsp:txXfrm>
    </dsp:sp>
    <dsp:sp modelId="{21EDBFF7-48C4-4ADE-A1EC-F1D18375182B}">
      <dsp:nvSpPr>
        <dsp:cNvPr id="0" name=""/>
        <dsp:cNvSpPr/>
      </dsp:nvSpPr>
      <dsp:spPr>
        <a:xfrm>
          <a:off x="4677039" y="3020855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II краевая конференция «Опыт, инновации и перспективы организации научно-исследовательской деятельности дошкольников и учащихся» октябрь 2017 г. Сочи</a:t>
          </a:r>
          <a:endParaRPr lang="ru-RU" sz="2300" b="1" kern="1200" dirty="0"/>
        </a:p>
      </dsp:txBody>
      <dsp:txXfrm>
        <a:off x="4677039" y="3020855"/>
        <a:ext cx="4250862" cy="25505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432E3-DFE6-44FC-B0B0-3860107AF88B}">
      <dsp:nvSpPr>
        <dsp:cNvPr id="0" name=""/>
        <dsp:cNvSpPr/>
      </dsp:nvSpPr>
      <dsp:spPr>
        <a:xfrm>
          <a:off x="899598" y="432040"/>
          <a:ext cx="3443373" cy="21488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 </a:t>
          </a:r>
          <a:r>
            <a:rPr lang="ru-RU" sz="1600" b="1" kern="1200" dirty="0" smtClean="0"/>
            <a:t>краевая научно - практическая конференция </a:t>
          </a:r>
          <a:br>
            <a:rPr lang="ru-RU" sz="1600" b="1" kern="1200" dirty="0" smtClean="0"/>
          </a:br>
          <a:r>
            <a:rPr lang="ru-RU" sz="1600" b="1" kern="1200" dirty="0" smtClean="0"/>
            <a:t>«Развитие научно-технического и инновационного творчества учащихся», 16 декабря 2016г.  г. Новороссийск.</a:t>
          </a:r>
          <a:endParaRPr lang="ru-RU" sz="1600" b="1" kern="1200" dirty="0"/>
        </a:p>
      </dsp:txBody>
      <dsp:txXfrm>
        <a:off x="899598" y="432040"/>
        <a:ext cx="3443373" cy="2148834"/>
      </dsp:txXfrm>
    </dsp:sp>
    <dsp:sp modelId="{345262DC-D853-4BAF-9554-655D2F89250B}">
      <dsp:nvSpPr>
        <dsp:cNvPr id="0" name=""/>
        <dsp:cNvSpPr/>
      </dsp:nvSpPr>
      <dsp:spPr>
        <a:xfrm>
          <a:off x="4644009" y="432040"/>
          <a:ext cx="3615680" cy="2148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Зональный семинар « Современные подходы к организации обучения математике при реализации Концепции развития математического образования в лицее «Морской технический»», 13 октября 2016 г. г. Новороссийск.</a:t>
          </a:r>
          <a:endParaRPr lang="ru-RU" sz="1600" b="1" kern="1200" dirty="0"/>
        </a:p>
      </dsp:txBody>
      <dsp:txXfrm>
        <a:off x="4644009" y="432040"/>
        <a:ext cx="3615680" cy="2148834"/>
      </dsp:txXfrm>
    </dsp:sp>
    <dsp:sp modelId="{6791C54B-A4AB-4CCF-9F1F-59A375FBE6E7}">
      <dsp:nvSpPr>
        <dsp:cNvPr id="0" name=""/>
        <dsp:cNvSpPr/>
      </dsp:nvSpPr>
      <dsp:spPr>
        <a:xfrm>
          <a:off x="0" y="3226670"/>
          <a:ext cx="2857499" cy="17145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«Форум образовательных инициатив», апрель 2016г. г. Новороссийск</a:t>
          </a:r>
          <a:endParaRPr lang="ru-RU" sz="1600" b="1" kern="1200" dirty="0"/>
        </a:p>
      </dsp:txBody>
      <dsp:txXfrm>
        <a:off x="0" y="3226670"/>
        <a:ext cx="2857499" cy="1714500"/>
      </dsp:txXfrm>
    </dsp:sp>
    <dsp:sp modelId="{347628F2-109E-414C-8A98-4EE53B98F4E5}">
      <dsp:nvSpPr>
        <dsp:cNvPr id="0" name=""/>
        <dsp:cNvSpPr/>
      </dsp:nvSpPr>
      <dsp:spPr>
        <a:xfrm>
          <a:off x="3143250" y="3226670"/>
          <a:ext cx="2857499" cy="17145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Всероссийский конкурс инновационных площадок «Путь к успеху» , 2016 г.</a:t>
          </a:r>
          <a:endParaRPr lang="ru-RU" sz="1600" b="1" kern="1200" dirty="0"/>
        </a:p>
      </dsp:txBody>
      <dsp:txXfrm>
        <a:off x="3143250" y="3226670"/>
        <a:ext cx="2857499" cy="1714500"/>
      </dsp:txXfrm>
    </dsp:sp>
    <dsp:sp modelId="{DDBE1909-BFFF-4BB4-94BC-0B659219B2AD}">
      <dsp:nvSpPr>
        <dsp:cNvPr id="0" name=""/>
        <dsp:cNvSpPr/>
      </dsp:nvSpPr>
      <dsp:spPr>
        <a:xfrm>
          <a:off x="6286500" y="3226670"/>
          <a:ext cx="2857499" cy="17145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Конкурс ФЦПРО-2.3- 08 1. «Инициативный инновационный проект» май 2016г.</a:t>
          </a:r>
          <a:endParaRPr lang="ru-RU" sz="1600" b="1" kern="1200" dirty="0"/>
        </a:p>
      </dsp:txBody>
      <dsp:txXfrm>
        <a:off x="6286500" y="3226670"/>
        <a:ext cx="2857499" cy="17145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77DB3-B54F-4632-8DDD-E81F0A5A3F4E}">
      <dsp:nvSpPr>
        <dsp:cNvPr id="0" name=""/>
        <dsp:cNvSpPr/>
      </dsp:nvSpPr>
      <dsp:spPr>
        <a:xfrm>
          <a:off x="443109" y="516094"/>
          <a:ext cx="7898757" cy="71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«Школьный научно-инженерный центр – от школьного кабинета к научной лаборатории», журнал «Педагогический вестник Кубани», №1 2017 г., авторы </a:t>
          </a:r>
          <a:r>
            <a:rPr lang="ru-RU" sz="1800" b="1" kern="1200" dirty="0" err="1" smtClean="0"/>
            <a:t>И.П.Маркова</a:t>
          </a:r>
          <a:r>
            <a:rPr lang="ru-RU" sz="1800" b="1" kern="1200" dirty="0" smtClean="0"/>
            <a:t>, С.Н. Лукияник; </a:t>
          </a:r>
          <a:endParaRPr lang="ru-RU" sz="1800" b="1" kern="1200" dirty="0"/>
        </a:p>
      </dsp:txBody>
      <dsp:txXfrm>
        <a:off x="443109" y="516094"/>
        <a:ext cx="7898757" cy="718068"/>
      </dsp:txXfrm>
    </dsp:sp>
    <dsp:sp modelId="{F4CF386F-DD56-4F8D-8214-E9A337F3D55E}">
      <dsp:nvSpPr>
        <dsp:cNvPr id="0" name=""/>
        <dsp:cNvSpPr/>
      </dsp:nvSpPr>
      <dsp:spPr>
        <a:xfrm>
          <a:off x="443109" y="1234162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580B3-CC3B-4BF9-A6AC-DAC8420B1067}">
      <dsp:nvSpPr>
        <dsp:cNvPr id="0" name=""/>
        <dsp:cNvSpPr/>
      </dsp:nvSpPr>
      <dsp:spPr>
        <a:xfrm>
          <a:off x="1557711" y="1234162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5BE62-24CD-424A-8854-2E4E4B149324}">
      <dsp:nvSpPr>
        <dsp:cNvPr id="0" name=""/>
        <dsp:cNvSpPr/>
      </dsp:nvSpPr>
      <dsp:spPr>
        <a:xfrm>
          <a:off x="2672314" y="1234162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154E5-C898-416E-8D54-9D962C4561DE}">
      <dsp:nvSpPr>
        <dsp:cNvPr id="0" name=""/>
        <dsp:cNvSpPr/>
      </dsp:nvSpPr>
      <dsp:spPr>
        <a:xfrm>
          <a:off x="3786916" y="1234162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E9FF0-69E3-4A80-BB34-37CB3DF79B85}">
      <dsp:nvSpPr>
        <dsp:cNvPr id="0" name=""/>
        <dsp:cNvSpPr/>
      </dsp:nvSpPr>
      <dsp:spPr>
        <a:xfrm>
          <a:off x="4901519" y="1234162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EFEBC-D06C-4095-A620-D04BC1C7F233}">
      <dsp:nvSpPr>
        <dsp:cNvPr id="0" name=""/>
        <dsp:cNvSpPr/>
      </dsp:nvSpPr>
      <dsp:spPr>
        <a:xfrm>
          <a:off x="6016121" y="1234162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FB422-CF1A-4EC3-93A5-F4167C271770}">
      <dsp:nvSpPr>
        <dsp:cNvPr id="0" name=""/>
        <dsp:cNvSpPr/>
      </dsp:nvSpPr>
      <dsp:spPr>
        <a:xfrm>
          <a:off x="7130723" y="1234162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CABB1-77B9-41E2-B005-88C4B4D461A8}">
      <dsp:nvSpPr>
        <dsp:cNvPr id="0" name=""/>
        <dsp:cNvSpPr/>
      </dsp:nvSpPr>
      <dsp:spPr>
        <a:xfrm>
          <a:off x="443109" y="1514719"/>
          <a:ext cx="7898757" cy="670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«Формируем инженерную культуру», журнал «Педагогический вестник Кубани», №2  2016 г., автор </a:t>
          </a:r>
          <a:r>
            <a:rPr lang="ru-RU" sz="1800" b="1" kern="1200" dirty="0" err="1" smtClean="0"/>
            <a:t>И.П.Маркова</a:t>
          </a:r>
          <a:endParaRPr lang="ru-RU" sz="1800" b="1" kern="1200" dirty="0"/>
        </a:p>
      </dsp:txBody>
      <dsp:txXfrm>
        <a:off x="443109" y="1514719"/>
        <a:ext cx="7898757" cy="670101"/>
      </dsp:txXfrm>
    </dsp:sp>
    <dsp:sp modelId="{48E6041A-FB09-4EF9-97E6-59BB54173CF6}">
      <dsp:nvSpPr>
        <dsp:cNvPr id="0" name=""/>
        <dsp:cNvSpPr/>
      </dsp:nvSpPr>
      <dsp:spPr>
        <a:xfrm>
          <a:off x="443109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0D46-8DF7-4887-A236-0FCDCE38E6AA}">
      <dsp:nvSpPr>
        <dsp:cNvPr id="0" name=""/>
        <dsp:cNvSpPr/>
      </dsp:nvSpPr>
      <dsp:spPr>
        <a:xfrm>
          <a:off x="1557711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209E-2FBF-40B1-87D9-952B00D672AC}">
      <dsp:nvSpPr>
        <dsp:cNvPr id="0" name=""/>
        <dsp:cNvSpPr/>
      </dsp:nvSpPr>
      <dsp:spPr>
        <a:xfrm>
          <a:off x="2672314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2FFCC-CD5A-49C9-9FE5-FA1B85E699B6}">
      <dsp:nvSpPr>
        <dsp:cNvPr id="0" name=""/>
        <dsp:cNvSpPr/>
      </dsp:nvSpPr>
      <dsp:spPr>
        <a:xfrm>
          <a:off x="3786916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54D40-04E4-48D7-BFB6-3D4BA1C98AE3}">
      <dsp:nvSpPr>
        <dsp:cNvPr id="0" name=""/>
        <dsp:cNvSpPr/>
      </dsp:nvSpPr>
      <dsp:spPr>
        <a:xfrm>
          <a:off x="4901519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D15A8-A106-4E45-BE27-8A10D649E368}">
      <dsp:nvSpPr>
        <dsp:cNvPr id="0" name=""/>
        <dsp:cNvSpPr/>
      </dsp:nvSpPr>
      <dsp:spPr>
        <a:xfrm>
          <a:off x="6016121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9BF2B-8E6F-4FC8-99F4-91FE312170B4}">
      <dsp:nvSpPr>
        <dsp:cNvPr id="0" name=""/>
        <dsp:cNvSpPr/>
      </dsp:nvSpPr>
      <dsp:spPr>
        <a:xfrm>
          <a:off x="7130723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F527E-2F29-479E-A3B1-33E3431EAC06}">
      <dsp:nvSpPr>
        <dsp:cNvPr id="0" name=""/>
        <dsp:cNvSpPr/>
      </dsp:nvSpPr>
      <dsp:spPr>
        <a:xfrm>
          <a:off x="443109" y="2465378"/>
          <a:ext cx="7898757" cy="91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r>
            <a:rPr lang="ru-RU" sz="1800" b="1" kern="1200" dirty="0" smtClean="0"/>
            <a:t>Материалы занятий математического кружка «</a:t>
          </a:r>
          <a:r>
            <a:rPr lang="en-US" sz="1800" b="1" kern="1200" dirty="0" err="1" smtClean="0"/>
            <a:t>Formulo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ntegreco</a:t>
          </a:r>
          <a:r>
            <a:rPr lang="ru-RU" sz="1800" b="1" kern="1200" dirty="0" smtClean="0"/>
            <a:t>. Формула Единства».  Сборник материалов международного летнего лагеря 2015 г. СПб.: Изд-во ВВМ, 2016.</a:t>
          </a:r>
          <a:endParaRPr lang="ru-RU" sz="1800" b="1" kern="1200" dirty="0"/>
        </a:p>
      </dsp:txBody>
      <dsp:txXfrm>
        <a:off x="443109" y="2465378"/>
        <a:ext cx="7898757" cy="918998"/>
      </dsp:txXfrm>
    </dsp:sp>
    <dsp:sp modelId="{1CBD9822-8039-4414-970C-7D477DC2A7AA}">
      <dsp:nvSpPr>
        <dsp:cNvPr id="0" name=""/>
        <dsp:cNvSpPr/>
      </dsp:nvSpPr>
      <dsp:spPr>
        <a:xfrm>
          <a:off x="443109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6C868-D0C5-4DEB-9F30-96108027ACBB}">
      <dsp:nvSpPr>
        <dsp:cNvPr id="0" name=""/>
        <dsp:cNvSpPr/>
      </dsp:nvSpPr>
      <dsp:spPr>
        <a:xfrm>
          <a:off x="1557711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51427-4C89-4577-B1D1-207F2406FC3D}">
      <dsp:nvSpPr>
        <dsp:cNvPr id="0" name=""/>
        <dsp:cNvSpPr/>
      </dsp:nvSpPr>
      <dsp:spPr>
        <a:xfrm>
          <a:off x="2672314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5C5F0-1AD8-4B2A-B225-4591FFADB3E1}">
      <dsp:nvSpPr>
        <dsp:cNvPr id="0" name=""/>
        <dsp:cNvSpPr/>
      </dsp:nvSpPr>
      <dsp:spPr>
        <a:xfrm>
          <a:off x="3786916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7690-FF1D-49F5-8B63-4A5B71E983BD}">
      <dsp:nvSpPr>
        <dsp:cNvPr id="0" name=""/>
        <dsp:cNvSpPr/>
      </dsp:nvSpPr>
      <dsp:spPr>
        <a:xfrm>
          <a:off x="4901519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80423-B9CD-4E0A-82F7-9A318C0CD888}">
      <dsp:nvSpPr>
        <dsp:cNvPr id="0" name=""/>
        <dsp:cNvSpPr/>
      </dsp:nvSpPr>
      <dsp:spPr>
        <a:xfrm>
          <a:off x="6016121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8BBDC-4FE8-4F88-A19A-78FA7D6D7643}">
      <dsp:nvSpPr>
        <dsp:cNvPr id="0" name=""/>
        <dsp:cNvSpPr/>
      </dsp:nvSpPr>
      <dsp:spPr>
        <a:xfrm>
          <a:off x="7130723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74413-5578-4328-BA1D-C93744EE3356}">
      <dsp:nvSpPr>
        <dsp:cNvPr id="0" name=""/>
        <dsp:cNvSpPr/>
      </dsp:nvSpPr>
      <dsp:spPr>
        <a:xfrm>
          <a:off x="443109" y="3664934"/>
          <a:ext cx="7898757" cy="90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</a:t>
          </a:r>
          <a:r>
            <a:rPr lang="ru-RU" sz="1800" b="1" kern="1200" dirty="0" smtClean="0"/>
            <a:t>разума. Альманах «Из опыта работы учителей Краснодарского края», </a:t>
          </a:r>
          <a:r>
            <a:rPr lang="ru-RU" sz="1800" b="1" kern="1200" dirty="0" err="1" smtClean="0"/>
            <a:t>вып</a:t>
          </a:r>
          <a:r>
            <a:rPr lang="ru-RU" sz="1800" b="1" kern="1200" dirty="0" smtClean="0"/>
            <a:t>. 2, Авторы-составители: </a:t>
          </a:r>
          <a:r>
            <a:rPr lang="ru-RU" sz="1800" b="1" kern="1200" dirty="0" err="1" smtClean="0"/>
            <a:t>Бердовская</a:t>
          </a:r>
          <a:r>
            <a:rPr lang="ru-RU" sz="1800" b="1" kern="1200" dirty="0" smtClean="0"/>
            <a:t> С.В., </a:t>
          </a:r>
          <a:r>
            <a:rPr lang="ru-RU" sz="1800" b="1" kern="1200" dirty="0" err="1" smtClean="0"/>
            <a:t>Беребердина</a:t>
          </a:r>
          <a:r>
            <a:rPr lang="ru-RU" sz="1800" b="1" kern="1200" dirty="0" smtClean="0"/>
            <a:t> С.П., Бирюк А.Э., Гайдук Я.С., Валерия Николаева – Краснодар,  2016 .</a:t>
          </a:r>
          <a:endParaRPr lang="ru-RU" sz="1800" b="1" kern="1200" dirty="0"/>
        </a:p>
      </dsp:txBody>
      <dsp:txXfrm>
        <a:off x="443109" y="3664934"/>
        <a:ext cx="7898757" cy="900027"/>
      </dsp:txXfrm>
    </dsp:sp>
    <dsp:sp modelId="{1AC8B27A-DBAA-4B50-A78E-68E19CECAB21}">
      <dsp:nvSpPr>
        <dsp:cNvPr id="0" name=""/>
        <dsp:cNvSpPr/>
      </dsp:nvSpPr>
      <dsp:spPr>
        <a:xfrm>
          <a:off x="443109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6E8-8E69-439A-B110-77880425E676}">
      <dsp:nvSpPr>
        <dsp:cNvPr id="0" name=""/>
        <dsp:cNvSpPr/>
      </dsp:nvSpPr>
      <dsp:spPr>
        <a:xfrm>
          <a:off x="1557711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5A461-A7B9-4E3D-90C4-E0B347A37331}">
      <dsp:nvSpPr>
        <dsp:cNvPr id="0" name=""/>
        <dsp:cNvSpPr/>
      </dsp:nvSpPr>
      <dsp:spPr>
        <a:xfrm>
          <a:off x="2672314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A901-3A31-4D0F-9BA9-8F5121D36B50}">
      <dsp:nvSpPr>
        <dsp:cNvPr id="0" name=""/>
        <dsp:cNvSpPr/>
      </dsp:nvSpPr>
      <dsp:spPr>
        <a:xfrm>
          <a:off x="3786916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CEB89-FE34-468B-B3C7-F0A7639E5406}">
      <dsp:nvSpPr>
        <dsp:cNvPr id="0" name=""/>
        <dsp:cNvSpPr/>
      </dsp:nvSpPr>
      <dsp:spPr>
        <a:xfrm>
          <a:off x="4901519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F2523-4FAF-4CE2-8916-EF1154F28059}">
      <dsp:nvSpPr>
        <dsp:cNvPr id="0" name=""/>
        <dsp:cNvSpPr/>
      </dsp:nvSpPr>
      <dsp:spPr>
        <a:xfrm>
          <a:off x="6016121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D570-0C91-4E59-B935-5066C4FC0120}">
      <dsp:nvSpPr>
        <dsp:cNvPr id="0" name=""/>
        <dsp:cNvSpPr/>
      </dsp:nvSpPr>
      <dsp:spPr>
        <a:xfrm>
          <a:off x="7130723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8461AF-419E-4D90-8EA5-6C7C0245C45C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43BD2-2D93-4BC0-9E52-07486C0A0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4831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5F2DA-664F-4B4C-85EB-1CED0687027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FA74-B336-4798-9A22-D65F8EC2D784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26A5-5AAE-4C5E-9D36-924AEE99E5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1111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CA40-B0DC-4747-A7B6-B112BC8B69DD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F734-2878-443C-A6A3-2BDF56A942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544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727A-4AA3-4013-87D9-1BA5CC3C015D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546C-DFF5-4A99-8481-3F8C08A4F2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2982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5910-4086-4261-9FDB-E61D785B3025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A13D-EA2B-4B1D-8DB2-514CDED851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1468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5149-2F09-4B47-B05D-FDCA9A678552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D08D-9922-42DE-8571-DFEC29BAB6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8008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348C-FAFF-4F16-9313-34811A044DD8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8C3F-1112-4F0B-9489-6AC878E119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4445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FAC1-4EEA-460D-AD01-D4C3C811AF21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BA4F-5E93-40EA-A8F5-4B8E44E1CA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446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9368-FF7F-4884-9F34-11C75BD2F7F4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DBBB-4B59-480D-8C14-7BF1DB549C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4828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88DB-6FC3-4F50-9414-2390CEC76558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BFDD-367D-444D-B3DB-2B7E8CC870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0792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6F1B-61A5-4477-899A-467EC28874FC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10AD-E564-4862-9859-7924117F0A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64634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2717-C8F2-407E-83DA-7ABC86A1B3AD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E80F-442F-47C0-8BBC-F0E946AE19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79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5DB6-0B0A-46A9-9C0D-44C92C44D90A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8952-8036-4113-B39D-AB4E9C0B03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178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26BB-363D-40E9-AD20-027AA497070D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26DA-A9F5-40B3-BE2E-A5D06DB74E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9611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727E-9F3F-4BE1-B597-80095FDB0050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4F75-7B68-4282-A9BE-6C19D6CDA5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112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ACC4-48A6-4244-A737-F07D083D4C96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6469-DB2B-4B01-95C2-CB39C55E05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8096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F3BE-BCF8-4575-AA21-F61D78122AF8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2B0E-7777-4309-B974-9823A1D190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5450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BD93-DC88-4452-846E-25BB1E750AFD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5338-6BA8-4D09-AF63-2A3E12417F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155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8BB5-E5C3-4E1F-95E3-7B0B263134D7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4A40-B1B0-4E64-B32F-58E9536E16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3488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E7B7-CB4D-478C-BA56-63FB03FEFCE9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85B8-1790-483E-B5ED-5603FAA2B1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4680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2474-D46F-4EEE-93CB-8544BC5E85B0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F799-9957-4865-97DC-BC9C8841A3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522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7002-5ECC-4534-9B7D-0E584ECD7DE7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F828-A262-4C4E-BD2C-170336770D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829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378F-1EE0-46A8-85D2-FBFAA31D0EC3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A08D-E13A-44CA-9ABD-6B8A51099F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1769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62DE3-9C57-48B0-9FF7-558C68B3F868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591EA2-B0EC-4285-AABB-6AE445C7E9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CEB79-F86A-4476-814B-0196D9AEF429}" type="datetimeFigureOut">
              <a:rPr lang="uk-UA"/>
              <a:pPr>
                <a:defRPr/>
              </a:pPr>
              <a:t>06.02.2019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3CADD-EB52-4550-8223-27BD60F494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4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6" y="2204864"/>
            <a:ext cx="9136863" cy="1470025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Отчет КИП -2015  по теме: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«Пропедевтика формирования инженерной культуры учащихся через интеграцию урочной и внеурочной деятельности в условиях реализации ФГОС средствами Школьного научно-инженерного центра»</a:t>
            </a:r>
            <a:endParaRPr lang="uk-UA" sz="28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000500"/>
            <a:ext cx="4006850" cy="1728788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Краевая инновационная площадка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МАОУ лицей «Морской технический»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г. Новороссийск </a:t>
            </a:r>
          </a:p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33375"/>
            <a:ext cx="1917700" cy="191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9087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</a:p>
        </p:txBody>
      </p:sp>
      <p:sp>
        <p:nvSpPr>
          <p:cNvPr id="2053" name="Текст 2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4040188" cy="639762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Процент  выпускников поступивших в Вузы на инженерные специальности</a:t>
            </a:r>
          </a:p>
        </p:txBody>
      </p:sp>
      <p:sp>
        <p:nvSpPr>
          <p:cNvPr id="2054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060848"/>
            <a:ext cx="4041775" cy="11017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Процент учащихся победителей и призеров  конкурсов, соревнований по робототехнике и техническому моделированию</a:t>
            </a: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13595729"/>
              </p:ext>
            </p:extLst>
          </p:nvPr>
        </p:nvGraphicFramePr>
        <p:xfrm>
          <a:off x="106362" y="1995488"/>
          <a:ext cx="4321622" cy="3233712"/>
        </p:xfrm>
        <a:graphic>
          <a:graphicData uri="http://schemas.openxmlformats.org/presentationml/2006/ole">
            <p:oleObj spid="_x0000_s2062" name="Диаграмма" r:id="rId3" imgW="6248321" imgH="4229049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775955070"/>
              </p:ext>
            </p:extLst>
          </p:nvPr>
        </p:nvGraphicFramePr>
        <p:xfrm>
          <a:off x="4860032" y="3212976"/>
          <a:ext cx="4104455" cy="3057525"/>
        </p:xfrm>
        <a:graphic>
          <a:graphicData uri="http://schemas.openxmlformats.org/presentationml/2006/ole">
            <p:oleObj spid="_x0000_s2063" name="Диаграмма" r:id="rId4" imgW="6877014" imgH="61150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39187" cy="5400600"/>
          </a:xfr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Документы: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Положение о Школьном научно- инженерном  центре</a:t>
            </a:r>
          </a:p>
          <a:p>
            <a:pPr marL="0" indent="0"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«Дорожная карта»  функционирования  центра  </a:t>
            </a:r>
          </a:p>
          <a:p>
            <a:pPr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Дополнительные образовательные программы: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«Математическая школа для одаренных детей» (5-9 классы)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«Занимательное электричество» (1-4 классы)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(2-3 классы)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Прототипирование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моделей» (8 – 11 классы)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  «Техническое моделирование» (1-4 классы)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«Юный исследователь» (1-4 классы)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«Инженерная графика» (10-11 классы)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«Основы программирования» (10-11 классы)</a:t>
            </a:r>
          </a:p>
          <a:p>
            <a:pPr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Методические пособия: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сборник задач  «Комбинаторика» для подготовки к олимпиадам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 методическое пособие по инженерной графике «Рабочая тетрадь».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0527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организационной и методической работы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70405" y="0"/>
            <a:ext cx="658822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41338" indent="-541338" algn="ctr">
              <a:lnSpc>
                <a:spcPct val="90000"/>
              </a:lnSpc>
              <a:defRPr/>
            </a:pP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 сетевого взаимодействия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1397000"/>
          <a:ext cx="7560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214313" y="1268413"/>
            <a:ext cx="2000250" cy="3024187"/>
          </a:xfrm>
          <a:prstGeom prst="borderCallout1">
            <a:avLst>
              <a:gd name="adj1" fmla="val 4634"/>
              <a:gd name="adj2" fmla="val 98162"/>
              <a:gd name="adj3" fmla="val 15503"/>
              <a:gd name="adj4" fmla="val 20293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ГМУ </a:t>
            </a:r>
            <a:r>
              <a:rPr lang="ru-RU" sz="1600" dirty="0" err="1">
                <a:solidFill>
                  <a:schemeClr val="tx1"/>
                </a:solidFill>
              </a:rPr>
              <a:t>им.Ф.Ф.Ушакова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Физтех-центр</a:t>
            </a:r>
            <a:r>
              <a:rPr lang="ru-RU" sz="1600" dirty="0">
                <a:solidFill>
                  <a:schemeClr val="tx1"/>
                </a:solidFill>
              </a:rPr>
              <a:t>» г.Москва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Ленинградский социально-педагогический колледж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Новороссийский колледж радиоэлектронного приборостроения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1331913" y="4652963"/>
            <a:ext cx="1439862" cy="1944687"/>
          </a:xfrm>
          <a:prstGeom prst="borderCallout1">
            <a:avLst>
              <a:gd name="adj1" fmla="val 2529"/>
              <a:gd name="adj2" fmla="val 101006"/>
              <a:gd name="adj3" fmla="val -11265"/>
              <a:gd name="adj4" fmla="val 11411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Дворец творчества»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«Центр детского творчества»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«Школьник-2»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7296736" y="1079203"/>
            <a:ext cx="1655763" cy="1871662"/>
          </a:xfrm>
          <a:prstGeom prst="borderCallout1">
            <a:avLst>
              <a:gd name="adj1" fmla="val 22634"/>
              <a:gd name="adj2" fmla="val -125"/>
              <a:gd name="adj3" fmla="val 113188"/>
              <a:gd name="adj4" fmla="val -3800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Гимназия 1,5,6,7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Лицей «Технико-экономический»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СОШ 10,19,22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«Личность»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7249846" y="3213100"/>
            <a:ext cx="1728788" cy="3500437"/>
          </a:xfrm>
          <a:prstGeom prst="borderCallout1">
            <a:avLst>
              <a:gd name="adj1" fmla="val 66641"/>
              <a:gd name="adj2" fmla="val -107855"/>
              <a:gd name="adj3" fmla="val 50067"/>
              <a:gd name="adj4" fmla="val 134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СОШ № 1280 г. Москва,  СОШ 1392 г. Москва, СОШ 2127 г. Москва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СОШ № 8 г.Геленджик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Лицей № 2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 г. Славянск- </a:t>
            </a:r>
            <a:r>
              <a:rPr lang="ru-RU" sz="1600" dirty="0" err="1">
                <a:solidFill>
                  <a:schemeClr val="tx1"/>
                </a:solidFill>
              </a:rPr>
              <a:t>на-Кубани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СОШ №13 ст.Медведовской </a:t>
            </a:r>
            <a:r>
              <a:rPr lang="ru-RU" sz="1600" dirty="0" err="1">
                <a:solidFill>
                  <a:schemeClr val="tx1"/>
                </a:solidFill>
              </a:rPr>
              <a:t>Тимашевского</a:t>
            </a:r>
            <a:r>
              <a:rPr lang="ru-RU" sz="1600" dirty="0">
                <a:solidFill>
                  <a:schemeClr val="tx1"/>
                </a:solidFill>
              </a:rPr>
              <a:t>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84867" cy="1052736"/>
          </a:xfrm>
        </p:spPr>
        <p:txBody>
          <a:bodyPr/>
          <a:lstStyle/>
          <a:p>
            <a:pPr marL="7938" indent="-7938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сетевого взаимодействия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AEB4782E-6459-4F2F-96F8-DC9B14742BB2}" type="slidenum">
              <a:rPr lang="ru-RU" smtClean="0"/>
              <a:pPr algn="l">
                <a:defRPr/>
              </a:pPr>
              <a:t>13</a:t>
            </a:fld>
            <a:endParaRPr lang="ru-RU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08100"/>
            <a:ext cx="4144838" cy="2576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076700"/>
            <a:ext cx="4284663" cy="26352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G:\материалы 2018-2019 учебный год\МЕТОДИЧЕСКАЯ\КИП\ПРЕЗЕНТАЦИИ К ОТЧЕТАМ И КОНФЕРЕНЦИЯМ\IMG_2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076700"/>
            <a:ext cx="4144838" cy="2635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\\Srvmtl\общая2\Фото 2017-18\конференция 30 ноября 2017\YuBer-3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41438"/>
            <a:ext cx="4284663" cy="2543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2123728" y="0"/>
            <a:ext cx="6752514" cy="1052736"/>
          </a:xfrm>
          <a:noFill/>
          <a:ln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marL="541338" indent="-541338">
              <a:defRPr/>
            </a:pP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</a:t>
            </a: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деятельности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175694332"/>
              </p:ext>
            </p:extLst>
          </p:nvPr>
        </p:nvGraphicFramePr>
        <p:xfrm>
          <a:off x="0" y="1268760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691680" y="0"/>
            <a:ext cx="7308946" cy="980728"/>
          </a:xfrm>
          <a:noFill/>
          <a:ln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marL="541338" indent="-541338">
              <a:defRPr/>
            </a:pP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</a:t>
            </a: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деятельности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54265555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2411760" y="8879"/>
            <a:ext cx="6732240" cy="1043857"/>
          </a:xfrm>
          <a:noFill/>
          <a:ln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 marL="541338" indent="-541338">
              <a:defRPr/>
            </a:pPr>
            <a:r>
              <a:rPr lang="ru-RU" sz="3200" b="1" kern="0" dirty="0">
                <a:solidFill>
                  <a:srgbClr val="CC0000"/>
                </a:solidFill>
              </a:rPr>
              <a:t>Диссеминация </a:t>
            </a:r>
            <a:r>
              <a:rPr lang="ru-RU" sz="3200" b="1" kern="0" dirty="0" smtClean="0">
                <a:solidFill>
                  <a:srgbClr val="CC0000"/>
                </a:solidFill>
              </a:rPr>
              <a:t>результатов деятельности</a:t>
            </a:r>
            <a:endParaRPr lang="ru-RU" sz="3200" b="1" kern="0" dirty="0">
              <a:solidFill>
                <a:srgbClr val="CC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65245505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2555776" y="0"/>
            <a:ext cx="6588224" cy="1052736"/>
          </a:xfrm>
          <a:noFill/>
          <a:ln>
            <a:miter lim="800000"/>
            <a:headEnd/>
            <a:tailEnd/>
          </a:ln>
          <a:effectLst/>
          <a:extLst/>
        </p:spPr>
        <p:txBody>
          <a:bodyPr/>
          <a:lstStyle/>
          <a:p>
            <a:pPr marL="541338" indent="-541338">
              <a:defRPr/>
            </a:pPr>
            <a:r>
              <a:rPr lang="ru-RU" sz="32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</a:t>
            </a:r>
            <a:r>
              <a:rPr lang="ru-RU" sz="3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деятельности</a:t>
            </a:r>
            <a:endParaRPr lang="ru-RU" sz="3200" b="1" kern="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16851145"/>
              </p:ext>
            </p:extLst>
          </p:nvPr>
        </p:nvGraphicFramePr>
        <p:xfrm>
          <a:off x="107504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248437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  <a:r>
              <a:rPr lang="ru-RU" sz="2000" dirty="0" smtClean="0"/>
              <a:t>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2411760" y="43289"/>
            <a:ext cx="6744288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краевая научно - практическая конференция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научно-технического и инновационного творчества учащихся»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E36C2A98-3FCC-4885-AF0F-F3FD289636D7}" type="slidenum">
              <a:rPr lang="ru-RU" smtClean="0"/>
              <a:pPr algn="l">
                <a:defRPr/>
              </a:pPr>
              <a:t>18</a:t>
            </a:fld>
            <a:endParaRPr lang="ru-RU"/>
          </a:p>
        </p:txBody>
      </p:sp>
      <p:pic>
        <p:nvPicPr>
          <p:cNvPr id="20485" name="Picture 2" descr="I:\материалы 2016- 2017 уч.год\семинар по техническому тв 16.12.2016\Конференция 16 декабря\МТЛ_Конференция\МТЛ_Конференция\YuBer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89534"/>
            <a:ext cx="3929063" cy="259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I:\материалы 2016- 2017 уч.год\семинар по техническому тв 16.12.2016\Конференция 16 декабря\МТЛ_Конференция\МТЛ_Конференция\YuBer-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535"/>
            <a:ext cx="4032250" cy="259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\\Win-9dmbn9ospho\общая2\Фото 2016 - 2017 у.г\МТЛ_Конференция\МТЛ_Конференция\YuBer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4813"/>
            <a:ext cx="403225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3929063" cy="242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105251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краевая научно - практическая конференция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научно-технического и инновационного творчества учащихся»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80B9F937-F443-4F0A-BEF6-5BB2721EDB3C}" type="slidenum">
              <a:rPr lang="ru-RU" smtClean="0"/>
              <a:pPr algn="l">
                <a:defRPr/>
              </a:pPr>
              <a:t>19</a:t>
            </a:fld>
            <a:endParaRPr lang="ru-RU"/>
          </a:p>
        </p:txBody>
      </p:sp>
      <p:pic>
        <p:nvPicPr>
          <p:cNvPr id="21509" name="Picture 2" descr="\\Srvmtl\общая2\Фото 2017-18\конференция 30 ноября 2017\YuBer-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961134" cy="2471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\\Srvmtl\общая2\Фото 2017-18\конференция 30 ноября 2017\YuBer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032250" cy="2687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\\Srvmtl\общая2\Фото 2017-18\конференция 30 ноября 2017\YuBer-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6"/>
            <a:ext cx="3961134" cy="27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\\Srvmtl\общая2\Фото 2017-18\конференция 30 ноября 2017\YuBer-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032250" cy="2471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26275" y="11488"/>
            <a:ext cx="8229600" cy="98072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отчетного периода</a:t>
            </a:r>
            <a:endParaRPr lang="ru-RU" sz="3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160070980"/>
              </p:ext>
            </p:extLst>
          </p:nvPr>
        </p:nvGraphicFramePr>
        <p:xfrm>
          <a:off x="251520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105251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краевая научно - практическая конференция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научно-технического и инновационного творчества учащихся»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6BE95F48-6957-4527-877E-CF2C3F557B24}" type="slidenum">
              <a:rPr lang="ru-RU" smtClean="0"/>
              <a:pPr algn="l">
                <a:defRPr/>
              </a:pPr>
              <a:t>20</a:t>
            </a:fld>
            <a:endParaRPr lang="ru-RU"/>
          </a:p>
        </p:txBody>
      </p:sp>
      <p:pic>
        <p:nvPicPr>
          <p:cNvPr id="22533" name="Picture 3" descr="\\Srvmtl\общая2\фото 2018-19\фото конференция 29.11.18\Новая папка\IMG_7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961134" cy="262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\\Srvmtl\общая2\фото 2018-19\фото конференция 29.11.18\IMG_7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975"/>
            <a:ext cx="3960118" cy="251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\\Srvmtl\общая2\фото 2018-19\фото конференция 29.11.18\IMG_7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1196974"/>
            <a:ext cx="3961134" cy="251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 descr="\\Srvmtl\общая2\фото 2018-19\фото конференция 29.11.18\IMG_76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263"/>
            <a:ext cx="3960117" cy="262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6" y="2204864"/>
            <a:ext cx="9136863" cy="1470025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МАОУ лицей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«Морской технический»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г. Новороссийск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Ул. Героев десантников 29а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mtl@gorono.ru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mtl-nvr.ru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uk-UA" sz="28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285750"/>
            <a:ext cx="1916112" cy="191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31640" y="14988"/>
            <a:ext cx="781236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школьного кабинета</a:t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научной лаборатории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54367C7D-1660-457B-864D-7759D466554A}" type="slidenum">
              <a:rPr lang="ru-RU" smtClean="0"/>
              <a:pPr algn="l">
                <a:defRPr/>
              </a:pPr>
              <a:t>3</a:t>
            </a:fld>
            <a:endParaRPr lang="ru-RU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84650"/>
            <a:ext cx="3681413" cy="251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\\Win-9dmbn9ospho\общая2\гороно\Маркова\инновационная площадка МТЛ\ЭКО - Лаборатория ДО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681413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\\Win-9dmbn9ospho\общая2\гороно\Маркова\инновационная площадка МТЛ\Полина\презентация\Математическая школа ДО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412776"/>
            <a:ext cx="3888358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\\Srvmtl\общая2\гороно\Маркова\инновационная площадка МТЛ\Полина\DSC_0014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79710"/>
            <a:ext cx="3888358" cy="2484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A3B4E094-E2A3-4346-AA37-A1816C3DDFD3}" type="slidenum">
              <a:rPr lang="ru-RU" smtClean="0"/>
              <a:pPr algn="l">
                <a:defRPr/>
              </a:pPr>
              <a:t>4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46708" y="60420"/>
            <a:ext cx="6911975" cy="920308"/>
          </a:xfrm>
          <a:prstGeom prst="rect">
            <a:avLst/>
          </a:prstGeom>
        </p:spPr>
        <p:txBody>
          <a:bodyPr/>
          <a:lstStyle/>
          <a:p>
            <a:pPr marL="541338" indent="-541338" algn="ctr">
              <a:lnSpc>
                <a:spcPct val="90000"/>
              </a:lnSpc>
              <a:defRPr/>
            </a:pPr>
            <a:r>
              <a:rPr lang="ru-RU" sz="32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Школьный научно-инженерный центр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413"/>
            <a:ext cx="4176712" cy="24479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4" y="1268412"/>
            <a:ext cx="4095750" cy="24479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0800"/>
            <a:ext cx="4176712" cy="2679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4095750" cy="27320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9513476"/>
              </p:ext>
            </p:extLst>
          </p:nvPr>
        </p:nvGraphicFramePr>
        <p:xfrm>
          <a:off x="498822" y="116632"/>
          <a:ext cx="829081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6216" y="3429000"/>
            <a:ext cx="2232025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900" b="1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+mn-lt"/>
                <a:cs typeface="+mn-cs"/>
              </a:rPr>
              <a:t>Лаборатория </a:t>
            </a:r>
            <a:r>
              <a:rPr lang="ru-RU" sz="1900" b="1" dirty="0">
                <a:solidFill>
                  <a:schemeClr val="bg1"/>
                </a:solidFill>
                <a:latin typeface="+mn-lt"/>
                <a:cs typeface="+mn-cs"/>
              </a:rPr>
              <a:t>«Робототехника»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1916113"/>
            <a:ext cx="19446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Лаборатория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  <a:cs typeface="+mn-cs"/>
              </a:rPr>
              <a:t>Прототипи</a:t>
            </a:r>
            <a:endParaRPr lang="ru-RU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+mn-lt"/>
                <a:cs typeface="+mn-cs"/>
              </a:rPr>
              <a:t>рование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4356100" y="4725144"/>
            <a:ext cx="647948" cy="648544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2500" y="5373688"/>
            <a:ext cx="2303463" cy="12017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Лаборатория  «Занимательная физика»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E3CA1623-F4EE-4A76-AF6C-B284E7B8DE6C}" type="slidenum">
              <a:rPr lang="ru-RU" smtClean="0"/>
              <a:pPr algn="l">
                <a:defRPr/>
              </a:pPr>
              <a:t>6</a:t>
            </a:fld>
            <a:endParaRPr lang="ru-RU" dirty="0"/>
          </a:p>
        </p:txBody>
      </p:sp>
      <p:sp>
        <p:nvSpPr>
          <p:cNvPr id="112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9" cy="980728"/>
          </a:xfrm>
        </p:spPr>
        <p:txBody>
          <a:bodyPr/>
          <a:lstStyle/>
          <a:p>
            <a:pPr marL="541338" indent="-541338" eaLnBrk="1" hangingPunct="1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/>
            </a:r>
            <a:br>
              <a:rPr lang="ru-RU" sz="3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</a:br>
            <a:r>
              <a:rPr lang="ru-RU" sz="3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Школьный научно-инженерный центр</a:t>
            </a:r>
            <a:br>
              <a:rPr lang="ru-RU" sz="3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</a:br>
            <a:endParaRPr lang="ru-RU" sz="3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148138" cy="252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760"/>
            <a:ext cx="4176712" cy="252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056"/>
            <a:ext cx="4176712" cy="272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:\материалы 2018-2019 учебный год\МЕТОДИЧЕСКАЯ\КОНФЕРЕНЦИИ\КРАЕВАЯ КОНФЕРЕНЦИЯ НОЯБРЬ\техцентр\для конференции 29.11.2018\BER1278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5"/>
            <a:ext cx="4148138" cy="2752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0"/>
            <a:ext cx="7020272" cy="1000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Школьный научно-инженерный центр</a:t>
            </a: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H:\материалы 2018-2019 учебный год\МЕТОДИЧЕСКАЯ\КОНФЕРЕНЦИИ\КРАЕВАЯ КОНФЕРЕНЦИЯ НОЯБРЬ\техцентр\для конференции 29.11.2018\BER1278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73232"/>
            <a:ext cx="4286280" cy="276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материалы 2018-2019 учебный год\МЕТОДИЧЕСКАЯ\КОНФЕРЕНЦИИ\КРАЕВАЯ КОНФЕРЕНЦИЯ НОЯБРЬ\техцентр\для конференции 29.11.2018\XT3B4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286280" cy="257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материалы 2018-2019 учебный год\МЕТОДИЧЕСКАЯ\КОНФЕРЕНЦИИ\КРАЕВАЯ КОНФЕРЕНЦИЯ НОЯБРЬ\техцентр\для конференции 29.11.2018\XT3B4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4301289" cy="265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H:\материалы 2018-2019 учебный год\МЕТОДИЧЕСКАЯ\КОНФЕРЕНЦИИ\КРАЕВАЯ КОНФЕРЕНЦИЯ НОЯБРЬ\техцентр\для конференции 29.11.2018\BER12733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73232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38" y="0"/>
            <a:ext cx="6786562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Участие в  проектах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61"/>
          <a:stretch>
            <a:fillRect/>
          </a:stretch>
        </p:blipFill>
        <p:spPr bwMode="auto">
          <a:xfrm>
            <a:off x="253315" y="980728"/>
            <a:ext cx="4318685" cy="2803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262142" cy="282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315" y="3915380"/>
            <a:ext cx="4318685" cy="272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4262142" cy="271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14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9" name="Текст 4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040188" cy="834107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Процент  обучающихся занимающихся научно–исследовательской деятельностью   технической направленности </a:t>
            </a:r>
          </a:p>
        </p:txBody>
      </p:sp>
      <p:sp>
        <p:nvSpPr>
          <p:cNvPr id="1031" name="Текст 6"/>
          <p:cNvSpPr>
            <a:spLocks noGrp="1"/>
          </p:cNvSpPr>
          <p:nvPr>
            <p:ph type="body" sz="quarter" idx="3"/>
          </p:nvPr>
        </p:nvSpPr>
        <p:spPr>
          <a:xfrm>
            <a:off x="4654550" y="2564904"/>
            <a:ext cx="4319588" cy="1049337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Процент  обучающихся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призёров и победителей  Всероссийской олимпиады по математике, физике, информатике,  биологии, химии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26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3042308"/>
              </p:ext>
            </p:extLst>
          </p:nvPr>
        </p:nvGraphicFramePr>
        <p:xfrm>
          <a:off x="179513" y="1988840"/>
          <a:ext cx="4392488" cy="2808311"/>
        </p:xfrm>
        <a:graphic>
          <a:graphicData uri="http://schemas.openxmlformats.org/presentationml/2006/ole">
            <p:oleObj spid="_x0000_s1040" name="Диаграмма" r:id="rId3" imgW="9401231" imgH="5372218" progId="Excel.Sheet.8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71342960"/>
              </p:ext>
            </p:extLst>
          </p:nvPr>
        </p:nvGraphicFramePr>
        <p:xfrm>
          <a:off x="4654550" y="3717032"/>
          <a:ext cx="4165600" cy="2755900"/>
        </p:xfrm>
        <a:graphic>
          <a:graphicData uri="http://schemas.openxmlformats.org/presentationml/2006/ole">
            <p:oleObj spid="_x0000_s1041" name="Диаграмма" r:id="rId4" imgW="6305549" imgH="4171823" progId="Excel.Sheet.8">
              <p:embed/>
            </p:oleObj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39750" y="2603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144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733</Words>
  <Application>Microsoft Office PowerPoint</Application>
  <PresentationFormat>Экран (4:3)</PresentationFormat>
  <Paragraphs>107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Специальное оформление</vt:lpstr>
      <vt:lpstr>Диаграмма</vt:lpstr>
      <vt:lpstr>Отчет КИП -2015  по теме: «Пропедевтика формирования инженерной культуры учащихся через интеграцию урочной и внеурочной деятельности в условиях реализации ФГОС средствами Школьного научно-инженерного центра»</vt:lpstr>
      <vt:lpstr>Задачи отчетного периода</vt:lpstr>
      <vt:lpstr>От школьного кабинета  к научной лаборатории</vt:lpstr>
      <vt:lpstr>Слайд 4</vt:lpstr>
      <vt:lpstr>Слайд 5</vt:lpstr>
      <vt:lpstr> Школьный научно-инженерный центр </vt:lpstr>
      <vt:lpstr>Школьный научно-инженерный центр</vt:lpstr>
      <vt:lpstr>Участие в  проектах</vt:lpstr>
      <vt:lpstr> </vt:lpstr>
      <vt:lpstr>Результативность</vt:lpstr>
      <vt:lpstr>Результаты организационной и методической работы</vt:lpstr>
      <vt:lpstr>Слайд 12</vt:lpstr>
      <vt:lpstr>Организация сетевого взаимодействия</vt:lpstr>
      <vt:lpstr>Диссеминация результатов деятельности</vt:lpstr>
      <vt:lpstr>Диссеминация результатов деятельности</vt:lpstr>
      <vt:lpstr>Диссеминация результатов деятельности</vt:lpstr>
      <vt:lpstr>Диссеминация результатов деятельности</vt:lpstr>
      <vt:lpstr>I краевая научно - практическая конференция  «Развитие научно-технического и инновационного творчества учащихся»</vt:lpstr>
      <vt:lpstr>II краевая научно - практическая конференция  «Развитие научно-технического и инновационного творчества учащихся»</vt:lpstr>
      <vt:lpstr>III краевая научно - практическая конференция  «Развитие научно-технического и инновационного творчества учащихся» </vt:lpstr>
      <vt:lpstr>    МАОУ лицей  «Морской технический» г. Новороссийск Ул. Героев десантников 29а mtl@gorono.ru mtl-nvr.ru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RePack by SPecialiST</cp:lastModifiedBy>
  <cp:revision>191</cp:revision>
  <dcterms:created xsi:type="dcterms:W3CDTF">2009-01-08T12:15:48Z</dcterms:created>
  <dcterms:modified xsi:type="dcterms:W3CDTF">2019-02-06T03:52:05Z</dcterms:modified>
</cp:coreProperties>
</file>