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86" r:id="rId5"/>
    <p:sldId id="292" r:id="rId6"/>
    <p:sldId id="270" r:id="rId7"/>
    <p:sldId id="293" r:id="rId8"/>
    <p:sldId id="289" r:id="rId9"/>
    <p:sldId id="296" r:id="rId10"/>
    <p:sldId id="294" r:id="rId11"/>
    <p:sldId id="295" r:id="rId12"/>
    <p:sldId id="275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  <a:srgbClr val="FF7C80"/>
    <a:srgbClr val="33CC33"/>
    <a:srgbClr val="3399FF"/>
    <a:srgbClr val="99CCFF"/>
    <a:srgbClr val="FFFF66"/>
    <a:srgbClr val="99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>
      <p:cViewPr>
        <p:scale>
          <a:sx n="70" d="100"/>
          <a:sy n="70" d="100"/>
        </p:scale>
        <p:origin x="1512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B55A36A5-3AF2-49AD-A4CE-5C703954A752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5DCACE2-DC12-418C-9CA6-DE28435B3046}" type="parTrans" cxnId="{09E52E8D-4117-43AA-B39B-462EB89B25A7}">
      <dgm:prSet/>
      <dgm:spPr/>
      <dgm:t>
        <a:bodyPr/>
        <a:lstStyle/>
        <a:p>
          <a:endParaRPr lang="ru-RU"/>
        </a:p>
      </dgm:t>
    </dgm:pt>
    <dgm:pt modelId="{5AE33A29-65E4-401E-8A0F-990A725A7D7C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внедрения инновационного проекта </a:t>
          </a:r>
          <a:endParaRPr lang="ru-RU" sz="20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658213-9144-4030-823B-777815D022D3}" type="parTrans" cxnId="{70000F02-BC38-43AE-A0E8-29F4C86D80EE}">
      <dgm:prSet/>
      <dgm:spPr/>
      <dgm:t>
        <a:bodyPr/>
        <a:lstStyle/>
        <a:p>
          <a:endParaRPr lang="ru-RU"/>
        </a:p>
      </dgm:t>
    </dgm:pt>
    <dgm:pt modelId="{3A8A51E0-F226-4B80-B3F9-A0DD6EB72306}">
      <dgm:prSet phldrT="[Текст]" custT="1"/>
      <dgm:spPr/>
      <dgm:t>
        <a:bodyPr/>
        <a:lstStyle/>
        <a:p>
          <a:pPr algn="just"/>
          <a:r>
            <a:rPr lang="ru-RU" sz="1600" b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разработка, апробация и внедрение в практику детского сада специальной образовательной модели оказания  комплексной помощи  детям дошкольного возраста с общим  недоразвитием  речи,    способствующей их позитивной социализации и    индивидуализации посредством применения инфографики.</a:t>
          </a:r>
          <a:endParaRPr lang="ru-RU" sz="1600" b="0">
            <a:solidFill>
              <a:srgbClr val="002060"/>
            </a:solidFill>
          </a:endParaRPr>
        </a:p>
      </dgm:t>
    </dgm:pt>
    <dgm:pt modelId="{77A975AC-DF16-4809-8FEA-837C69BF64D7}" type="sibTrans" cxnId="{70000F02-BC38-43AE-A0E8-29F4C86D80EE}">
      <dgm:prSet/>
      <dgm:spPr/>
      <dgm:t>
        <a:bodyPr/>
        <a:lstStyle/>
        <a:p>
          <a:endParaRPr lang="ru-RU"/>
        </a:p>
      </dgm:t>
    </dgm:pt>
    <dgm:pt modelId="{BB4E0E09-FB31-4DB2-B2A1-6AB343C1F188}" type="sibTrans" cxnId="{09E52E8D-4117-43AA-B39B-462EB89B25A7}">
      <dgm:prSet/>
      <dgm:spPr/>
      <dgm:t>
        <a:bodyPr/>
        <a:lstStyle/>
        <a:p>
          <a:endParaRPr lang="ru-RU"/>
        </a:p>
      </dgm:t>
    </dgm:pt>
    <dgm:pt modelId="{787ECBAC-431E-4075-8136-C394043821DD}" type="pres">
      <dgm:prSet presAssocID="{B55A36A5-3AF2-49AD-A4CE-5C703954A752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74C6EE-54B2-422E-B818-F720A169CDC9}" type="pres">
      <dgm:prSet presAssocID="{5AE33A29-65E4-401E-8A0F-990A725A7D7C}" presName="linNode"/>
      <dgm:spPr/>
      <dgm:t>
        <a:bodyPr/>
        <a:lstStyle/>
        <a:p>
          <a:endParaRPr lang="ru-RU"/>
        </a:p>
      </dgm:t>
    </dgm:pt>
    <dgm:pt modelId="{0A386A55-1777-4234-9EE6-BD7E4A403EAC}" type="pres">
      <dgm:prSet presAssocID="{5AE33A29-65E4-401E-8A0F-990A725A7D7C}" presName="parentText" presStyleLbl="node1" presStyleCnt="1" custScaleX="81165" custScaleY="66107" custLinFactNeighborX="-1998" custLinFactNeighborY="-8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A2469-3B31-4962-A96F-1624CF2204E2}" type="pres">
      <dgm:prSet presAssocID="{5AE33A29-65E4-401E-8A0F-990A725A7D7C}" presName="descendantText" presStyleLbl="alignAccFollowNode1" presStyleCnt="1" custScaleX="136983" custScaleY="99729" custLinFactNeighborX="6386" custLinFactNeighborY="-8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E52E8D-4117-43AA-B39B-462EB89B25A7}" srcId="{B55A36A5-3AF2-49AD-A4CE-5C703954A752}" destId="{5AE33A29-65E4-401E-8A0F-990A725A7D7C}" srcOrd="0" destOrd="0" parTransId="{D5DCACE2-DC12-418C-9CA6-DE28435B3046}" sibTransId="{BB4E0E09-FB31-4DB2-B2A1-6AB343C1F188}"/>
    <dgm:cxn modelId="{70000F02-BC38-43AE-A0E8-29F4C86D80EE}" srcId="{5AE33A29-65E4-401E-8A0F-990A725A7D7C}" destId="{3A8A51E0-F226-4B80-B3F9-A0DD6EB72306}" srcOrd="0" destOrd="0" parTransId="{F5658213-9144-4030-823B-777815D022D3}" sibTransId="{77A975AC-DF16-4809-8FEA-837C69BF64D7}"/>
    <dgm:cxn modelId="{D7FBF465-FA7B-4D38-BA82-46EB2178C6D9}" type="presOf" srcId="{B55A36A5-3AF2-49AD-A4CE-5C703954A752}" destId="{787ECBAC-431E-4075-8136-C394043821DD}" srcOrd="0" destOrd="0" presId="urn:microsoft.com/office/officeart/2005/8/layout/vList5"/>
    <dgm:cxn modelId="{F8AECBBC-29C9-4E0E-AD4F-7E27B80576B8}" type="presParOf" srcId="{787ECBAC-431E-4075-8136-C394043821DD}" destId="{A774C6EE-54B2-422E-B818-F720A169CDC9}" srcOrd="0" destOrd="0" presId="urn:microsoft.com/office/officeart/2005/8/layout/vList5"/>
    <dgm:cxn modelId="{E6A93EBB-0145-4387-8642-E4C17FD078A8}" type="presParOf" srcId="{A774C6EE-54B2-422E-B818-F720A169CDC9}" destId="{0A386A55-1777-4234-9EE6-BD7E4A403EAC}" srcOrd="0" destOrd="0" presId="urn:microsoft.com/office/officeart/2005/8/layout/vList5"/>
    <dgm:cxn modelId="{37EE3FE5-CBB2-44B1-9184-A6FF402E8717}" type="presOf" srcId="{5AE33A29-65E4-401E-8A0F-990A725A7D7C}" destId="{0A386A55-1777-4234-9EE6-BD7E4A403EAC}" srcOrd="0" destOrd="0" presId="urn:microsoft.com/office/officeart/2005/8/layout/vList5"/>
    <dgm:cxn modelId="{249FAEF0-ED47-4B2B-8DE7-C16A9222166F}" type="presParOf" srcId="{A774C6EE-54B2-422E-B818-F720A169CDC9}" destId="{49BA2469-3B31-4962-A96F-1624CF2204E2}" srcOrd="1" destOrd="0" presId="urn:microsoft.com/office/officeart/2005/8/layout/vList5"/>
    <dgm:cxn modelId="{9269833D-5928-477E-B299-A7FCAD29DE83}" type="presOf" srcId="{3A8A51E0-F226-4B80-B3F9-A0DD6EB72306}" destId="{49BA2469-3B31-4962-A96F-1624CF2204E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C2269E6-6AFA-416D-8BE5-E005B282A652}" type="doc">
      <dgm:prSet loTypeId="urn:microsoft.com/office/officeart/2005/8/layout/targe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5200F97-22AD-4119-A171-A45C958768A6}" type="parTrans" cxnId="{FE082386-2492-45F0-A9E3-644263D3E4BC}">
      <dgm:prSet/>
      <dgm:spPr/>
      <dgm:t>
        <a:bodyPr/>
        <a:lstStyle/>
        <a:p>
          <a:endParaRPr lang="ru-RU"/>
        </a:p>
      </dgm:t>
    </dgm:pt>
    <dgm:pt modelId="{EF988DCC-A0FA-43ED-A21A-43F87E249624}">
      <dgm:prSet phldrT="[Текст]" custT="1"/>
      <dgm:spPr/>
      <dgm:t>
        <a:bodyPr/>
        <a:lstStyle/>
        <a:p>
          <a:pPr algn="ctr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нормативно-правовой базы  и методического обеспечения по инновационной деятельности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E8ECD-0753-4DEE-9E93-7FBD7F98D2E2}" type="sibTrans" cxnId="{FE082386-2492-45F0-A9E3-644263D3E4BC}">
      <dgm:prSet/>
      <dgm:spPr/>
      <dgm:t>
        <a:bodyPr/>
        <a:lstStyle/>
        <a:p>
          <a:endParaRPr lang="ru-RU"/>
        </a:p>
      </dgm:t>
    </dgm:pt>
    <dgm:pt modelId="{77622BA0-B40B-4B7F-8A57-945D15041AF0}" type="parTrans" cxnId="{96065614-46D1-40CE-AC60-AE68F5DD2C0E}">
      <dgm:prSet/>
      <dgm:spPr/>
      <dgm:t>
        <a:bodyPr/>
        <a:lstStyle/>
        <a:p>
          <a:endParaRPr lang="ru-RU"/>
        </a:p>
      </dgm:t>
    </dgm:pt>
    <dgm:pt modelId="{E807C6E3-6927-4177-866C-488178FC2F93}">
      <dgm:prSet phldrT="[Текст]" custT="1"/>
      <dgm:spPr/>
      <dgm:t>
        <a:bodyPr/>
        <a:lstStyle/>
        <a:p>
          <a:endParaRPr lang="ru-RU" sz="180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модели оказания  комплексной помощи  детям дошкольного возраста  с общим  недоразвитием  речи,    в целях их  социализации и  индивидуализации посредством применения инфографики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71D46-6A48-454A-9D86-3A2AE45558A9}" type="sibTrans" cxnId="{96065614-46D1-40CE-AC60-AE68F5DD2C0E}">
      <dgm:prSet/>
      <dgm:spPr/>
      <dgm:t>
        <a:bodyPr/>
        <a:lstStyle/>
        <a:p>
          <a:endParaRPr lang="ru-RU"/>
        </a:p>
      </dgm:t>
    </dgm:pt>
    <dgm:pt modelId="{B5D8FE26-D6AD-4574-A08A-8DFFCC33B073}" type="parTrans" cxnId="{9243C7C6-7388-4FCE-883D-C165E8CEB9FD}">
      <dgm:prSet/>
      <dgm:spPr/>
      <dgm:t>
        <a:bodyPr/>
        <a:lstStyle/>
        <a:p>
          <a:endParaRPr lang="ru-RU"/>
        </a:p>
      </dgm:t>
    </dgm:pt>
    <dgm:pt modelId="{84B646C1-AB12-4087-A53F-6C0FA09852B3}">
      <dgm:prSet phldrT="[Текст]"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входной диагностики по изучению уровня развития речи и    социализации личности дошкольника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C0F87C-F73C-417D-989E-BC7322B97BC4}" type="sibTrans" cxnId="{9243C7C6-7388-4FCE-883D-C165E8CEB9FD}">
      <dgm:prSet/>
      <dgm:spPr/>
      <dgm:t>
        <a:bodyPr/>
        <a:lstStyle/>
        <a:p>
          <a:endParaRPr lang="ru-RU"/>
        </a:p>
      </dgm:t>
    </dgm:pt>
    <dgm:pt modelId="{9DBFB4BF-FD65-4541-B995-9213D6988907}" type="parTrans" cxnId="{4A23C771-C033-4843-ADB4-86491E5B7A35}">
      <dgm:prSet/>
      <dgm:spPr/>
      <dgm:t>
        <a:bodyPr/>
        <a:lstStyle/>
        <a:p>
          <a:endParaRPr lang="ru-RU"/>
        </a:p>
      </dgm:t>
    </dgm:pt>
    <dgm:pt modelId="{670431A8-4758-45BE-8CE3-BA8944AE25B9}">
      <dgm:prSet phldrT="[Текст]"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 партнерских союзов с образовательными организациями муниципалитета и края с целью расширения методических сетей в вопросах профессионального развития педагогических работников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552CF-1583-4C1E-B617-0B09D35BB313}" type="sibTrans" cxnId="{4A23C771-C033-4843-ADB4-86491E5B7A35}">
      <dgm:prSet/>
      <dgm:spPr/>
      <dgm:t>
        <a:bodyPr/>
        <a:lstStyle/>
        <a:p>
          <a:endParaRPr lang="ru-RU"/>
        </a:p>
      </dgm:t>
    </dgm:pt>
    <dgm:pt modelId="{95D6C1DB-4FE5-468A-BB47-DDFCDFE8BB1E}" type="pres">
      <dgm:prSet presAssocID="{5C2269E6-6AFA-416D-8BE5-E005B282A652}" presName="Name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3B7C4B-0417-4127-A677-E3B9F1A3404B}" type="pres">
      <dgm:prSet presAssocID="{EF988DCC-A0FA-43ED-A21A-43F87E249624}" presName="circle1" presStyleLbl="node1" presStyleCnt="4" custScaleX="82037" custScaleY="90752" custLinFactNeighborX="-5044" custLinFactNeighborY="229"/>
      <dgm:spPr/>
      <dgm:t>
        <a:bodyPr/>
        <a:lstStyle/>
        <a:p/>
      </dgm:t>
    </dgm:pt>
    <dgm:pt modelId="{F1CAFF92-C91E-4D59-95C0-DC66303D3AC2}" type="pres">
      <dgm:prSet presAssocID="{EF988DCC-A0FA-43ED-A21A-43F87E249624}" presName="space"/>
      <dgm:spPr/>
      <dgm:t>
        <a:bodyPr/>
        <a:lstStyle/>
        <a:p/>
      </dgm:t>
    </dgm:pt>
    <dgm:pt modelId="{EC183ACA-2585-4FCE-9B4A-44B53B10E1DC}" type="pres">
      <dgm:prSet presAssocID="{EF988DCC-A0FA-43ED-A21A-43F87E249624}" presName="rect1" presStyleLbl="alignAcc1" presStyleCnt="4" custScaleY="92586" custLinFactNeighborX="206" custLinFactNeighborY="786"/>
      <dgm:spPr/>
      <dgm:t>
        <a:bodyPr/>
        <a:lstStyle/>
        <a:p>
          <a:endParaRPr lang="ru-RU"/>
        </a:p>
      </dgm:t>
    </dgm:pt>
    <dgm:pt modelId="{02411E88-F4A3-4271-B66F-BAF547C06121}" type="pres">
      <dgm:prSet presAssocID="{E807C6E3-6927-4177-866C-488178FC2F93}" presName="vertSpace2" presStyleLbl="node1" presStyleIdx="1" presStyleCnt="4"/>
      <dgm:spPr/>
      <dgm:t>
        <a:bodyPr/>
        <a:lstStyle/>
        <a:p/>
      </dgm:t>
    </dgm:pt>
    <dgm:pt modelId="{3718418F-E9C9-4B81-A76B-3A4B662A7A11}" type="pres">
      <dgm:prSet presAssocID="{E807C6E3-6927-4177-866C-488178FC2F93}" presName="circle2" presStyleLbl="node1" presStyleIdx="1" presStyleCnt="4" custScaleY="87486" custLinFactNeighborX="2469" custLinFactNeighborY="5996"/>
      <dgm:spPr/>
      <dgm:t>
        <a:bodyPr/>
        <a:lstStyle/>
        <a:p/>
      </dgm:t>
    </dgm:pt>
    <dgm:pt modelId="{A0CE7F91-3B80-46EE-91EE-5CC34F8A487F}" type="pres">
      <dgm:prSet presAssocID="{E807C6E3-6927-4177-866C-488178FC2F93}" presName="rect2" presStyleLbl="alignAcc1" presStyleIdx="1" presStyleCnt="4" custScaleX="100000" custScaleY="82549" custLinFactNeighborX="1703" custLinFactNeighborY="-4795"/>
      <dgm:spPr/>
      <dgm:t>
        <a:bodyPr/>
        <a:lstStyle/>
        <a:p>
          <a:endParaRPr lang="ru-RU"/>
        </a:p>
      </dgm:t>
    </dgm:pt>
    <dgm:pt modelId="{2A7D3FE7-3145-4BA1-A2FF-94817BD5E9C5}" type="pres">
      <dgm:prSet presAssocID="{84B646C1-AB12-4087-A53F-6C0FA09852B3}" presName="vertSpace3" presStyleLbl="node1" presStyleIdx="2" presStyleCnt="4"/>
      <dgm:spPr/>
      <dgm:t>
        <a:bodyPr/>
        <a:lstStyle/>
        <a:p/>
      </dgm:t>
    </dgm:pt>
    <dgm:pt modelId="{9CD194F1-89D3-444D-B60F-C58B426E638A}" type="pres">
      <dgm:prSet presAssocID="{84B646C1-AB12-4087-A53F-6C0FA09852B3}" presName="circle3" presStyleLbl="node1" presStyleIdx="2" presStyleCnt="4" custScaleX="133279" custLinFactNeighborX="-764" custLinFactNeighborY="16048"/>
      <dgm:spPr/>
      <dgm:t>
        <a:bodyPr/>
        <a:lstStyle/>
        <a:p/>
      </dgm:t>
    </dgm:pt>
    <dgm:pt modelId="{567FBC87-6007-4EE6-BE1B-E8E1A58A23A7}" type="pres">
      <dgm:prSet presAssocID="{84B646C1-AB12-4087-A53F-6C0FA09852B3}" presName="rect3" presStyleLbl="alignAcc1" presStyleIdx="2" presStyleCnt="4" custScaleY="80315"/>
      <dgm:spPr/>
      <dgm:t>
        <a:bodyPr/>
        <a:lstStyle/>
        <a:p>
          <a:endParaRPr lang="ru-RU"/>
        </a:p>
      </dgm:t>
    </dgm:pt>
    <dgm:pt modelId="{F2713E8B-BC81-431D-88A9-C200B004A663}" type="pres">
      <dgm:prSet presAssocID="{670431A8-4758-45BE-8CE3-BA8944AE25B9}" presName="vertSpace4" presStyleLbl="node1" presStyleIdx="3" presStyleCnt="4"/>
      <dgm:spPr/>
      <dgm:t>
        <a:bodyPr/>
        <a:lstStyle/>
        <a:p/>
      </dgm:t>
    </dgm:pt>
    <dgm:pt modelId="{00C57943-BDF9-4E31-B354-0144B4FF14D1}" type="pres">
      <dgm:prSet presAssocID="{670431A8-4758-45BE-8CE3-BA8944AE25B9}" presName="circle4" presStyleLbl="node1" presStyleIdx="3" presStyleCnt="4"/>
      <dgm:spPr/>
      <dgm:t>
        <a:bodyPr/>
        <a:lstStyle/>
        <a:p/>
      </dgm:t>
    </dgm:pt>
    <dgm:pt modelId="{35E42C80-193F-4299-A75D-7124F5E1348A}" type="pres">
      <dgm:prSet presAssocID="{670431A8-4758-45BE-8CE3-BA8944AE25B9}" presName="rect4" presStyleLbl="alignAcc1" presStyleIdx="3" presStyleCnt="4" custScaleY="93525"/>
      <dgm:spPr/>
      <dgm:t>
        <a:bodyPr/>
        <a:lstStyle/>
        <a:p>
          <a:endParaRPr lang="ru-RU"/>
        </a:p>
      </dgm:t>
    </dgm:pt>
    <dgm:pt modelId="{D2F847D8-030A-45B8-8E08-A2342C09AB70}" type="pres">
      <dgm:prSet presAssocID="{EF988DCC-A0FA-43ED-A21A-43F87E249624}" presName="rect1ParTxNoCh" presStyleLbl="alignAcc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326C6-5FB8-4457-9238-D30E748FB97E}" type="pres">
      <dgm:prSet presAssocID="{E807C6E3-6927-4177-866C-488178FC2F93}" presName="rect2ParTxNoCh" presStyleLbl="alignAcc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F9D43-D93B-4531-A9B3-8D33D3C5AE57}" type="pres">
      <dgm:prSet presAssocID="{84B646C1-AB12-4087-A53F-6C0FA09852B3}" presName="rect3ParTxNoCh" presStyleLbl="alignAcc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7CD0F-947A-471A-94C7-2BD1BC207BDE}" type="pres">
      <dgm:prSet presAssocID="{670431A8-4758-45BE-8CE3-BA8944AE25B9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082386-2492-45F0-A9E3-644263D3E4BC}" srcId="{5C2269E6-6AFA-416D-8BE5-E005B282A652}" destId="{EF988DCC-A0FA-43ED-A21A-43F87E249624}" srcOrd="0" destOrd="0" parTransId="{25200F97-22AD-4119-A171-A45C958768A6}" sibTransId="{9D1E8ECD-0753-4DEE-9E93-7FBD7F98D2E2}"/>
    <dgm:cxn modelId="{96065614-46D1-40CE-AC60-AE68F5DD2C0E}" srcId="{5C2269E6-6AFA-416D-8BE5-E005B282A652}" destId="{E807C6E3-6927-4177-866C-488178FC2F93}" srcOrd="1" destOrd="0" parTransId="{77622BA0-B40B-4B7F-8A57-945D15041AF0}" sibTransId="{20E71D46-6A48-454A-9D86-3A2AE45558A9}"/>
    <dgm:cxn modelId="{9243C7C6-7388-4FCE-883D-C165E8CEB9FD}" srcId="{5C2269E6-6AFA-416D-8BE5-E005B282A652}" destId="{84B646C1-AB12-4087-A53F-6C0FA09852B3}" srcOrd="2" destOrd="0" parTransId="{B5D8FE26-D6AD-4574-A08A-8DFFCC33B073}" sibTransId="{27C0F87C-F73C-417D-989E-BC7322B97BC4}"/>
    <dgm:cxn modelId="{4A23C771-C033-4843-ADB4-86491E5B7A35}" srcId="{5C2269E6-6AFA-416D-8BE5-E005B282A652}" destId="{670431A8-4758-45BE-8CE3-BA8944AE25B9}" srcOrd="3" destOrd="0" parTransId="{9DBFB4BF-FD65-4541-B995-9213D6988907}" sibTransId="{7CE552CF-1583-4C1E-B617-0B09D35BB313}"/>
    <dgm:cxn modelId="{65452A7B-7866-436C-9AF7-1C33AD26A4A2}" type="presOf" srcId="{5C2269E6-6AFA-416D-8BE5-E005B282A652}" destId="{95D6C1DB-4FE5-468A-BB47-DDFCDFE8BB1E}" srcOrd="0" destOrd="0" presId="urn:microsoft.com/office/officeart/2005/8/layout/target3"/>
    <dgm:cxn modelId="{51D67A1B-CA7C-408C-B46C-1CF0D15E98DB}" type="presParOf" srcId="{95D6C1DB-4FE5-468A-BB47-DDFCDFE8BB1E}" destId="{8D3B7C4B-0417-4127-A677-E3B9F1A3404B}" srcOrd="0" destOrd="0" presId="urn:microsoft.com/office/officeart/2005/8/layout/target3"/>
    <dgm:cxn modelId="{DF4C2810-F106-4770-BFC5-1480DDE4A515}" type="presParOf" srcId="{95D6C1DB-4FE5-468A-BB47-DDFCDFE8BB1E}" destId="{F1CAFF92-C91E-4D59-95C0-DC66303D3AC2}" srcOrd="1" destOrd="0" presId="urn:microsoft.com/office/officeart/2005/8/layout/target3"/>
    <dgm:cxn modelId="{0D8D70AF-5242-4473-B0EB-73C25A961F41}" type="presParOf" srcId="{95D6C1DB-4FE5-468A-BB47-DDFCDFE8BB1E}" destId="{EC183ACA-2585-4FCE-9B4A-44B53B10E1DC}" srcOrd="2" destOrd="0" presId="urn:microsoft.com/office/officeart/2005/8/layout/target3"/>
    <dgm:cxn modelId="{1EC65C71-015F-4E34-B873-BD25D7FB392E}" type="presOf" srcId="{EF988DCC-A0FA-43ED-A21A-43F87E249624}" destId="{EC183ACA-2585-4FCE-9B4A-44B53B10E1DC}" srcOrd="0" destOrd="0" presId="urn:microsoft.com/office/officeart/2005/8/layout/target3"/>
    <dgm:cxn modelId="{F51758C1-08ED-4C10-A9B9-C3413735DAE9}" type="presParOf" srcId="{95D6C1DB-4FE5-468A-BB47-DDFCDFE8BB1E}" destId="{02411E88-F4A3-4271-B66F-BAF547C06121}" srcOrd="3" destOrd="0" presId="urn:microsoft.com/office/officeart/2005/8/layout/target3"/>
    <dgm:cxn modelId="{63F92015-A370-4706-BFEE-5AEFC4511640}" type="presParOf" srcId="{95D6C1DB-4FE5-468A-BB47-DDFCDFE8BB1E}" destId="{3718418F-E9C9-4B81-A76B-3A4B662A7A11}" srcOrd="4" destOrd="0" presId="urn:microsoft.com/office/officeart/2005/8/layout/target3"/>
    <dgm:cxn modelId="{A0073F85-2BDF-4ECB-BA75-BC332E4F10E4}" type="presParOf" srcId="{95D6C1DB-4FE5-468A-BB47-DDFCDFE8BB1E}" destId="{A0CE7F91-3B80-46EE-91EE-5CC34F8A487F}" srcOrd="5" destOrd="0" presId="urn:microsoft.com/office/officeart/2005/8/layout/target3"/>
    <dgm:cxn modelId="{03AE276A-93D3-49E0-AFC2-991C1D087D51}" type="presOf" srcId="{E807C6E3-6927-4177-866C-488178FC2F93}" destId="{A0CE7F91-3B80-46EE-91EE-5CC34F8A487F}" srcOrd="0" destOrd="0" presId="urn:microsoft.com/office/officeart/2005/8/layout/target3"/>
    <dgm:cxn modelId="{1295C7CF-AC1A-43CA-9A04-512C219838FA}" type="presParOf" srcId="{95D6C1DB-4FE5-468A-BB47-DDFCDFE8BB1E}" destId="{2A7D3FE7-3145-4BA1-A2FF-94817BD5E9C5}" srcOrd="6" destOrd="0" presId="urn:microsoft.com/office/officeart/2005/8/layout/target3"/>
    <dgm:cxn modelId="{DCE6BBE5-0B3C-4111-9049-F621E3BD06A8}" type="presParOf" srcId="{95D6C1DB-4FE5-468A-BB47-DDFCDFE8BB1E}" destId="{9CD194F1-89D3-444D-B60F-C58B426E638A}" srcOrd="7" destOrd="0" presId="urn:microsoft.com/office/officeart/2005/8/layout/target3"/>
    <dgm:cxn modelId="{20749DB2-19F9-42BF-9CA5-EAED0E57A49B}" type="presParOf" srcId="{95D6C1DB-4FE5-468A-BB47-DDFCDFE8BB1E}" destId="{567FBC87-6007-4EE6-BE1B-E8E1A58A23A7}" srcOrd="8" destOrd="0" presId="urn:microsoft.com/office/officeart/2005/8/layout/target3"/>
    <dgm:cxn modelId="{EBC38830-6384-4150-AAD2-24D369E6520D}" type="presOf" srcId="{84B646C1-AB12-4087-A53F-6C0FA09852B3}" destId="{567FBC87-6007-4EE6-BE1B-E8E1A58A23A7}" srcOrd="0" destOrd="0" presId="urn:microsoft.com/office/officeart/2005/8/layout/target3"/>
    <dgm:cxn modelId="{406CB54D-180C-4D18-B084-FBB14A916B81}" type="presParOf" srcId="{95D6C1DB-4FE5-468A-BB47-DDFCDFE8BB1E}" destId="{F2713E8B-BC81-431D-88A9-C200B004A663}" srcOrd="9" destOrd="0" presId="urn:microsoft.com/office/officeart/2005/8/layout/target3"/>
    <dgm:cxn modelId="{47D72CEC-6F17-4133-A981-C88180BF69F3}" type="presParOf" srcId="{95D6C1DB-4FE5-468A-BB47-DDFCDFE8BB1E}" destId="{00C57943-BDF9-4E31-B354-0144B4FF14D1}" srcOrd="10" destOrd="0" presId="urn:microsoft.com/office/officeart/2005/8/layout/target3"/>
    <dgm:cxn modelId="{7A834CFC-5544-486B-A89E-35F51569EE6E}" type="presParOf" srcId="{95D6C1DB-4FE5-468A-BB47-DDFCDFE8BB1E}" destId="{35E42C80-193F-4299-A75D-7124F5E1348A}" srcOrd="11" destOrd="0" presId="urn:microsoft.com/office/officeart/2005/8/layout/target3"/>
    <dgm:cxn modelId="{BB2159C7-25B8-491C-A004-91BA4561C64B}" type="presOf" srcId="{670431A8-4758-45BE-8CE3-BA8944AE25B9}" destId="{35E42C80-193F-4299-A75D-7124F5E1348A}" srcOrd="0" destOrd="0" presId="urn:microsoft.com/office/officeart/2005/8/layout/target3"/>
    <dgm:cxn modelId="{24974E53-37E3-49CD-8AB4-2E44A026C7D9}" type="presParOf" srcId="{95D6C1DB-4FE5-468A-BB47-DDFCDFE8BB1E}" destId="{D2F847D8-030A-45B8-8E08-A2342C09AB70}" srcOrd="12" destOrd="0" presId="urn:microsoft.com/office/officeart/2005/8/layout/target3"/>
    <dgm:cxn modelId="{C941A902-8EBF-46C7-AADC-D792EBC2CB6F}" type="presOf" srcId="{EF988DCC-A0FA-43ED-A21A-43F87E249624}" destId="{D2F847D8-030A-45B8-8E08-A2342C09AB70}" srcOrd="1" destOrd="0" presId="urn:microsoft.com/office/officeart/2005/8/layout/target3"/>
    <dgm:cxn modelId="{6C89B2AC-C1CC-4D28-BBE2-4BE97E84CE0C}" type="presParOf" srcId="{95D6C1DB-4FE5-468A-BB47-DDFCDFE8BB1E}" destId="{2DA326C6-5FB8-4457-9238-D30E748FB97E}" srcOrd="13" destOrd="0" presId="urn:microsoft.com/office/officeart/2005/8/layout/target3"/>
    <dgm:cxn modelId="{0DA826C5-AD51-4221-9AFE-454C1D0F6CCF}" type="presOf" srcId="{E807C6E3-6927-4177-866C-488178FC2F93}" destId="{2DA326C6-5FB8-4457-9238-D30E748FB97E}" srcOrd="1" destOrd="0" presId="urn:microsoft.com/office/officeart/2005/8/layout/target3"/>
    <dgm:cxn modelId="{4A561BDF-9E83-40C7-BAED-C38F753D0F13}" type="presParOf" srcId="{95D6C1DB-4FE5-468A-BB47-DDFCDFE8BB1E}" destId="{CB2F9D43-D93B-4531-A9B3-8D33D3C5AE57}" srcOrd="14" destOrd="0" presId="urn:microsoft.com/office/officeart/2005/8/layout/target3"/>
    <dgm:cxn modelId="{9E615523-CFC3-4E11-98B6-34E74C671DCB}" type="presOf" srcId="{84B646C1-AB12-4087-A53F-6C0FA09852B3}" destId="{CB2F9D43-D93B-4531-A9B3-8D33D3C5AE57}" srcOrd="1" destOrd="0" presId="urn:microsoft.com/office/officeart/2005/8/layout/target3"/>
    <dgm:cxn modelId="{7A42EDCC-62B2-4E7E-8F24-C8786C00A01F}" type="presParOf" srcId="{95D6C1DB-4FE5-468A-BB47-DDFCDFE8BB1E}" destId="{8567CD0F-947A-471A-94C7-2BD1BC207BDE}" srcOrd="15" destOrd="0" presId="urn:microsoft.com/office/officeart/2005/8/layout/target3"/>
    <dgm:cxn modelId="{7CDBD34E-5DF2-4C28-8742-59851C9E3082}" type="presOf" srcId="{670431A8-4758-45BE-8CE3-BA8944AE25B9}" destId="{8567CD0F-947A-471A-94C7-2BD1BC207BDE}" srcOrd="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3945FE7-27F2-4057-9EA0-BE5FA3A2F417}" type="doc">
      <dgm:prSet loTypeId="urn:microsoft.com/office/officeart/2005/8/layout/cycle3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BEEA7DC-498B-4A70-8E33-01F45B67EC7A}" type="parTrans" cxnId="{BE3EF314-8264-4584-8376-26198893BB39}">
      <dgm:prSet/>
      <dgm:spPr/>
      <dgm:t>
        <a:bodyPr/>
        <a:lstStyle/>
        <a:p>
          <a:endParaRPr lang="ru-RU"/>
        </a:p>
      </dgm:t>
    </dgm:pt>
    <dgm:pt modelId="{BB90F9F4-19C9-4DE5-B47E-5041AA1A6D0C}">
      <dgm:prSet phldrT="[Текст]" custT="1"/>
      <dgm:spPr/>
      <dgm:t>
        <a:bodyPr/>
        <a:lstStyle/>
        <a:p>
          <a:pPr algn="ctr"/>
          <a:r>
            <a:rPr lang="ru-RU" sz="16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нормативно-правовые внутренние локальные акты, регулирующие реализацию Проекта.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81E92-1C50-4B40-A8DE-A8221BE7410D}" type="sibTrans" cxnId="{BE3EF314-8264-4584-8376-26198893BB39}">
      <dgm:prSet/>
      <dgm:spPr/>
      <dgm:t>
        <a:bodyPr/>
        <a:lstStyle/>
        <a:p>
          <a:endParaRPr lang="ru-RU"/>
        </a:p>
      </dgm:t>
    </dgm:pt>
    <dgm:pt modelId="{4FFAF2F2-D965-49F3-9818-DAFFCB3983BA}" type="parTrans" cxnId="{DBCCB8C4-AC6B-4868-B279-E9F9DA7AC601}">
      <dgm:prSet/>
      <dgm:spPr/>
      <dgm:t>
        <a:bodyPr/>
        <a:lstStyle/>
        <a:p>
          <a:endParaRPr lang="ru-RU"/>
        </a:p>
      </dgm:t>
    </dgm:pt>
    <dgm:pt modelId="{58D1BD14-FBAB-40B8-AE2E-5D33C9F6B149}">
      <dgm:prSet phldrT="[Текст]" custT="1"/>
      <dgm:spPr/>
      <dgm:t>
        <a:bodyPr/>
        <a:lstStyle/>
        <a:p>
          <a:r>
            <a:rPr lang="ru-RU" sz="16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Реализована первичная диагностика мониторинга эффективности инновационной деятельности.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8056B-8B2C-4A21-B00B-9F4F9D4B55EE}" type="sibTrans" cxnId="{DBCCB8C4-AC6B-4868-B279-E9F9DA7AC601}">
      <dgm:prSet/>
      <dgm:spPr/>
      <dgm:t>
        <a:bodyPr/>
        <a:lstStyle/>
        <a:p>
          <a:endParaRPr lang="ru-RU"/>
        </a:p>
      </dgm:t>
    </dgm:pt>
    <dgm:pt modelId="{4DB2F27A-6C1B-4ADF-B933-0C58D2CD2B51}" type="parTrans" cxnId="{9E238FA5-1951-4862-8AB0-D8C024617C1D}">
      <dgm:prSet/>
      <dgm:spPr/>
      <dgm:t>
        <a:bodyPr/>
        <a:lstStyle/>
        <a:p>
          <a:endParaRPr lang="ru-RU"/>
        </a:p>
      </dgm:t>
    </dgm:pt>
    <dgm:pt modelId="{3DA86F33-2B0C-4572-AD64-65A10DA1044C}">
      <dgm:prSet phldrT="[Текст]" custT="1"/>
      <dgm:spPr/>
      <dgm:t>
        <a:bodyPr/>
        <a:lstStyle/>
        <a:p>
          <a:r>
            <a:rPr lang="ru-RU" sz="16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Подобран диагностический инструментарий, определяющий степень когнитивного, эмоционально-оценочного и поведенческого компонентов социализации и индивидуализации у детей с ОНР.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FC566-6BB9-4CD6-978F-53EB6E73555A}" type="sibTrans" cxnId="{9E238FA5-1951-4862-8AB0-D8C024617C1D}">
      <dgm:prSet/>
      <dgm:spPr/>
      <dgm:t>
        <a:bodyPr/>
        <a:lstStyle/>
        <a:p>
          <a:endParaRPr lang="ru-RU"/>
        </a:p>
      </dgm:t>
    </dgm:pt>
    <dgm:pt modelId="{156073CB-6EDA-463D-929D-AACC8E5FD67C}" type="parTrans" cxnId="{35536F80-CBB3-44AD-8EFB-1E5F545293EE}">
      <dgm:prSet/>
      <dgm:spPr/>
      <dgm:t>
        <a:bodyPr/>
        <a:lstStyle/>
        <a:p>
          <a:endParaRPr lang="ru-RU"/>
        </a:p>
      </dgm:t>
    </dgm:pt>
    <dgm:pt modelId="{98D56732-4510-4334-B75A-5D45919B66EB}">
      <dgm:prSet phldrT="[Текст]" custT="1"/>
      <dgm:spPr/>
      <dgm:t>
        <a:bodyPr/>
        <a:lstStyle/>
        <a:p>
          <a:r>
            <a:rPr lang="ru-RU" sz="16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педагогами проведены  мероприятия по реализации инновационной деятельности «Инфографика как средство социализации и индивидуализации развития    детей с ОНР». 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D8E7D-60E4-4721-A1E1-80191F31AEBB}" type="sibTrans" cxnId="{35536F80-CBB3-44AD-8EFB-1E5F545293EE}">
      <dgm:prSet/>
      <dgm:spPr/>
      <dgm:t>
        <a:bodyPr/>
        <a:lstStyle/>
        <a:p>
          <a:endParaRPr lang="ru-RU"/>
        </a:p>
      </dgm:t>
    </dgm:pt>
    <dgm:pt modelId="{44863920-D310-4B9E-B456-37C3100DA774}" type="pres">
      <dgm:prSet presAssocID="{C3945FE7-27F2-4057-9EA0-BE5FA3A2F417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1EB0EB-57E8-4CCB-81B4-DBAD45EE9557}" type="pres">
      <dgm:prSet presAssocID="{C3945FE7-27F2-4057-9EA0-BE5FA3A2F417}" presName="cycle"/>
      <dgm:spPr/>
      <dgm:t>
        <a:bodyPr/>
        <a:lstStyle/>
        <a:p/>
      </dgm:t>
    </dgm:pt>
    <dgm:pt modelId="{56A343EB-C458-4D1E-9A26-5700DB03558C}" type="pres">
      <dgm:prSet presAssocID="{BB90F9F4-19C9-4DE5-B47E-5041AA1A6D0C}" presName="nodeFirstNode" presStyleLbl="node1" presStyleCnt="4" custScaleX="97106" custScaleY="75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268A2-AE62-4D18-8446-32379B069DA9}" type="pres">
      <dgm:prSet presAssocID="{87681E92-1C50-4B40-A8DE-A8221BE7410D}" presName="sibTransFirstNode" presStyleLbl="bgShp" presStyleCnt="1"/>
      <dgm:spPr/>
      <dgm:t>
        <a:bodyPr/>
        <a:lstStyle/>
        <a:p>
          <a:endParaRPr lang="ru-RU"/>
        </a:p>
      </dgm:t>
    </dgm:pt>
    <dgm:pt modelId="{CCDC3C74-2186-4361-8E36-728648A708B5}" type="pres">
      <dgm:prSet presAssocID="{58D1BD14-FBAB-40B8-AE2E-5D33C9F6B149}" presName="nodeFollowingNodes" presStyleLbl="node1" presStyleIdx="1" presStyleCnt="4" custScaleX="92225" custScaleY="96315" custRadScaleRad="139673" custRadScaleInc="1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BDF9D-8ADD-4B95-854B-68E59CCDD07B}" type="pres">
      <dgm:prSet presAssocID="{3DA86F33-2B0C-4572-AD64-65A10DA1044C}" presName="nodeFollowingNodes" presStyleLbl="node1" presStyleIdx="2" presStyleCnt="4" custScaleX="91050" custScaleY="105777" custRadScaleRad="137011" custRadScaleInc="127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8AF26-EC7A-4BA2-9F04-9371CDAF01CC}" type="pres">
      <dgm:prSet presAssocID="{98D56732-4510-4334-B75A-5D45919B66EB}" presName="nodeFollowingNodes" presStyleLbl="node1" presStyleIdx="3" presStyleCnt="4" custScaleX="95151" custScaleY="110928" custRadScaleRad="104615" custRadScaleInc="-115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3EF314-8264-4584-8376-26198893BB39}" srcId="{C3945FE7-27F2-4057-9EA0-BE5FA3A2F417}" destId="{BB90F9F4-19C9-4DE5-B47E-5041AA1A6D0C}" srcOrd="0" destOrd="0" parTransId="{5BEEA7DC-498B-4A70-8E33-01F45B67EC7A}" sibTransId="{87681E92-1C50-4B40-A8DE-A8221BE7410D}"/>
    <dgm:cxn modelId="{DBCCB8C4-AC6B-4868-B279-E9F9DA7AC601}" srcId="{C3945FE7-27F2-4057-9EA0-BE5FA3A2F417}" destId="{58D1BD14-FBAB-40B8-AE2E-5D33C9F6B149}" srcOrd="1" destOrd="0" parTransId="{4FFAF2F2-D965-49F3-9818-DAFFCB3983BA}" sibTransId="{4C88056B-8B2C-4A21-B00B-9F4F9D4B55EE}"/>
    <dgm:cxn modelId="{9E238FA5-1951-4862-8AB0-D8C024617C1D}" srcId="{C3945FE7-27F2-4057-9EA0-BE5FA3A2F417}" destId="{3DA86F33-2B0C-4572-AD64-65A10DA1044C}" srcOrd="2" destOrd="0" parTransId="{4DB2F27A-6C1B-4ADF-B933-0C58D2CD2B51}" sibTransId="{BF9FC566-6BB9-4CD6-978F-53EB6E73555A}"/>
    <dgm:cxn modelId="{35536F80-CBB3-44AD-8EFB-1E5F545293EE}" srcId="{C3945FE7-27F2-4057-9EA0-BE5FA3A2F417}" destId="{98D56732-4510-4334-B75A-5D45919B66EB}" srcOrd="3" destOrd="0" parTransId="{156073CB-6EDA-463D-929D-AACC8E5FD67C}" sibTransId="{B3DD8E7D-60E4-4721-A1E1-80191F31AEBB}"/>
    <dgm:cxn modelId="{14455577-5668-47BC-8413-4AECBA8F45D3}" type="presOf" srcId="{C3945FE7-27F2-4057-9EA0-BE5FA3A2F417}" destId="{44863920-D310-4B9E-B456-37C3100DA774}" srcOrd="0" destOrd="0" presId="urn:microsoft.com/office/officeart/2005/8/layout/cycle3"/>
    <dgm:cxn modelId="{3A9CDA38-0387-4A4A-B8E4-E7508EE41662}" type="presParOf" srcId="{44863920-D310-4B9E-B456-37C3100DA774}" destId="{081EB0EB-57E8-4CCB-81B4-DBAD45EE9557}" srcOrd="0" destOrd="0" presId="urn:microsoft.com/office/officeart/2005/8/layout/cycle3"/>
    <dgm:cxn modelId="{BC65A434-7763-4218-80EB-FA6CE7E1CD31}" type="presParOf" srcId="{081EB0EB-57E8-4CCB-81B4-DBAD45EE9557}" destId="{56A343EB-C458-4D1E-9A26-5700DB03558C}" srcOrd="0" destOrd="0" presId="urn:microsoft.com/office/officeart/2005/8/layout/cycle3"/>
    <dgm:cxn modelId="{6FDAAC3B-42C6-423E-AFA7-79E78A86A380}" type="presOf" srcId="{BB90F9F4-19C9-4DE5-B47E-5041AA1A6D0C}" destId="{56A343EB-C458-4D1E-9A26-5700DB03558C}" srcOrd="0" destOrd="0" presId="urn:microsoft.com/office/officeart/2005/8/layout/cycle3"/>
    <dgm:cxn modelId="{0E889B0A-0302-4087-9409-F9E71702C178}" type="presParOf" srcId="{081EB0EB-57E8-4CCB-81B4-DBAD45EE9557}" destId="{C82268A2-AE62-4D18-8446-32379B069DA9}" srcOrd="1" destOrd="0" presId="urn:microsoft.com/office/officeart/2005/8/layout/cycle3"/>
    <dgm:cxn modelId="{5DFBBF9C-BF27-4666-9CCC-9F4309A49364}" type="presOf" srcId="{87681E92-1C50-4B40-A8DE-A8221BE7410D}" destId="{C82268A2-AE62-4D18-8446-32379B069DA9}" srcOrd="0" destOrd="0" presId="urn:microsoft.com/office/officeart/2005/8/layout/cycle3"/>
    <dgm:cxn modelId="{99D3C7F8-15BB-4A5C-A3A1-1D18FF570F34}" type="presParOf" srcId="{081EB0EB-57E8-4CCB-81B4-DBAD45EE9557}" destId="{CCDC3C74-2186-4361-8E36-728648A708B5}" srcOrd="2" destOrd="0" presId="urn:microsoft.com/office/officeart/2005/8/layout/cycle3"/>
    <dgm:cxn modelId="{7C2316F6-9642-49E5-94ED-17E13D34CA44}" type="presOf" srcId="{58D1BD14-FBAB-40B8-AE2E-5D33C9F6B149}" destId="{CCDC3C74-2186-4361-8E36-728648A708B5}" srcOrd="0" destOrd="0" presId="urn:microsoft.com/office/officeart/2005/8/layout/cycle3"/>
    <dgm:cxn modelId="{BBAFD5EB-5397-4D87-B517-270B3A80B1F3}" type="presParOf" srcId="{081EB0EB-57E8-4CCB-81B4-DBAD45EE9557}" destId="{F27BDF9D-8ADD-4B95-854B-68E59CCDD07B}" srcOrd="3" destOrd="0" presId="urn:microsoft.com/office/officeart/2005/8/layout/cycle3"/>
    <dgm:cxn modelId="{E8775F3E-7C5B-4E4E-B6CE-D153FF06E432}" type="presOf" srcId="{3DA86F33-2B0C-4572-AD64-65A10DA1044C}" destId="{F27BDF9D-8ADD-4B95-854B-68E59CCDD07B}" srcOrd="0" destOrd="0" presId="urn:microsoft.com/office/officeart/2005/8/layout/cycle3"/>
    <dgm:cxn modelId="{814D668D-46EC-4BAC-8AF3-3CDA0357C19D}" type="presParOf" srcId="{081EB0EB-57E8-4CCB-81B4-DBAD45EE9557}" destId="{1218AF26-EC7A-4BA2-9F04-9371CDAF01CC}" srcOrd="4" destOrd="0" presId="urn:microsoft.com/office/officeart/2005/8/layout/cycle3"/>
    <dgm:cxn modelId="{CD712152-A010-43A1-9642-71ADFDDFED8D}" type="presOf" srcId="{98D56732-4510-4334-B75A-5D45919B66EB}" destId="{1218AF26-EC7A-4BA2-9F04-9371CDAF01CC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59015C3-E1AD-4371-B886-C8BCA6E95ACA}" type="doc">
      <dgm:prSet loTypeId="urn:microsoft.com/office/officeart/2005/8/layout/vList4#2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C613D6C-C45F-4A54-A093-19E0C2B57F4A}" type="parTrans" cxnId="{CD22DD21-34BB-4B69-9DFC-17108A121D39}">
      <dgm:prSet/>
      <dgm:spPr/>
      <dgm:t>
        <a:bodyPr/>
        <a:lstStyle/>
        <a:p>
          <a:endParaRPr lang="ru-RU"/>
        </a:p>
      </dgm:t>
    </dgm:pt>
    <dgm:pt modelId="{1E9A8A67-EF20-4453-9147-BA19AEFE0378}">
      <dgm:prSet phldrT="[Текст]" custT="1"/>
      <dgm:spPr/>
      <dgm:t>
        <a:bodyPr/>
        <a:lstStyle/>
        <a:p>
          <a:pPr algn="ctr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    Мастер - класс по теме «Инфографика как прием                                                                            визуализации данных»</a:t>
          </a:r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859DF-07B8-437F-A9A1-74F95798B66C}" type="sibTrans" cxnId="{CD22DD21-34BB-4B69-9DFC-17108A121D39}">
      <dgm:prSet/>
      <dgm:spPr/>
      <dgm:t>
        <a:bodyPr/>
        <a:lstStyle/>
        <a:p>
          <a:endParaRPr lang="ru-RU"/>
        </a:p>
      </dgm:t>
    </dgm:pt>
    <dgm:pt modelId="{92BE36F7-715F-446A-B3B4-5C81C17243A7}" type="parTrans" cxnId="{3967C1EE-F30B-4987-89E6-418BB61CCE8B}">
      <dgm:prSet/>
      <dgm:spPr/>
      <dgm:t>
        <a:bodyPr/>
        <a:lstStyle/>
        <a:p>
          <a:endParaRPr lang="ru-RU"/>
        </a:p>
      </dgm:t>
    </dgm:pt>
    <dgm:pt modelId="{FBAA47C9-45E1-447E-AF1B-AEEAF2543A26}">
      <dgm:prSet phldrT="[Текст]" custT="1"/>
      <dgm:spPr/>
      <dgm:t>
        <a:bodyPr/>
        <a:lstStyle/>
        <a:p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      Конкурс плакатов   по инфографике</a:t>
          </a:r>
          <a:endParaRPr lang="ru-RU" sz="2000" b="1"/>
        </a:p>
      </dgm:t>
    </dgm:pt>
    <dgm:pt modelId="{679AA65F-2DF3-4850-9681-105F8F805C69}" type="sibTrans" cxnId="{3967C1EE-F30B-4987-89E6-418BB61CCE8B}">
      <dgm:prSet/>
      <dgm:spPr/>
      <dgm:t>
        <a:bodyPr/>
        <a:lstStyle/>
        <a:p>
          <a:endParaRPr lang="ru-RU"/>
        </a:p>
      </dgm:t>
    </dgm:pt>
    <dgm:pt modelId="{70A7F428-1731-4767-9564-52F692285CC3}" type="parTrans" cxnId="{6CA2FD03-AEAB-45CD-B809-6314E2B9522F}">
      <dgm:prSet/>
      <dgm:spPr/>
      <dgm:t>
        <a:bodyPr/>
        <a:lstStyle/>
        <a:p>
          <a:endParaRPr lang="ru-RU"/>
        </a:p>
      </dgm:t>
    </dgm:pt>
    <dgm:pt modelId="{117551CA-9A17-4203-BD33-CF6E12298F6D}">
      <dgm:prSet phldrT="[Текст]"/>
      <dgm:spPr/>
      <dgm:t>
        <a:bodyPr/>
        <a:lstStyle/>
        <a:p>
          <a:pPr algn="r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Районный семинар для педагогов дошкольных  образовательных учреждений  по теме «Инфографика как средство социализации и индивидуализации     развития детей с тяжелыми нарушениями речи (ОНР)»</a:t>
          </a:r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5ECA9-B7C8-4655-80AC-E63A968CD607}" type="sibTrans" cxnId="{6CA2FD03-AEAB-45CD-B809-6314E2B9522F}">
      <dgm:prSet/>
      <dgm:spPr/>
      <dgm:t>
        <a:bodyPr/>
        <a:lstStyle/>
        <a:p>
          <a:endParaRPr lang="ru-RU"/>
        </a:p>
      </dgm:t>
    </dgm:pt>
    <dgm:pt modelId="{81EA740F-A820-4556-A9B1-77D5FCD0C23E}" type="parTrans" cxnId="{711AAAB6-C78C-45E6-BF9A-4C8F0DCA5BAE}">
      <dgm:prSet/>
      <dgm:spPr/>
      <dgm:t>
        <a:bodyPr/>
        <a:lstStyle/>
        <a:p>
          <a:endParaRPr lang="ru-RU"/>
        </a:p>
      </dgm:t>
    </dgm:pt>
    <dgm:pt modelId="{66B02874-F74C-4836-9DB7-73420F38BDA8}">
      <dgm:prSet phldrT="[Текст]" custT="1"/>
      <dgm:spPr/>
      <dgm:t>
        <a:bodyPr/>
        <a:lstStyle/>
        <a:p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Краевой конкурс «Лучшая методическая разработка с инфографикой для детей с общим недоразвитием речи»</a:t>
          </a:r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26E3A-4EF5-4ABC-AAC3-2D8CEFADBF09}" type="sibTrans" cxnId="{711AAAB6-C78C-45E6-BF9A-4C8F0DCA5BAE}">
      <dgm:prSet/>
      <dgm:spPr/>
      <dgm:t>
        <a:bodyPr/>
        <a:lstStyle/>
        <a:p>
          <a:endParaRPr lang="ru-RU"/>
        </a:p>
      </dgm:t>
    </dgm:pt>
    <dgm:pt modelId="{103AE461-CAAA-48AE-BDE1-8D85AF1C9461}" type="pres">
      <dgm:prSet presAssocID="{559015C3-E1AD-4371-B886-C8BCA6E95ACA}" presName="linear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56D12-C58C-49FE-9D85-E6769811FA17}" type="pres">
      <dgm:prSet presAssocID="{1E9A8A67-EF20-4453-9147-BA19AEFE0378}" presName="comp"/>
      <dgm:spPr/>
      <dgm:t>
        <a:bodyPr/>
        <a:lstStyle/>
        <a:p/>
      </dgm:t>
    </dgm:pt>
    <dgm:pt modelId="{3AB95843-C00A-4C9E-9004-F6CF74EFC558}" type="pres">
      <dgm:prSet presAssocID="{1E9A8A67-EF20-4453-9147-BA19AEFE0378}" presName="box" presStyleLbl="node1" presStyleCnt="4" custLinFactNeighborX="-7189" custLinFactNeighborY="-5901"/>
      <dgm:spPr/>
      <dgm:t>
        <a:bodyPr/>
        <a:lstStyle/>
        <a:p>
          <a:endParaRPr lang="ru-RU"/>
        </a:p>
      </dgm:t>
    </dgm:pt>
    <dgm:pt modelId="{36581EDF-A291-47CA-942B-087144F10C6A}" type="pres">
      <dgm:prSet presAssocID="{1E9A8A67-EF20-4453-9147-BA19AEFE0378}" presName="img" presStyleLbl="fgImgPlace1" presStyleCnt="4" custScaleX="125404" custLinFactNeighborX="8987" custLinFactNeighborY="-4844"/>
      <dgm:spPr/>
      <dgm:t>
        <a:bodyPr/>
        <a:lstStyle/>
        <a:p/>
      </dgm:t>
    </dgm:pt>
    <dgm:pt modelId="{D4FDD5D3-F471-47B4-A544-11B8CF2FC476}" type="pres">
      <dgm:prSet presAssocID="{1E9A8A67-EF20-4453-9147-BA19AEFE0378}" presName="text" presStyleLbl="node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7EBC6-F58B-46ED-9A11-47A12139140E}" type="pres">
      <dgm:prSet presAssocID="{EC4859DF-07B8-437F-A9A1-74F95798B66C}" presName="spacer"/>
      <dgm:spPr/>
      <dgm:t>
        <a:bodyPr/>
        <a:lstStyle/>
        <a:p/>
      </dgm:t>
    </dgm:pt>
    <dgm:pt modelId="{E05C71CC-E77A-40A7-A78A-DC336C42FF95}" type="pres">
      <dgm:prSet presAssocID="{FBAA47C9-45E1-447E-AF1B-AEEAF2543A26}" presName="comp"/>
      <dgm:spPr/>
      <dgm:t>
        <a:bodyPr/>
        <a:lstStyle/>
        <a:p/>
      </dgm:t>
    </dgm:pt>
    <dgm:pt modelId="{130391DD-CC54-4D40-A09F-1924D38EE561}" type="pres">
      <dgm:prSet presAssocID="{FBAA47C9-45E1-447E-AF1B-AEEAF2543A26}" presName="box" presStyleLbl="node1" presStyleIdx="1" presStyleCnt="4" custScaleY="62884" custLinFactNeighborY="-5901"/>
      <dgm:spPr/>
      <dgm:t>
        <a:bodyPr/>
        <a:lstStyle/>
        <a:p>
          <a:endParaRPr lang="ru-RU"/>
        </a:p>
      </dgm:t>
    </dgm:pt>
    <dgm:pt modelId="{17AF29C8-68F0-419B-975C-66DDA4F1216C}" type="pres">
      <dgm:prSet presAssocID="{FBAA47C9-45E1-447E-AF1B-AEEAF2543A26}" presName="img" presStyleLbl="fgImgPlace1" presStyleIdx="1" presStyleCnt="4" custScaleX="126581" custLinFactNeighborX="3109" custLinFactNeighborY="-8316"/>
      <dgm:spPr/>
      <dgm:t>
        <a:bodyPr/>
        <a:lstStyle/>
        <a:p/>
      </dgm:t>
    </dgm:pt>
    <dgm:pt modelId="{C1EAB4D5-5AC9-470D-94B8-E77E6B19CF1F}" type="pres">
      <dgm:prSet presAssocID="{FBAA47C9-45E1-447E-AF1B-AEEAF2543A2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31D2D-2009-438C-9C34-86438BC74D3F}" type="pres">
      <dgm:prSet presAssocID="{679AA65F-2DF3-4850-9681-105F8F805C69}" presName="spacer"/>
      <dgm:spPr/>
      <dgm:t>
        <a:bodyPr/>
        <a:lstStyle/>
        <a:p/>
      </dgm:t>
    </dgm:pt>
    <dgm:pt modelId="{B1977026-D228-4462-BCFF-5F76B0802C30}" type="pres">
      <dgm:prSet presAssocID="{117551CA-9A17-4203-BD33-CF6E12298F6D}" presName="comp"/>
      <dgm:spPr/>
      <dgm:t>
        <a:bodyPr/>
        <a:lstStyle/>
        <a:p/>
      </dgm:t>
    </dgm:pt>
    <dgm:pt modelId="{2EA0E82E-6F3F-4A41-85D5-F7A191D7AF9E}" type="pres">
      <dgm:prSet presAssocID="{117551CA-9A17-4203-BD33-CF6E12298F6D}" presName="box" presStyleLbl="node1" presStyleIdx="2" presStyleCnt="4" custLinFactNeighborY="-4918"/>
      <dgm:spPr/>
      <dgm:t>
        <a:bodyPr/>
        <a:lstStyle/>
        <a:p>
          <a:endParaRPr lang="ru-RU"/>
        </a:p>
      </dgm:t>
    </dgm:pt>
    <dgm:pt modelId="{DBB6FC27-8402-40E5-97E7-377C4DD7081D}" type="pres">
      <dgm:prSet presAssocID="{117551CA-9A17-4203-BD33-CF6E12298F6D}" presName="img" presStyleLbl="fgImgPlace1" presStyleIdx="2" presStyleCnt="4" custScaleX="109372" custLinFactNeighborX="4997" custLinFactNeighborY="-5843"/>
      <dgm:spPr/>
      <dgm:t>
        <a:bodyPr/>
        <a:lstStyle/>
        <a:p/>
      </dgm:t>
    </dgm:pt>
    <dgm:pt modelId="{8536C7F9-C887-404F-BE7D-E275C87C948A}" type="pres">
      <dgm:prSet presAssocID="{117551CA-9A17-4203-BD33-CF6E12298F6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A098D-A348-44F1-9A6D-12A97704EE62}" type="pres">
      <dgm:prSet presAssocID="{7C45ECA9-B7C8-4655-80AC-E63A968CD607}" presName="spacer"/>
      <dgm:spPr/>
      <dgm:t>
        <a:bodyPr/>
        <a:lstStyle/>
        <a:p/>
      </dgm:t>
    </dgm:pt>
    <dgm:pt modelId="{FA0A8AA0-C5CC-4FD0-86EA-9A5AF322722F}" type="pres">
      <dgm:prSet presAssocID="{66B02874-F74C-4836-9DB7-73420F38BDA8}" presName="comp"/>
      <dgm:spPr/>
      <dgm:t>
        <a:bodyPr/>
        <a:lstStyle/>
        <a:p/>
      </dgm:t>
    </dgm:pt>
    <dgm:pt modelId="{7C8407CB-D46E-4315-AA25-7224C6B07880}" type="pres">
      <dgm:prSet presAssocID="{66B02874-F74C-4836-9DB7-73420F38BDA8}" presName="box" presStyleLbl="node1" presStyleIdx="3" presStyleCnt="4" custLinFactNeighborY="-5729"/>
      <dgm:spPr/>
      <dgm:t>
        <a:bodyPr/>
        <a:lstStyle/>
        <a:p>
          <a:endParaRPr lang="ru-RU"/>
        </a:p>
      </dgm:t>
    </dgm:pt>
    <dgm:pt modelId="{6038FD2D-382B-45AD-85AD-E3A2EC0A5B46}" type="pres">
      <dgm:prSet presAssocID="{66B02874-F74C-4836-9DB7-73420F38BDA8}" presName="img" presStyleLbl="fgImgPlace1" presStyleIdx="3" presStyleCnt="4" custLinFactNeighborX="-5817" custLinFactNeighborY="-4907"/>
      <dgm:spPr/>
      <dgm:t>
        <a:bodyPr/>
        <a:lstStyle/>
        <a:p/>
      </dgm:t>
    </dgm:pt>
    <dgm:pt modelId="{26B839BF-5BE7-4A6C-A291-61B856658A46}" type="pres">
      <dgm:prSet presAssocID="{66B02874-F74C-4836-9DB7-73420F38BDA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22DD21-34BB-4B69-9DFC-17108A121D39}" srcId="{559015C3-E1AD-4371-B886-C8BCA6E95ACA}" destId="{1E9A8A67-EF20-4453-9147-BA19AEFE0378}" srcOrd="0" destOrd="0" parTransId="{CC613D6C-C45F-4A54-A093-19E0C2B57F4A}" sibTransId="{EC4859DF-07B8-437F-A9A1-74F95798B66C}"/>
    <dgm:cxn modelId="{3967C1EE-F30B-4987-89E6-418BB61CCE8B}" srcId="{559015C3-E1AD-4371-B886-C8BCA6E95ACA}" destId="{FBAA47C9-45E1-447E-AF1B-AEEAF2543A26}" srcOrd="1" destOrd="0" parTransId="{92BE36F7-715F-446A-B3B4-5C81C17243A7}" sibTransId="{679AA65F-2DF3-4850-9681-105F8F805C69}"/>
    <dgm:cxn modelId="{6CA2FD03-AEAB-45CD-B809-6314E2B9522F}" srcId="{559015C3-E1AD-4371-B886-C8BCA6E95ACA}" destId="{117551CA-9A17-4203-BD33-CF6E12298F6D}" srcOrd="2" destOrd="0" parTransId="{70A7F428-1731-4767-9564-52F692285CC3}" sibTransId="{7C45ECA9-B7C8-4655-80AC-E63A968CD607}"/>
    <dgm:cxn modelId="{711AAAB6-C78C-45E6-BF9A-4C8F0DCA5BAE}" srcId="{559015C3-E1AD-4371-B886-C8BCA6E95ACA}" destId="{66B02874-F74C-4836-9DB7-73420F38BDA8}" srcOrd="3" destOrd="0" parTransId="{81EA740F-A820-4556-A9B1-77D5FCD0C23E}" sibTransId="{8BB26E3A-4EF5-4ABC-AAC3-2D8CEFADBF09}"/>
    <dgm:cxn modelId="{1A625B10-F85D-4A5F-9A93-185348876578}" type="presOf" srcId="{559015C3-E1AD-4371-B886-C8BCA6E95ACA}" destId="{103AE461-CAAA-48AE-BDE1-8D85AF1C9461}" srcOrd="0" destOrd="0" presId="urn:microsoft.com/office/officeart/2005/8/layout/vList4#2"/>
    <dgm:cxn modelId="{AB351719-4AE0-4A45-8EAC-3F31DEABB263}" type="presParOf" srcId="{103AE461-CAAA-48AE-BDE1-8D85AF1C9461}" destId="{BAA56D12-C58C-49FE-9D85-E6769811FA17}" srcOrd="0" destOrd="0" presId="urn:microsoft.com/office/officeart/2005/8/layout/vList4#2"/>
    <dgm:cxn modelId="{94C72BA5-297E-4C43-A1F9-9448363990D9}" type="presParOf" srcId="{BAA56D12-C58C-49FE-9D85-E6769811FA17}" destId="{3AB95843-C00A-4C9E-9004-F6CF74EFC558}" srcOrd="0" destOrd="0" presId="urn:microsoft.com/office/officeart/2005/8/layout/vList4#2"/>
    <dgm:cxn modelId="{59A319A3-64D3-4F40-9C34-356568891731}" type="presOf" srcId="{1E9A8A67-EF20-4453-9147-BA19AEFE0378}" destId="{3AB95843-C00A-4C9E-9004-F6CF74EFC558}" srcOrd="0" destOrd="0" presId="urn:microsoft.com/office/officeart/2005/8/layout/vList4#2"/>
    <dgm:cxn modelId="{31D6695D-1BE9-406B-AAB4-A14D5A361E11}" type="presParOf" srcId="{BAA56D12-C58C-49FE-9D85-E6769811FA17}" destId="{36581EDF-A291-47CA-942B-087144F10C6A}" srcOrd="1" destOrd="0" presId="urn:microsoft.com/office/officeart/2005/8/layout/vList4#2"/>
    <dgm:cxn modelId="{C02933DE-23AA-4D22-875B-6A3C8D0C216E}" type="presParOf" srcId="{BAA56D12-C58C-49FE-9D85-E6769811FA17}" destId="{D4FDD5D3-F471-47B4-A544-11B8CF2FC476}" srcOrd="2" destOrd="0" presId="urn:microsoft.com/office/officeart/2005/8/layout/vList4#2"/>
    <dgm:cxn modelId="{8058FAB7-F914-49DF-A1EC-A0E36E09043C}" type="presOf" srcId="{1E9A8A67-EF20-4453-9147-BA19AEFE0378}" destId="{D4FDD5D3-F471-47B4-A544-11B8CF2FC476}" srcOrd="1" destOrd="0" presId="urn:microsoft.com/office/officeart/2005/8/layout/vList4#2"/>
    <dgm:cxn modelId="{05C65995-9586-4C8A-A707-F8D9923570CB}" type="presParOf" srcId="{103AE461-CAAA-48AE-BDE1-8D85AF1C9461}" destId="{1567EBC6-F58B-46ED-9A11-47A12139140E}" srcOrd="1" destOrd="0" presId="urn:microsoft.com/office/officeart/2005/8/layout/vList4#2"/>
    <dgm:cxn modelId="{93186B47-0B4B-46DE-B37A-C1A9D0DB9F02}" type="presParOf" srcId="{103AE461-CAAA-48AE-BDE1-8D85AF1C9461}" destId="{E05C71CC-E77A-40A7-A78A-DC336C42FF95}" srcOrd="2" destOrd="0" presId="urn:microsoft.com/office/officeart/2005/8/layout/vList4#2"/>
    <dgm:cxn modelId="{1BFD8923-F714-4CA0-B3E9-770DEB8BB4A7}" type="presParOf" srcId="{E05C71CC-E77A-40A7-A78A-DC336C42FF95}" destId="{130391DD-CC54-4D40-A09F-1924D38EE561}" srcOrd="0" destOrd="0" presId="urn:microsoft.com/office/officeart/2005/8/layout/vList4#2"/>
    <dgm:cxn modelId="{5C9444EE-B631-42F3-B46E-6188C7231252}" type="presOf" srcId="{FBAA47C9-45E1-447E-AF1B-AEEAF2543A26}" destId="{130391DD-CC54-4D40-A09F-1924D38EE561}" srcOrd="0" destOrd="0" presId="urn:microsoft.com/office/officeart/2005/8/layout/vList4#2"/>
    <dgm:cxn modelId="{FE2197A0-2794-4D4D-A5C2-913BBDD7053D}" type="presParOf" srcId="{E05C71CC-E77A-40A7-A78A-DC336C42FF95}" destId="{17AF29C8-68F0-419B-975C-66DDA4F1216C}" srcOrd="1" destOrd="0" presId="urn:microsoft.com/office/officeart/2005/8/layout/vList4#2"/>
    <dgm:cxn modelId="{3B62B793-688B-4519-9A1D-CB16B13DB6CF}" type="presParOf" srcId="{E05C71CC-E77A-40A7-A78A-DC336C42FF95}" destId="{C1EAB4D5-5AC9-470D-94B8-E77E6B19CF1F}" srcOrd="2" destOrd="0" presId="urn:microsoft.com/office/officeart/2005/8/layout/vList4#2"/>
    <dgm:cxn modelId="{6E041700-EE2D-473E-983D-11CD9CA3CF98}" type="presOf" srcId="{FBAA47C9-45E1-447E-AF1B-AEEAF2543A26}" destId="{C1EAB4D5-5AC9-470D-94B8-E77E6B19CF1F}" srcOrd="1" destOrd="0" presId="urn:microsoft.com/office/officeart/2005/8/layout/vList4#2"/>
    <dgm:cxn modelId="{6E5180F1-86D9-4CE8-BA24-13A2B100BF25}" type="presParOf" srcId="{103AE461-CAAA-48AE-BDE1-8D85AF1C9461}" destId="{49731D2D-2009-438C-9C34-86438BC74D3F}" srcOrd="3" destOrd="0" presId="urn:microsoft.com/office/officeart/2005/8/layout/vList4#2"/>
    <dgm:cxn modelId="{33B61D89-35D9-4EB5-9BD8-B34749C4974C}" type="presParOf" srcId="{103AE461-CAAA-48AE-BDE1-8D85AF1C9461}" destId="{B1977026-D228-4462-BCFF-5F76B0802C30}" srcOrd="4" destOrd="0" presId="urn:microsoft.com/office/officeart/2005/8/layout/vList4#2"/>
    <dgm:cxn modelId="{D21CE9C0-93A5-4DA4-9B92-79DBC4B842E4}" type="presParOf" srcId="{B1977026-D228-4462-BCFF-5F76B0802C30}" destId="{2EA0E82E-6F3F-4A41-85D5-F7A191D7AF9E}" srcOrd="0" destOrd="0" presId="urn:microsoft.com/office/officeart/2005/8/layout/vList4#2"/>
    <dgm:cxn modelId="{1CA0A9BF-09B1-44E1-987F-F79205ED52F9}" type="presOf" srcId="{117551CA-9A17-4203-BD33-CF6E12298F6D}" destId="{2EA0E82E-6F3F-4A41-85D5-F7A191D7AF9E}" srcOrd="0" destOrd="0" presId="urn:microsoft.com/office/officeart/2005/8/layout/vList4#2"/>
    <dgm:cxn modelId="{9C5BEA16-E2D9-46DC-9EC8-B966AD9B248B}" type="presParOf" srcId="{B1977026-D228-4462-BCFF-5F76B0802C30}" destId="{DBB6FC27-8402-40E5-97E7-377C4DD7081D}" srcOrd="1" destOrd="0" presId="urn:microsoft.com/office/officeart/2005/8/layout/vList4#2"/>
    <dgm:cxn modelId="{707C9794-2A52-44A7-BB81-A239E8ADE8F1}" type="presParOf" srcId="{B1977026-D228-4462-BCFF-5F76B0802C30}" destId="{8536C7F9-C887-404F-BE7D-E275C87C948A}" srcOrd="2" destOrd="0" presId="urn:microsoft.com/office/officeart/2005/8/layout/vList4#2"/>
    <dgm:cxn modelId="{9D26C2ED-0E74-421F-9BB9-50D01B84B8F3}" type="presOf" srcId="{117551CA-9A17-4203-BD33-CF6E12298F6D}" destId="{8536C7F9-C887-404F-BE7D-E275C87C948A}" srcOrd="1" destOrd="0" presId="urn:microsoft.com/office/officeart/2005/8/layout/vList4#2"/>
    <dgm:cxn modelId="{97E9134B-9485-4F70-9867-665C1861BCAD}" type="presParOf" srcId="{103AE461-CAAA-48AE-BDE1-8D85AF1C9461}" destId="{B6BA098D-A348-44F1-9A6D-12A97704EE62}" srcOrd="5" destOrd="0" presId="urn:microsoft.com/office/officeart/2005/8/layout/vList4#2"/>
    <dgm:cxn modelId="{FF728CDD-E575-4150-9769-DDF820A6CB0B}" type="presParOf" srcId="{103AE461-CAAA-48AE-BDE1-8D85AF1C9461}" destId="{FA0A8AA0-C5CC-4FD0-86EA-9A5AF322722F}" srcOrd="6" destOrd="0" presId="urn:microsoft.com/office/officeart/2005/8/layout/vList4#2"/>
    <dgm:cxn modelId="{91BF901C-855C-410C-B542-AAF482272B59}" type="presParOf" srcId="{FA0A8AA0-C5CC-4FD0-86EA-9A5AF322722F}" destId="{7C8407CB-D46E-4315-AA25-7224C6B07880}" srcOrd="0" destOrd="0" presId="urn:microsoft.com/office/officeart/2005/8/layout/vList4#2"/>
    <dgm:cxn modelId="{58538E96-2193-41DE-8EF6-09F0ADED531C}" type="presOf" srcId="{66B02874-F74C-4836-9DB7-73420F38BDA8}" destId="{7C8407CB-D46E-4315-AA25-7224C6B07880}" srcOrd="0" destOrd="0" presId="urn:microsoft.com/office/officeart/2005/8/layout/vList4#2"/>
    <dgm:cxn modelId="{D1BD1B96-2BDB-437D-8895-7E69BDB09F48}" type="presParOf" srcId="{FA0A8AA0-C5CC-4FD0-86EA-9A5AF322722F}" destId="{6038FD2D-382B-45AD-85AD-E3A2EC0A5B46}" srcOrd="1" destOrd="0" presId="urn:microsoft.com/office/officeart/2005/8/layout/vList4#2"/>
    <dgm:cxn modelId="{D070AE37-DDC0-47E6-90B2-0505D183AB38}" type="presParOf" srcId="{FA0A8AA0-C5CC-4FD0-86EA-9A5AF322722F}" destId="{26B839BF-5BE7-4A6C-A291-61B856658A46}" srcOrd="2" destOrd="0" presId="urn:microsoft.com/office/officeart/2005/8/layout/vList4#2"/>
    <dgm:cxn modelId="{2AC3DA07-8E25-4C12-80BE-3BB3926EF864}" type="presOf" srcId="{66B02874-F74C-4836-9DB7-73420F38BDA8}" destId="{26B839BF-5BE7-4A6C-A291-61B856658A46}" srcOrd="1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9DDE5E4A-DBAD-413D-A69D-27F8AAF273D2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DF8C7C0-964F-4CC7-8C85-5EF1A8A70EFC}" type="parTrans" cxnId="{1A88DEF5-F886-49BE-9DDF-0152739FE66B}">
      <dgm:prSet/>
      <dgm:spPr/>
      <dgm:t>
        <a:bodyPr/>
        <a:lstStyle/>
        <a:p>
          <a:endParaRPr lang="ru-RU"/>
        </a:p>
      </dgm:t>
    </dgm:pt>
    <dgm:pt modelId="{02B59A27-A503-47C0-9A59-CAE95D6210AE}">
      <dgm:prSet phldrT="[Текст]" custT="1"/>
      <dgm:spPr/>
      <dgm:t>
        <a:bodyPr/>
        <a:lstStyle/>
        <a:p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пособие «Развитие речи и социализация детей с ОНР средствами инфографики: от теории к практике»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D7BAC-0447-41BA-B27C-B7C06D7F29D2}" type="sibTrans" cxnId="{1A88DEF5-F886-49BE-9DDF-0152739FE66B}">
      <dgm:prSet/>
      <dgm:spPr/>
      <dgm:t>
        <a:bodyPr/>
        <a:lstStyle/>
        <a:p>
          <a:endParaRPr lang="ru-RU"/>
        </a:p>
      </dgm:t>
    </dgm:pt>
    <dgm:pt modelId="{B54FAAF5-D038-42D3-AB24-CA028E41888C}" type="parTrans" cxnId="{EAF05639-3172-470C-B973-071F66A4D017}">
      <dgm:prSet/>
      <dgm:spPr/>
      <dgm:t>
        <a:bodyPr/>
        <a:lstStyle/>
        <a:p>
          <a:endParaRPr lang="ru-RU"/>
        </a:p>
      </dgm:t>
    </dgm:pt>
    <dgm:pt modelId="{AB9C8EB4-0C9F-4A66-ABAC-19D51B198C16}">
      <dgm:prSet phldrT="[Текст]" custT="1"/>
      <dgm:spPr/>
      <dgm:t>
        <a:bodyPr/>
        <a:lstStyle/>
        <a:p>
          <a:r>
            <a:rPr lang="x-none" sz="18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Сборник  «Лучшая методическая разработка с инфографикой для детей с общим недоразвитием речи» 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E1B19-94C4-481C-A833-76399A14606A}" type="sibTrans" cxnId="{EAF05639-3172-470C-B973-071F66A4D017}">
      <dgm:prSet/>
      <dgm:spPr/>
      <dgm:t>
        <a:bodyPr/>
        <a:lstStyle/>
        <a:p>
          <a:endParaRPr lang="ru-RU"/>
        </a:p>
      </dgm:t>
    </dgm:pt>
    <dgm:pt modelId="{E50519A4-32E5-4A26-BE1F-2A1136506F73}" type="pres">
      <dgm:prSet presAssocID="{9DDE5E4A-DBAD-413D-A69D-27F8AAF273D2}" presName="Name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C60189-2709-4550-A586-3239FF46C214}" type="pres">
      <dgm:prSet presAssocID="{02B59A27-A503-47C0-9A59-CAE95D6210AE}" presName="linNode"/>
      <dgm:spPr/>
      <dgm:t>
        <a:bodyPr/>
        <a:lstStyle/>
        <a:p/>
      </dgm:t>
    </dgm:pt>
    <dgm:pt modelId="{BF7C7346-1509-49DB-B618-4DC6F3C4A53A}" type="pres">
      <dgm:prSet presAssocID="{02B59A27-A503-47C0-9A59-CAE95D6210AE}" presName="parentShp" presStyleLbl="node1" presStyleCnt="2" custScaleX="127985" custScaleY="57838" custLinFactNeighborX="-8582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FABD0-B85C-4E59-B9B4-B7055F7A1F1C}" type="pres">
      <dgm:prSet presAssocID="{02B59A27-A503-47C0-9A59-CAE95D6210AE}" presName="childShp" presStyleLbl="bgAccFollowNode1" presStyleCnt="2" custScaleX="34080" custScaleY="9950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1981C18-6333-4B7A-ABD0-4767EEF33C79}" type="pres">
      <dgm:prSet presAssocID="{8B6D7BAC-0447-41BA-B27C-B7C06D7F29D2}" presName="spacing"/>
      <dgm:spPr/>
      <dgm:t>
        <a:bodyPr/>
        <a:lstStyle/>
        <a:p/>
      </dgm:t>
    </dgm:pt>
    <dgm:pt modelId="{5CA2515B-2DE4-415A-B5E0-67D3D4B8B61F}" type="pres">
      <dgm:prSet presAssocID="{AB9C8EB4-0C9F-4A66-ABAC-19D51B198C16}" presName="linNode"/>
      <dgm:spPr/>
      <dgm:t>
        <a:bodyPr/>
        <a:lstStyle/>
        <a:p/>
      </dgm:t>
    </dgm:pt>
    <dgm:pt modelId="{FCC6CA46-D017-4F3D-B6E6-1544224501D1}" type="pres">
      <dgm:prSet presAssocID="{AB9C8EB4-0C9F-4A66-ABAC-19D51B198C16}" presName="parentShp" presStyleLbl="node1" presStyleIdx="1" presStyleCnt="2" custScaleX="128729" custScaleY="56547" custLinFactNeighborX="-10074" custLinFactNeighborY="24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BB341-8856-40D7-A254-5E3E57A4C2E0}" type="pres">
      <dgm:prSet presAssocID="{AB9C8EB4-0C9F-4A66-ABAC-19D51B198C16}" presName="childShp" presStyleLbl="bgAccFollowNode1" presStyleIdx="1" presStyleCnt="2" custScaleX="32338" custScaleY="10261" custLinFactNeighborX="-2237" custLinFactNeighborY="1543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1A88DEF5-F886-49BE-9DDF-0152739FE66B}" srcId="{9DDE5E4A-DBAD-413D-A69D-27F8AAF273D2}" destId="{02B59A27-A503-47C0-9A59-CAE95D6210AE}" srcOrd="0" destOrd="0" parTransId="{ADF8C7C0-964F-4CC7-8C85-5EF1A8A70EFC}" sibTransId="{8B6D7BAC-0447-41BA-B27C-B7C06D7F29D2}"/>
    <dgm:cxn modelId="{EAF05639-3172-470C-B973-071F66A4D017}" srcId="{9DDE5E4A-DBAD-413D-A69D-27F8AAF273D2}" destId="{AB9C8EB4-0C9F-4A66-ABAC-19D51B198C16}" srcOrd="1" destOrd="0" parTransId="{B54FAAF5-D038-42D3-AB24-CA028E41888C}" sibTransId="{637E1B19-94C4-481C-A833-76399A14606A}"/>
    <dgm:cxn modelId="{433E55EF-DB86-442C-B27F-16FDB4DCB579}" type="presOf" srcId="{9DDE5E4A-DBAD-413D-A69D-27F8AAF273D2}" destId="{E50519A4-32E5-4A26-BE1F-2A1136506F73}" srcOrd="0" destOrd="0" presId="urn:microsoft.com/office/officeart/2005/8/layout/vList6"/>
    <dgm:cxn modelId="{E2296D35-ED55-4C31-BF8F-998E78D5DBB4}" type="presParOf" srcId="{E50519A4-32E5-4A26-BE1F-2A1136506F73}" destId="{36C60189-2709-4550-A586-3239FF46C214}" srcOrd="0" destOrd="0" presId="urn:microsoft.com/office/officeart/2005/8/layout/vList6"/>
    <dgm:cxn modelId="{D48BEFDA-FD52-4527-AC2D-C1B7152BC882}" type="presParOf" srcId="{36C60189-2709-4550-A586-3239FF46C214}" destId="{BF7C7346-1509-49DB-B618-4DC6F3C4A53A}" srcOrd="0" destOrd="0" presId="urn:microsoft.com/office/officeart/2005/8/layout/vList6"/>
    <dgm:cxn modelId="{A7FAE532-AA92-4FC4-8EE8-C7835F496913}" type="presOf" srcId="{02B59A27-A503-47C0-9A59-CAE95D6210AE}" destId="{BF7C7346-1509-49DB-B618-4DC6F3C4A53A}" srcOrd="0" destOrd="0" presId="urn:microsoft.com/office/officeart/2005/8/layout/vList6"/>
    <dgm:cxn modelId="{DAAC4B8C-91C6-46B5-ADC2-42D42EFD9E82}" type="presParOf" srcId="{36C60189-2709-4550-A586-3239FF46C214}" destId="{A42FABD0-B85C-4E59-B9B4-B7055F7A1F1C}" srcOrd="1" destOrd="0" presId="urn:microsoft.com/office/officeart/2005/8/layout/vList6"/>
    <dgm:cxn modelId="{E6042A39-F61F-4498-B766-0C557FF93289}" type="presParOf" srcId="{E50519A4-32E5-4A26-BE1F-2A1136506F73}" destId="{C1981C18-6333-4B7A-ABD0-4767EEF33C79}" srcOrd="1" destOrd="0" presId="urn:microsoft.com/office/officeart/2005/8/layout/vList6"/>
    <dgm:cxn modelId="{DEF797CC-4F36-4355-8F2D-019A7329D6B4}" type="presParOf" srcId="{E50519A4-32E5-4A26-BE1F-2A1136506F73}" destId="{5CA2515B-2DE4-415A-B5E0-67D3D4B8B61F}" srcOrd="2" destOrd="0" presId="urn:microsoft.com/office/officeart/2005/8/layout/vList6"/>
    <dgm:cxn modelId="{9EF8DB11-C540-4CD5-B0B4-0C444C6A4F9F}" type="presParOf" srcId="{5CA2515B-2DE4-415A-B5E0-67D3D4B8B61F}" destId="{FCC6CA46-D017-4F3D-B6E6-1544224501D1}" srcOrd="0" destOrd="0" presId="urn:microsoft.com/office/officeart/2005/8/layout/vList6"/>
    <dgm:cxn modelId="{45C49E4C-5FC4-4CB9-AB63-E84DB4A1FE89}" type="presOf" srcId="{AB9C8EB4-0C9F-4A66-ABAC-19D51B198C16}" destId="{FCC6CA46-D017-4F3D-B6E6-1544224501D1}" srcOrd="0" destOrd="0" presId="urn:microsoft.com/office/officeart/2005/8/layout/vList6"/>
    <dgm:cxn modelId="{73505941-19B3-49EF-BD27-5D5AEC3A1A9F}" type="presParOf" srcId="{5CA2515B-2DE4-415A-B5E0-67D3D4B8B61F}" destId="{A4CBB341-8856-40D7-A254-5E3E57A4C2E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FE37FF16-E95F-4F5B-ADEF-8128AD09BA5B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29A6AF-75D8-482E-A1C9-32B3036C630B}" type="parTrans" cxnId="{A2404A23-B58F-4E5C-A7A4-76446C9DA41D}">
      <dgm:prSet/>
      <dgm:spPr/>
      <dgm:t>
        <a:bodyPr/>
        <a:lstStyle/>
        <a:p>
          <a:endParaRPr lang="ru-RU"/>
        </a:p>
      </dgm:t>
    </dgm:pt>
    <dgm:pt modelId="{648F824A-0A22-446C-9BC8-A60E11DE9283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МДАОУ </a:t>
          </a:r>
        </a:p>
        <a:p>
          <a:r>
            <a:rPr lang="ru-RU" sz="1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«Детский сад  комбинированного вида № 60»</a:t>
          </a:r>
          <a:endParaRPr lang="ru-RU" sz="14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96358-7D3D-4CB2-A0FB-855823EBF9A3}" type="parTrans" cxnId="{CD08EB21-BBB7-47A9-8048-BBCB170E39B1}">
      <dgm:prSet/>
      <dgm:spPr/>
      <dgm:t>
        <a:bodyPr/>
        <a:lstStyle/>
        <a:p>
          <a:endParaRPr lang="ru-RU"/>
        </a:p>
      </dgm:t>
    </dgm:pt>
    <dgm:pt modelId="{F485CC9A-40B3-4030-B6F2-4839D20E112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Красноармейский  район -5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B0DAF-9E43-4404-974E-AC06C427A44F}" type="sibTrans" cxnId="{CD08EB21-BBB7-47A9-8048-BBCB170E39B1}">
      <dgm:prSet/>
      <dgm:spPr/>
      <dgm:t>
        <a:bodyPr/>
        <a:lstStyle/>
        <a:p>
          <a:endParaRPr lang="ru-RU"/>
        </a:p>
      </dgm:t>
    </dgm:pt>
    <dgm:pt modelId="{C991286E-271C-4A2E-8D4E-87DCD8A327E6}" type="parTrans" cxnId="{B008DEFC-197D-41E3-B8DB-A574B2CCDFB3}">
      <dgm:prSet/>
      <dgm:spPr/>
      <dgm:t>
        <a:bodyPr/>
        <a:lstStyle/>
        <a:p>
          <a:endParaRPr lang="ru-RU"/>
        </a:p>
      </dgm:t>
    </dgm:pt>
    <dgm:pt modelId="{1851616E-D28B-44B6-A7DF-6BD56E89F86D}">
      <dgm:prSet phldrT="[Текст]" custT="1"/>
      <dgm:spPr/>
      <dgm:t>
        <a:bodyPr/>
        <a:lstStyle/>
        <a:p>
          <a:r>
            <a:rPr lang="ru-RU" sz="1400" b="1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Усть - Лабинский район -1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CA0DD-C490-4A57-ADC9-5E5425D8FDE0}" type="sibTrans" cxnId="{B008DEFC-197D-41E3-B8DB-A574B2CCDFB3}">
      <dgm:prSet/>
      <dgm:spPr/>
      <dgm:t>
        <a:bodyPr/>
        <a:lstStyle/>
        <a:p>
          <a:endParaRPr lang="ru-RU"/>
        </a:p>
      </dgm:t>
    </dgm:pt>
    <dgm:pt modelId="{5A1C5A32-B71B-4DE5-B44F-72A31B8143C0}" type="parTrans" cxnId="{4E62F878-58FA-4200-92DB-D9902955B610}">
      <dgm:prSet/>
      <dgm:spPr/>
      <dgm:t>
        <a:bodyPr/>
        <a:lstStyle/>
        <a:p>
          <a:endParaRPr lang="ru-RU"/>
        </a:p>
      </dgm:t>
    </dgm:pt>
    <dgm:pt modelId="{EDBE6D4C-66BD-4495-9957-DA62465AEBBB}">
      <dgm:prSet phldrT="[Текст]" custT="1"/>
      <dgm:spPr/>
      <dgm:t>
        <a:bodyPr/>
        <a:lstStyle/>
        <a:p>
          <a:r>
            <a:rPr lang="ru-RU" sz="1400" b="1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Тимашевский район -2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97D43E-C722-4C4A-84B8-388557B1B797}" type="sibTrans" cxnId="{4E62F878-58FA-4200-92DB-D9902955B610}">
      <dgm:prSet/>
      <dgm:spPr/>
      <dgm:t>
        <a:bodyPr/>
        <a:lstStyle/>
        <a:p>
          <a:endParaRPr lang="ru-RU"/>
        </a:p>
      </dgm:t>
    </dgm:pt>
    <dgm:pt modelId="{AF099D2A-EF7E-4F69-AC62-F503EF5446B1}" type="parTrans" cxnId="{09F427DB-7E22-4680-8FE4-DE43E97FE1ED}">
      <dgm:prSet/>
      <dgm:spPr/>
      <dgm:t>
        <a:bodyPr/>
        <a:lstStyle/>
        <a:p>
          <a:endParaRPr lang="ru-RU"/>
        </a:p>
      </dgm:t>
    </dgm:pt>
    <dgm:pt modelId="{9423670C-EEBA-47C7-AFA9-4BE01EB4BDAA}">
      <dgm:prSet phldrT="[Текст]" custT="1"/>
      <dgm:spPr/>
      <dgm:t>
        <a:bodyPr/>
        <a:lstStyle/>
        <a:p>
          <a:r>
            <a:rPr lang="ru-RU" sz="1400" b="1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Новопокровский район -1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488E6-0A48-4A62-91AA-3E0B8EA9D89E}" type="sibTrans" cxnId="{09F427DB-7E22-4680-8FE4-DE43E97FE1ED}">
      <dgm:prSet/>
      <dgm:spPr/>
      <dgm:t>
        <a:bodyPr/>
        <a:lstStyle/>
        <a:p>
          <a:endParaRPr lang="ru-RU"/>
        </a:p>
      </dgm:t>
    </dgm:pt>
    <dgm:pt modelId="{0F4FBB4F-1E52-4A5F-80A5-0CF4AD0AFB5D}" type="parTrans" cxnId="{6FACF3C6-1762-42F7-B59F-BFFFB79F9947}">
      <dgm:prSet/>
      <dgm:spPr/>
      <dgm:t>
        <a:bodyPr/>
        <a:lstStyle/>
        <a:p>
          <a:endParaRPr lang="ru-RU"/>
        </a:p>
      </dgm:t>
    </dgm:pt>
    <dgm:pt modelId="{28588909-5AFA-4810-BBA8-D1106617222C}">
      <dgm:prSet phldrT="[Текст]"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Туапсинский район -1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431D0-C0EC-424B-A5D8-CDF686B2F493}" type="sibTrans" cxnId="{6FACF3C6-1762-42F7-B59F-BFFFB79F9947}">
      <dgm:prSet/>
      <dgm:spPr/>
      <dgm:t>
        <a:bodyPr/>
        <a:lstStyle/>
        <a:p>
          <a:endParaRPr lang="ru-RU"/>
        </a:p>
      </dgm:t>
    </dgm:pt>
    <dgm:pt modelId="{A9CB4F74-E578-4115-BE67-78D30D65367C}" type="sibTrans" cxnId="{A2404A23-B58F-4E5C-A7A4-76446C9DA41D}">
      <dgm:prSet/>
      <dgm:spPr/>
      <dgm:t>
        <a:bodyPr/>
        <a:lstStyle/>
        <a:p>
          <a:endParaRPr lang="ru-RU"/>
        </a:p>
      </dgm:t>
    </dgm:pt>
    <dgm:pt modelId="{6CBB6DEF-4738-44E1-9B32-0587E904FA5A}" type="parTrans" cxnId="{938641A1-2D5C-4A77-A3BC-26E3D4092809}">
      <dgm:prSet/>
      <dgm:spPr/>
      <dgm:t>
        <a:bodyPr/>
        <a:lstStyle/>
        <a:p>
          <a:endParaRPr lang="ru-RU"/>
        </a:p>
      </dgm:t>
    </dgm:pt>
    <dgm:pt modelId="{8F84D3F9-45EB-4533-B698-C4493793FC37}">
      <dgm:prSet phldrT="[Текст]" phldr="1"/>
      <dgm:spPr/>
      <dgm:t>
        <a:bodyPr/>
        <a:lstStyle/>
        <a:p>
          <a:endParaRPr lang="ru-RU"/>
        </a:p>
      </dgm:t>
    </dgm:pt>
    <dgm:pt modelId="{85FA627F-3725-4458-B0CC-F7413E8204D4}" type="sibTrans" cxnId="{938641A1-2D5C-4A77-A3BC-26E3D4092809}">
      <dgm:prSet/>
      <dgm:spPr/>
      <dgm:t>
        <a:bodyPr/>
        <a:lstStyle/>
        <a:p>
          <a:endParaRPr lang="ru-RU"/>
        </a:p>
      </dgm:t>
    </dgm:pt>
    <dgm:pt modelId="{6CA2DCF9-F34E-4DBB-AB36-FB7E9E0D37E8}" type="parTrans" cxnId="{1793A916-9265-4645-B5C7-2529AD2D7FC7}">
      <dgm:prSet/>
      <dgm:spPr/>
      <dgm:t>
        <a:bodyPr/>
        <a:lstStyle/>
        <a:p>
          <a:endParaRPr lang="ru-RU"/>
        </a:p>
      </dgm:t>
    </dgm:pt>
    <dgm:pt modelId="{9D8D2A21-2F77-4E3A-B0F1-DDCDBB8270B7}">
      <dgm:prSet phldrT="[Текст]"/>
      <dgm:spPr/>
      <dgm:t>
        <a:bodyPr/>
        <a:lstStyle/>
        <a:p>
          <a:endParaRPr lang="ru-RU"/>
        </a:p>
      </dgm:t>
    </dgm:pt>
    <dgm:pt modelId="{F024B559-8F63-4AE8-9A3A-58C0DD085CA6}" type="sibTrans" cxnId="{1793A916-9265-4645-B5C7-2529AD2D7FC7}">
      <dgm:prSet/>
      <dgm:spPr/>
      <dgm:t>
        <a:bodyPr/>
        <a:lstStyle/>
        <a:p>
          <a:endParaRPr lang="ru-RU"/>
        </a:p>
      </dgm:t>
    </dgm:pt>
    <dgm:pt modelId="{7A41BEA1-C7AF-4DAF-AE32-F78FD0465CBC}" type="parTrans" cxnId="{68C1383E-CF47-4185-A8D9-16035A6496EA}">
      <dgm:prSet/>
      <dgm:spPr/>
      <dgm:t>
        <a:bodyPr/>
        <a:lstStyle/>
        <a:p>
          <a:endParaRPr lang="ru-RU"/>
        </a:p>
      </dgm:t>
    </dgm:pt>
    <dgm:pt modelId="{EE721B74-C5DB-4351-B4EC-20F7DE4938BD}">
      <dgm:prSet phldrT="[Текст]" phldr="1"/>
      <dgm:spPr/>
      <dgm:t>
        <a:bodyPr/>
        <a:lstStyle/>
        <a:p>
          <a:endParaRPr lang="ru-RU"/>
        </a:p>
      </dgm:t>
    </dgm:pt>
    <dgm:pt modelId="{C4C29DC6-5A25-4CB3-ADAE-6A486B01DC2F}" type="sibTrans" cxnId="{68C1383E-CF47-4185-A8D9-16035A6496EA}">
      <dgm:prSet/>
      <dgm:spPr/>
      <dgm:t>
        <a:bodyPr/>
        <a:lstStyle/>
        <a:p>
          <a:endParaRPr lang="ru-RU"/>
        </a:p>
      </dgm:t>
    </dgm:pt>
    <dgm:pt modelId="{7EEA037C-A68F-47A6-99D5-AAFF23FB9B6B}" type="pres">
      <dgm:prSet presAssocID="{FE37FF16-E95F-4F5B-ADEF-8128AD09BA5B}" presName="Name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A17BFF-82CD-475F-8DA8-BE9FAC0E10D7}" type="pres">
      <dgm:prSet presAssocID="{648F824A-0A22-446C-9BC8-A60E11DE9283}" presName="centerShape" presStyleLbl="node0" presStyleCnt="1"/>
      <dgm:spPr/>
      <dgm:t>
        <a:bodyPr/>
        <a:lstStyle/>
        <a:p>
          <a:endParaRPr lang="ru-RU"/>
        </a:p>
      </dgm:t>
    </dgm:pt>
    <dgm:pt modelId="{5B2E2B32-BC72-41C7-833E-CF9B2D4F2EE4}" type="pres">
      <dgm:prSet presAssocID="{F485CC9A-40B3-4030-B6F2-4839D20E1126}" presName="node" presStyleLbl="node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09850-9B69-4AED-B36B-4BB028BEA8AB}" type="pres">
      <dgm:prSet presAssocID="{F485CC9A-40B3-4030-B6F2-4839D20E1126}" presName="dummy"/>
      <dgm:spPr/>
      <dgm:t>
        <a:bodyPr/>
        <a:lstStyle/>
        <a:p/>
      </dgm:t>
    </dgm:pt>
    <dgm:pt modelId="{2808A6EF-0CE1-4F9E-BA50-43C07C072CCF}" type="pres">
      <dgm:prSet presAssocID="{82CB0DAF-9E43-4404-974E-AC06C427A44F}" presName="sibTrans" presStyleLbl="sibTrans2D1" presStyleCnt="5"/>
      <dgm:spPr/>
      <dgm:t>
        <a:bodyPr/>
        <a:lstStyle/>
        <a:p>
          <a:endParaRPr lang="ru-RU"/>
        </a:p>
      </dgm:t>
    </dgm:pt>
    <dgm:pt modelId="{9DFD03F7-9D23-467B-AA67-C0149C8E4048}" type="pres">
      <dgm:prSet presAssocID="{1851616E-D28B-44B6-A7DF-6BD56E89F86D}" presName="node" presStyleLbl="node1" presStyleIdx="1" presStyleCnt="5" custScaleX="114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C3750-1912-4185-8815-C4D57A0DB281}" type="pres">
      <dgm:prSet presAssocID="{1851616E-D28B-44B6-A7DF-6BD56E89F86D}" presName="dummy"/>
      <dgm:spPr/>
      <dgm:t>
        <a:bodyPr/>
        <a:lstStyle/>
        <a:p/>
      </dgm:t>
    </dgm:pt>
    <dgm:pt modelId="{B210ABC5-94B2-4B38-9FAD-A5B81D931147}" type="pres">
      <dgm:prSet presAssocID="{676CA0DD-C490-4A57-ADC9-5E5425D8FDE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26BF928-D50F-4E20-B02B-25CD47BB99C3}" type="pres">
      <dgm:prSet presAssocID="{EDBE6D4C-66BD-4495-9957-DA62465AEBBB}" presName="node" presStyleLbl="node1" presStyleIdx="2" presStyleCnt="5" custScaleX="131139" custRadScaleRad="102560" custRadScaleInc="-10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F0488-A95D-4728-9284-9038066813B7}" type="pres">
      <dgm:prSet presAssocID="{EDBE6D4C-66BD-4495-9957-DA62465AEBBB}" presName="dummy"/>
      <dgm:spPr/>
      <dgm:t>
        <a:bodyPr/>
        <a:lstStyle/>
        <a:p/>
      </dgm:t>
    </dgm:pt>
    <dgm:pt modelId="{E67077B7-3778-46CF-8197-F3918B03254E}" type="pres">
      <dgm:prSet presAssocID="{B397D43E-C722-4C4A-84B8-388557B1B79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BFBB84F-29FD-4DA1-8759-01E43DFB9DA3}" type="pres">
      <dgm:prSet presAssocID="{9423670C-EEBA-47C7-AFA9-4BE01EB4BDAA}" presName="node" presStyleLbl="node1" presStyleIdx="3" presStyleCnt="5" custScaleX="142610" custScaleY="87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272BC-FAE9-4C54-AA7D-DA6FEE7D4765}" type="pres">
      <dgm:prSet presAssocID="{9423670C-EEBA-47C7-AFA9-4BE01EB4BDAA}" presName="dummy"/>
      <dgm:spPr/>
      <dgm:t>
        <a:bodyPr/>
        <a:lstStyle/>
        <a:p/>
      </dgm:t>
    </dgm:pt>
    <dgm:pt modelId="{1717693C-1110-4E62-9DB9-C857B842E913}" type="pres">
      <dgm:prSet presAssocID="{4AA488E6-0A48-4A62-91AA-3E0B8EA9D89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4A3DAD1-4870-4F89-8CE0-850E24AF1FFD}" type="pres">
      <dgm:prSet presAssocID="{28588909-5AFA-4810-BBA8-D1106617222C}" presName="node" presStyleLbl="node1" presStyleIdx="4" presStyleCnt="5" custScaleX="110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6949D-ABF6-4794-913E-3B89F8EBED3B}" type="pres">
      <dgm:prSet presAssocID="{28588909-5AFA-4810-BBA8-D1106617222C}" presName="dummy"/>
      <dgm:spPr/>
      <dgm:t>
        <a:bodyPr/>
        <a:lstStyle/>
        <a:p/>
      </dgm:t>
    </dgm:pt>
    <dgm:pt modelId="{945D27E1-D747-4DC4-AA85-A574152B128A}" type="pres">
      <dgm:prSet presAssocID="{4FB431D0-C0EC-424B-A5D8-CDF686B2F493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2404A23-B58F-4E5C-A7A4-76446C9DA41D}" srcId="{FE37FF16-E95F-4F5B-ADEF-8128AD09BA5B}" destId="{648F824A-0A22-446C-9BC8-A60E11DE9283}" srcOrd="0" destOrd="0" parTransId="{EF29A6AF-75D8-482E-A1C9-32B3036C630B}" sibTransId="{A9CB4F74-E578-4115-BE67-78D30D65367C}"/>
    <dgm:cxn modelId="{CD08EB21-BBB7-47A9-8048-BBCB170E39B1}" srcId="{648F824A-0A22-446C-9BC8-A60E11DE9283}" destId="{F485CC9A-40B3-4030-B6F2-4839D20E1126}" srcOrd="0" destOrd="0" parTransId="{60D96358-7D3D-4CB2-A0FB-855823EBF9A3}" sibTransId="{82CB0DAF-9E43-4404-974E-AC06C427A44F}"/>
    <dgm:cxn modelId="{B008DEFC-197D-41E3-B8DB-A574B2CCDFB3}" srcId="{648F824A-0A22-446C-9BC8-A60E11DE9283}" destId="{1851616E-D28B-44B6-A7DF-6BD56E89F86D}" srcOrd="1" destOrd="0" parTransId="{C991286E-271C-4A2E-8D4E-87DCD8A327E6}" sibTransId="{676CA0DD-C490-4A57-ADC9-5E5425D8FDE0}"/>
    <dgm:cxn modelId="{4E62F878-58FA-4200-92DB-D9902955B610}" srcId="{648F824A-0A22-446C-9BC8-A60E11DE9283}" destId="{EDBE6D4C-66BD-4495-9957-DA62465AEBBB}" srcOrd="2" destOrd="0" parTransId="{5A1C5A32-B71B-4DE5-B44F-72A31B8143C0}" sibTransId="{B397D43E-C722-4C4A-84B8-388557B1B797}"/>
    <dgm:cxn modelId="{09F427DB-7E22-4680-8FE4-DE43E97FE1ED}" srcId="{648F824A-0A22-446C-9BC8-A60E11DE9283}" destId="{9423670C-EEBA-47C7-AFA9-4BE01EB4BDAA}" srcOrd="3" destOrd="0" parTransId="{AF099D2A-EF7E-4F69-AC62-F503EF5446B1}" sibTransId="{4AA488E6-0A48-4A62-91AA-3E0B8EA9D89E}"/>
    <dgm:cxn modelId="{6FACF3C6-1762-42F7-B59F-BFFFB79F9947}" srcId="{648F824A-0A22-446C-9BC8-A60E11DE9283}" destId="{28588909-5AFA-4810-BBA8-D1106617222C}" srcOrd="4" destOrd="0" parTransId="{0F4FBB4F-1E52-4A5F-80A5-0CF4AD0AFB5D}" sibTransId="{4FB431D0-C0EC-424B-A5D8-CDF686B2F493}"/>
    <dgm:cxn modelId="{938641A1-2D5C-4A77-A3BC-26E3D4092809}" srcId="{FE37FF16-E95F-4F5B-ADEF-8128AD09BA5B}" destId="{8F84D3F9-45EB-4533-B698-C4493793FC37}" srcOrd="1" destOrd="0" parTransId="{6CBB6DEF-4738-44E1-9B32-0587E904FA5A}" sibTransId="{85FA627F-3725-4458-B0CC-F7413E8204D4}"/>
    <dgm:cxn modelId="{1793A916-9265-4645-B5C7-2529AD2D7FC7}" srcId="{FE37FF16-E95F-4F5B-ADEF-8128AD09BA5B}" destId="{9D8D2A21-2F77-4E3A-B0F1-DDCDBB8270B7}" srcOrd="2" destOrd="0" parTransId="{6CA2DCF9-F34E-4DBB-AB36-FB7E9E0D37E8}" sibTransId="{F024B559-8F63-4AE8-9A3A-58C0DD085CA6}"/>
    <dgm:cxn modelId="{68C1383E-CF47-4185-A8D9-16035A6496EA}" srcId="{FE37FF16-E95F-4F5B-ADEF-8128AD09BA5B}" destId="{EE721B74-C5DB-4351-B4EC-20F7DE4938BD}" srcOrd="3" destOrd="0" parTransId="{7A41BEA1-C7AF-4DAF-AE32-F78FD0465CBC}" sibTransId="{C4C29DC6-5A25-4CB3-ADAE-6A486B01DC2F}"/>
    <dgm:cxn modelId="{E2F4A679-DFBF-44AD-B5A0-761ADA335923}" type="presOf" srcId="{FE37FF16-E95F-4F5B-ADEF-8128AD09BA5B}" destId="{7EEA037C-A68F-47A6-99D5-AAFF23FB9B6B}" srcOrd="0" destOrd="0" presId="urn:microsoft.com/office/officeart/2005/8/layout/radial6"/>
    <dgm:cxn modelId="{A214E669-176D-43FA-A3AA-3EDC2FE62B70}" type="presParOf" srcId="{7EEA037C-A68F-47A6-99D5-AAFF23FB9B6B}" destId="{E7A17BFF-82CD-475F-8DA8-BE9FAC0E10D7}" srcOrd="0" destOrd="0" presId="urn:microsoft.com/office/officeart/2005/8/layout/radial6"/>
    <dgm:cxn modelId="{4EE64E37-7398-43C1-941F-32204514DC9C}" type="presOf" srcId="{648F824A-0A22-446C-9BC8-A60E11DE9283}" destId="{E7A17BFF-82CD-475F-8DA8-BE9FAC0E10D7}" srcOrd="0" destOrd="0" presId="urn:microsoft.com/office/officeart/2005/8/layout/radial6"/>
    <dgm:cxn modelId="{033AA569-602E-4739-B99F-B93CA4E45577}" type="presParOf" srcId="{7EEA037C-A68F-47A6-99D5-AAFF23FB9B6B}" destId="{5B2E2B32-BC72-41C7-833E-CF9B2D4F2EE4}" srcOrd="1" destOrd="0" presId="urn:microsoft.com/office/officeart/2005/8/layout/radial6"/>
    <dgm:cxn modelId="{09987FD0-1799-450D-884A-C10E3B44CAA7}" type="presOf" srcId="{F485CC9A-40B3-4030-B6F2-4839D20E1126}" destId="{5B2E2B32-BC72-41C7-833E-CF9B2D4F2EE4}" srcOrd="0" destOrd="0" presId="urn:microsoft.com/office/officeart/2005/8/layout/radial6"/>
    <dgm:cxn modelId="{D49D59ED-9705-481C-8A50-F84E1E094466}" type="presParOf" srcId="{7EEA037C-A68F-47A6-99D5-AAFF23FB9B6B}" destId="{59009850-9B69-4AED-B36B-4BB028BEA8AB}" srcOrd="2" destOrd="0" presId="urn:microsoft.com/office/officeart/2005/8/layout/radial6"/>
    <dgm:cxn modelId="{84FD5435-3B17-4375-A4D4-5B3139257130}" type="presParOf" srcId="{7EEA037C-A68F-47A6-99D5-AAFF23FB9B6B}" destId="{2808A6EF-0CE1-4F9E-BA50-43C07C072CCF}" srcOrd="3" destOrd="0" presId="urn:microsoft.com/office/officeart/2005/8/layout/radial6"/>
    <dgm:cxn modelId="{B066A40C-6D8A-4C9D-9BA0-ED15CAE65392}" type="presOf" srcId="{82CB0DAF-9E43-4404-974E-AC06C427A44F}" destId="{2808A6EF-0CE1-4F9E-BA50-43C07C072CCF}" srcOrd="0" destOrd="0" presId="urn:microsoft.com/office/officeart/2005/8/layout/radial6"/>
    <dgm:cxn modelId="{DCD04920-FCCF-4EB3-8B23-57520156A896}" type="presParOf" srcId="{7EEA037C-A68F-47A6-99D5-AAFF23FB9B6B}" destId="{9DFD03F7-9D23-467B-AA67-C0149C8E4048}" srcOrd="4" destOrd="0" presId="urn:microsoft.com/office/officeart/2005/8/layout/radial6"/>
    <dgm:cxn modelId="{D5F7B939-071F-4F4D-90E4-95A8B2286D15}" type="presOf" srcId="{1851616E-D28B-44B6-A7DF-6BD56E89F86D}" destId="{9DFD03F7-9D23-467B-AA67-C0149C8E4048}" srcOrd="0" destOrd="0" presId="urn:microsoft.com/office/officeart/2005/8/layout/radial6"/>
    <dgm:cxn modelId="{0EBD5334-6806-4FD4-9C86-A9CA9AAA7FE0}" type="presParOf" srcId="{7EEA037C-A68F-47A6-99D5-AAFF23FB9B6B}" destId="{7B0C3750-1912-4185-8815-C4D57A0DB281}" srcOrd="5" destOrd="0" presId="urn:microsoft.com/office/officeart/2005/8/layout/radial6"/>
    <dgm:cxn modelId="{2B8BE9F0-EA35-4144-83D9-FE1395B532AC}" type="presParOf" srcId="{7EEA037C-A68F-47A6-99D5-AAFF23FB9B6B}" destId="{B210ABC5-94B2-4B38-9FAD-A5B81D931147}" srcOrd="6" destOrd="0" presId="urn:microsoft.com/office/officeart/2005/8/layout/radial6"/>
    <dgm:cxn modelId="{35FCF8EA-B995-472B-ABCE-41594D3B410E}" type="presOf" srcId="{676CA0DD-C490-4A57-ADC9-5E5425D8FDE0}" destId="{B210ABC5-94B2-4B38-9FAD-A5B81D931147}" srcOrd="0" destOrd="0" presId="urn:microsoft.com/office/officeart/2005/8/layout/radial6"/>
    <dgm:cxn modelId="{301FC5D2-1863-48A2-9F70-CBF11DB627FB}" type="presParOf" srcId="{7EEA037C-A68F-47A6-99D5-AAFF23FB9B6B}" destId="{126BF928-D50F-4E20-B02B-25CD47BB99C3}" srcOrd="7" destOrd="0" presId="urn:microsoft.com/office/officeart/2005/8/layout/radial6"/>
    <dgm:cxn modelId="{100284AA-7A22-4269-B00D-EEEB8E5EF927}" type="presOf" srcId="{EDBE6D4C-66BD-4495-9957-DA62465AEBBB}" destId="{126BF928-D50F-4E20-B02B-25CD47BB99C3}" srcOrd="0" destOrd="0" presId="urn:microsoft.com/office/officeart/2005/8/layout/radial6"/>
    <dgm:cxn modelId="{0A3C6EBA-761B-43CD-9888-A4AA58D4C326}" type="presParOf" srcId="{7EEA037C-A68F-47A6-99D5-AAFF23FB9B6B}" destId="{8D7F0488-A95D-4728-9284-9038066813B7}" srcOrd="8" destOrd="0" presId="urn:microsoft.com/office/officeart/2005/8/layout/radial6"/>
    <dgm:cxn modelId="{CEF3ADDC-AD36-42CB-95AB-58264DA0021A}" type="presParOf" srcId="{7EEA037C-A68F-47A6-99D5-AAFF23FB9B6B}" destId="{E67077B7-3778-46CF-8197-F3918B03254E}" srcOrd="9" destOrd="0" presId="urn:microsoft.com/office/officeart/2005/8/layout/radial6"/>
    <dgm:cxn modelId="{B8F1ADA2-100C-4F34-AB25-45AEA4E75505}" type="presOf" srcId="{B397D43E-C722-4C4A-84B8-388557B1B797}" destId="{E67077B7-3778-46CF-8197-F3918B03254E}" srcOrd="0" destOrd="0" presId="urn:microsoft.com/office/officeart/2005/8/layout/radial6"/>
    <dgm:cxn modelId="{74FA1750-B114-40D2-B6B0-F80F15392B5F}" type="presParOf" srcId="{7EEA037C-A68F-47A6-99D5-AAFF23FB9B6B}" destId="{7BFBB84F-29FD-4DA1-8759-01E43DFB9DA3}" srcOrd="10" destOrd="0" presId="urn:microsoft.com/office/officeart/2005/8/layout/radial6"/>
    <dgm:cxn modelId="{418AA0A9-5F70-49CB-B36D-A5702EC84D9D}" type="presOf" srcId="{9423670C-EEBA-47C7-AFA9-4BE01EB4BDAA}" destId="{7BFBB84F-29FD-4DA1-8759-01E43DFB9DA3}" srcOrd="0" destOrd="0" presId="urn:microsoft.com/office/officeart/2005/8/layout/radial6"/>
    <dgm:cxn modelId="{CA9AEF50-AE40-4948-BD67-ED9C0B3DEE21}" type="presParOf" srcId="{7EEA037C-A68F-47A6-99D5-AAFF23FB9B6B}" destId="{7E9272BC-FAE9-4C54-AA7D-DA6FEE7D4765}" srcOrd="11" destOrd="0" presId="urn:microsoft.com/office/officeart/2005/8/layout/radial6"/>
    <dgm:cxn modelId="{ED22007A-F057-4AFF-9D01-4A70A75A6A5B}" type="presParOf" srcId="{7EEA037C-A68F-47A6-99D5-AAFF23FB9B6B}" destId="{1717693C-1110-4E62-9DB9-C857B842E913}" srcOrd="12" destOrd="0" presId="urn:microsoft.com/office/officeart/2005/8/layout/radial6"/>
    <dgm:cxn modelId="{8E43792D-9168-47BB-9091-3331F551C6A7}" type="presOf" srcId="{4AA488E6-0A48-4A62-91AA-3E0B8EA9D89E}" destId="{1717693C-1110-4E62-9DB9-C857B842E913}" srcOrd="0" destOrd="0" presId="urn:microsoft.com/office/officeart/2005/8/layout/radial6"/>
    <dgm:cxn modelId="{1C698B5B-82C7-499C-A782-66B8A0D81827}" type="presParOf" srcId="{7EEA037C-A68F-47A6-99D5-AAFF23FB9B6B}" destId="{E4A3DAD1-4870-4F89-8CE0-850E24AF1FFD}" srcOrd="13" destOrd="0" presId="urn:microsoft.com/office/officeart/2005/8/layout/radial6"/>
    <dgm:cxn modelId="{9264CC14-CC3F-4196-8E3D-3DD9AB59FE9D}" type="presOf" srcId="{28588909-5AFA-4810-BBA8-D1106617222C}" destId="{E4A3DAD1-4870-4F89-8CE0-850E24AF1FFD}" srcOrd="0" destOrd="0" presId="urn:microsoft.com/office/officeart/2005/8/layout/radial6"/>
    <dgm:cxn modelId="{9F128B63-6759-422E-96A5-2CF8338DCE87}" type="presParOf" srcId="{7EEA037C-A68F-47A6-99D5-AAFF23FB9B6B}" destId="{09F6949D-ABF6-4794-913E-3B89F8EBED3B}" srcOrd="14" destOrd="0" presId="urn:microsoft.com/office/officeart/2005/8/layout/radial6"/>
    <dgm:cxn modelId="{87876DDD-57FE-4108-BAEE-EA08D9E21CEE}" type="presParOf" srcId="{7EEA037C-A68F-47A6-99D5-AAFF23FB9B6B}" destId="{945D27E1-D747-4DC4-AA85-A574152B128A}" srcOrd="15" destOrd="0" presId="urn:microsoft.com/office/officeart/2005/8/layout/radial6"/>
    <dgm:cxn modelId="{D1699DC1-0F0F-42BF-801F-A0CBE786E8CD}" type="presOf" srcId="{4FB431D0-C0EC-424B-A5D8-CDF686B2F493}" destId="{945D27E1-D747-4DC4-AA85-A574152B128A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738614D1-C473-4F7F-9617-80AD53B1558B}" type="doc">
      <dgm:prSet loTypeId="urn:microsoft.com/office/officeart/2005/8/layout/default#1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3C99391-AAA5-4AE2-921C-CBDB18C01112}" type="parTrans" cxnId="{2655D623-F482-4B1E-A9EB-ACF5189A14B8}">
      <dgm:prSet/>
      <dgm:spPr/>
      <dgm:t>
        <a:bodyPr/>
        <a:lstStyle/>
        <a:p>
          <a:endParaRPr lang="ru-RU"/>
        </a:p>
      </dgm:t>
    </dgm:pt>
    <dgm:pt modelId="{713EEAF7-8435-4A34-93F1-7F7C87DF2469}">
      <dgm:prSet phldrT="[Текст]" custT="1"/>
      <dgm:spPr/>
      <dgm:t>
        <a:bodyPr/>
        <a:lstStyle/>
        <a:p>
          <a:pPr algn="just"/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 в Международной научно-практической конференции «Современные ценности дошкольного детства: мировой и отечественный опыт» по теме: «Визуальный контент – инфографика в развитии речи детей дошкольного возраста с общим недоразвитием речи»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9D2A1-05B3-4B10-9FE9-9D16E9FF7156}" type="sibTrans" cxnId="{2655D623-F482-4B1E-A9EB-ACF5189A14B8}">
      <dgm:prSet/>
      <dgm:spPr/>
      <dgm:t>
        <a:bodyPr/>
        <a:lstStyle/>
        <a:p>
          <a:endParaRPr lang="ru-RU"/>
        </a:p>
      </dgm:t>
    </dgm:pt>
    <dgm:pt modelId="{C424605C-3257-4C01-8641-5A4635707236}" type="parTrans" cxnId="{5467521E-4B99-411A-A671-F4923805CC78}">
      <dgm:prSet/>
      <dgm:spPr/>
      <dgm:t>
        <a:bodyPr/>
        <a:lstStyle/>
        <a:p>
          <a:endParaRPr lang="ru-RU"/>
        </a:p>
      </dgm:t>
    </dgm:pt>
    <dgm:pt modelId="{5510B7BA-B911-4ECD-9466-CFE78A3370B3}">
      <dgm:prSet phldrT="[Текст]" custT="1"/>
      <dgm:spPr/>
      <dgm:t>
        <a:bodyPr/>
        <a:lstStyle/>
        <a:p>
          <a:pPr algn="just"/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опыта на краевом  уровне в форме выступления на методическом семинаре«Обобщение педагогического опыта работников ДОО в контексте ФГОС»по теме: «Использование инфографики в экологическом воспитании в ДОУ» -  филиала ФГБОУ ВПО «Кубанский государственный университет» в г. Славянске – на Кубани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1B498-DBFF-4D67-AF1F-3F0A6681ECD0}" type="sibTrans" cxnId="{5467521E-4B99-411A-A671-F4923805CC78}">
      <dgm:prSet/>
      <dgm:spPr/>
      <dgm:t>
        <a:bodyPr/>
        <a:lstStyle/>
        <a:p>
          <a:endParaRPr lang="ru-RU"/>
        </a:p>
      </dgm:t>
    </dgm:pt>
    <dgm:pt modelId="{FC086284-4BD6-401A-86DD-0A8C11842769}" type="parTrans" cxnId="{171AB53D-8285-4AA6-8467-D853D8B4098B}">
      <dgm:prSet/>
      <dgm:spPr/>
      <dgm:t>
        <a:bodyPr/>
        <a:lstStyle/>
        <a:p>
          <a:endParaRPr lang="ru-RU"/>
        </a:p>
      </dgm:t>
    </dgm:pt>
    <dgm:pt modelId="{669680CB-F96D-4FD9-9E67-5BCAE316A4BC}">
      <dgm:prSet phldrT="[Текст]" custT="1"/>
      <dgm:spPr/>
      <dgm:t>
        <a:bodyPr/>
        <a:lstStyle/>
        <a:p>
          <a:pPr algn="just"/>
          <a:r>
            <a:rPr lang="ru-RU" sz="1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международной онлайн - конференции «Школа в фокусе. Фокусы для школы». Проведение мастер-класса «Инфографика: инновационный аспект в дошкольном образовании»</a:t>
          </a:r>
          <a:endParaRPr lang="ru-RU" sz="14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3D11B1-5A78-44BC-B25C-B62B3D66D809}" type="sibTrans" cxnId="{171AB53D-8285-4AA6-8467-D853D8B4098B}">
      <dgm:prSet/>
      <dgm:spPr/>
      <dgm:t>
        <a:bodyPr/>
        <a:lstStyle/>
        <a:p>
          <a:endParaRPr lang="ru-RU"/>
        </a:p>
      </dgm:t>
    </dgm:pt>
    <dgm:pt modelId="{79D6B527-7CD0-4C90-A2C0-FAE44EDA9749}" type="parTrans" cxnId="{368F3C4B-7201-47FF-979D-0DEA57CBAC42}">
      <dgm:prSet/>
      <dgm:spPr/>
      <dgm:t>
        <a:bodyPr/>
        <a:lstStyle/>
        <a:p>
          <a:endParaRPr lang="ru-RU"/>
        </a:p>
      </dgm:t>
    </dgm:pt>
    <dgm:pt modelId="{46E28662-7C70-4CE1-9812-AB446C7EE20B}">
      <dgm:prSet phldrT="[Текст]" custT="1"/>
      <dgm:spPr/>
      <dgm:t>
        <a:bodyPr/>
        <a:lstStyle/>
        <a:p>
          <a:pPr algn="just"/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опыта на краевом  уровне в форме выступления на методическом семинаре«Обобщение педагогического опыта работников ДОО в контексте ФГОС» по теме: «Использование технологии инфографика в процессе приобщения детей к народно – прикладному искусству  в ДОУ» -  филиала ФГБОУ ВПО «Кубанский государственный университет» в г. Славянске – на Кубани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F1EEA-BDC2-4687-8FF3-AAD793C484EC}" type="sibTrans" cxnId="{368F3C4B-7201-47FF-979D-0DEA57CBAC42}">
      <dgm:prSet/>
      <dgm:spPr/>
      <dgm:t>
        <a:bodyPr/>
        <a:lstStyle/>
        <a:p>
          <a:endParaRPr lang="ru-RU"/>
        </a:p>
      </dgm:t>
    </dgm:pt>
    <dgm:pt modelId="{87537C24-E259-4616-AC80-E9DDB6B85FCE}" type="pres">
      <dgm:prSet presAssocID="{738614D1-C473-4F7F-9617-80AD53B1558B}" presName="diagram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DEC545-7893-438C-A756-006E383155AB}" type="pres">
      <dgm:prSet presAssocID="{713EEAF7-8435-4A34-93F1-7F7C87DF2469}" presName="node" presStyleLbl="node1" presStyleCnt="4" custScaleX="132710" custLinFactNeighborX="-7332" custLinFactNeighborY="-1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6B281-3E62-43A0-AE26-425E0637849D}" type="pres">
      <dgm:prSet presAssocID="{1659D2A1-05B3-4B10-9FE9-9D16E9FF7156}" presName="sibTrans"/>
      <dgm:spPr/>
      <dgm:t>
        <a:bodyPr/>
        <a:lstStyle/>
        <a:p/>
      </dgm:t>
    </dgm:pt>
    <dgm:pt modelId="{25BF44BD-FF13-4F44-A975-0D93D431FF2B}" type="pres">
      <dgm:prSet presAssocID="{5510B7BA-B911-4ECD-9466-CFE78A3370B3}" presName="node" presStyleLbl="node1" presStyleIdx="1" presStyleCnt="4" custScaleX="141647" custScaleY="106964" custLinFactNeighborX="19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636EC-2D11-4CBF-B5C2-606A5B4034A5}" type="pres">
      <dgm:prSet presAssocID="{C901B498-DBFF-4D67-AF1F-3F0A6681ECD0}" presName="sibTrans"/>
      <dgm:spPr/>
      <dgm:t>
        <a:bodyPr/>
        <a:lstStyle/>
        <a:p/>
      </dgm:t>
    </dgm:pt>
    <dgm:pt modelId="{D50802A8-BF6F-40B2-BDC4-DB6F1F02436E}" type="pres">
      <dgm:prSet presAssocID="{669680CB-F96D-4FD9-9E67-5BCAE316A4BC}" presName="node" presStyleLbl="node1" presStyleIdx="2" presStyleCnt="4" custScaleX="118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A8525-9BDD-4EFB-80F2-4FE9B677452E}" type="pres">
      <dgm:prSet presAssocID="{D13D11B1-5A78-44BC-B25C-B62B3D66D809}" presName="sibTrans"/>
      <dgm:spPr/>
      <dgm:t>
        <a:bodyPr/>
        <a:lstStyle/>
        <a:p/>
      </dgm:t>
    </dgm:pt>
    <dgm:pt modelId="{9794F1D1-E886-4EEA-8060-BC5EE0DB1B82}" type="pres">
      <dgm:prSet presAssocID="{46E28662-7C70-4CE1-9812-AB446C7EE20B}" presName="node" presStyleLbl="node1" presStyleIdx="3" presStyleCnt="4" custScaleX="129714" custScaleY="97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55D623-F482-4B1E-A9EB-ACF5189A14B8}" srcId="{738614D1-C473-4F7F-9617-80AD53B1558B}" destId="{713EEAF7-8435-4A34-93F1-7F7C87DF2469}" srcOrd="0" destOrd="0" parTransId="{73C99391-AAA5-4AE2-921C-CBDB18C01112}" sibTransId="{1659D2A1-05B3-4B10-9FE9-9D16E9FF7156}"/>
    <dgm:cxn modelId="{5467521E-4B99-411A-A671-F4923805CC78}" srcId="{738614D1-C473-4F7F-9617-80AD53B1558B}" destId="{5510B7BA-B911-4ECD-9466-CFE78A3370B3}" srcOrd="1" destOrd="0" parTransId="{C424605C-3257-4C01-8641-5A4635707236}" sibTransId="{C901B498-DBFF-4D67-AF1F-3F0A6681ECD0}"/>
    <dgm:cxn modelId="{171AB53D-8285-4AA6-8467-D853D8B4098B}" srcId="{738614D1-C473-4F7F-9617-80AD53B1558B}" destId="{669680CB-F96D-4FD9-9E67-5BCAE316A4BC}" srcOrd="2" destOrd="0" parTransId="{FC086284-4BD6-401A-86DD-0A8C11842769}" sibTransId="{D13D11B1-5A78-44BC-B25C-B62B3D66D809}"/>
    <dgm:cxn modelId="{368F3C4B-7201-47FF-979D-0DEA57CBAC42}" srcId="{738614D1-C473-4F7F-9617-80AD53B1558B}" destId="{46E28662-7C70-4CE1-9812-AB446C7EE20B}" srcOrd="3" destOrd="0" parTransId="{79D6B527-7CD0-4C90-A2C0-FAE44EDA9749}" sibTransId="{9E6F1EEA-BDC2-4687-8FF3-AAD793C484EC}"/>
    <dgm:cxn modelId="{A168BF14-DC37-4FE4-AD08-2AD22F8AF6EB}" type="presOf" srcId="{738614D1-C473-4F7F-9617-80AD53B1558B}" destId="{87537C24-E259-4616-AC80-E9DDB6B85FCE}" srcOrd="0" destOrd="0" presId="urn:microsoft.com/office/officeart/2005/8/layout/default#1"/>
    <dgm:cxn modelId="{5D758B69-62D5-455C-9F3E-7770FF02A4F2}" type="presParOf" srcId="{87537C24-E259-4616-AC80-E9DDB6B85FCE}" destId="{F8DEC545-7893-438C-A756-006E383155AB}" srcOrd="0" destOrd="0" presId="urn:microsoft.com/office/officeart/2005/8/layout/default#1"/>
    <dgm:cxn modelId="{7869CF33-D7F4-422D-8E03-758D38EA6401}" type="presOf" srcId="{713EEAF7-8435-4A34-93F1-7F7C87DF2469}" destId="{F8DEC545-7893-438C-A756-006E383155AB}" srcOrd="0" destOrd="0" presId="urn:microsoft.com/office/officeart/2005/8/layout/default#1"/>
    <dgm:cxn modelId="{C218F685-1F17-4BBF-9515-DCA59C115890}" type="presParOf" srcId="{87537C24-E259-4616-AC80-E9DDB6B85FCE}" destId="{AF16B281-3E62-43A0-AE26-425E0637849D}" srcOrd="1" destOrd="0" presId="urn:microsoft.com/office/officeart/2005/8/layout/default#1"/>
    <dgm:cxn modelId="{4E686569-BB2D-4AF9-9FEB-7565AB74E33B}" type="presParOf" srcId="{87537C24-E259-4616-AC80-E9DDB6B85FCE}" destId="{25BF44BD-FF13-4F44-A975-0D93D431FF2B}" srcOrd="2" destOrd="0" presId="urn:microsoft.com/office/officeart/2005/8/layout/default#1"/>
    <dgm:cxn modelId="{67427FBD-280D-400E-B928-BC7358275F3A}" type="presOf" srcId="{5510B7BA-B911-4ECD-9466-CFE78A3370B3}" destId="{25BF44BD-FF13-4F44-A975-0D93D431FF2B}" srcOrd="0" destOrd="0" presId="urn:microsoft.com/office/officeart/2005/8/layout/default#1"/>
    <dgm:cxn modelId="{952D3E85-1712-4432-81A9-03B42FA71466}" type="presParOf" srcId="{87537C24-E259-4616-AC80-E9DDB6B85FCE}" destId="{0EB636EC-2D11-4CBF-B5C2-606A5B4034A5}" srcOrd="3" destOrd="0" presId="urn:microsoft.com/office/officeart/2005/8/layout/default#1"/>
    <dgm:cxn modelId="{08BF0CA0-17DF-4D96-B30C-46BC9069D754}" type="presParOf" srcId="{87537C24-E259-4616-AC80-E9DDB6B85FCE}" destId="{D50802A8-BF6F-40B2-BDC4-DB6F1F02436E}" srcOrd="4" destOrd="0" presId="urn:microsoft.com/office/officeart/2005/8/layout/default#1"/>
    <dgm:cxn modelId="{94BF0E35-483F-4C12-AF1D-D4CDD4FDE03D}" type="presOf" srcId="{669680CB-F96D-4FD9-9E67-5BCAE316A4BC}" destId="{D50802A8-BF6F-40B2-BDC4-DB6F1F02436E}" srcOrd="0" destOrd="0" presId="urn:microsoft.com/office/officeart/2005/8/layout/default#1"/>
    <dgm:cxn modelId="{FF52DF85-E911-4DE0-8F20-1BADCC49AF3A}" type="presParOf" srcId="{87537C24-E259-4616-AC80-E9DDB6B85FCE}" destId="{287A8525-9BDD-4EFB-80F2-4FE9B677452E}" srcOrd="5" destOrd="0" presId="urn:microsoft.com/office/officeart/2005/8/layout/default#1"/>
    <dgm:cxn modelId="{FCF0CAC6-31AF-4713-BFC7-1605F134D6D2}" type="presParOf" srcId="{87537C24-E259-4616-AC80-E9DDB6B85FCE}" destId="{9794F1D1-E886-4EEA-8060-BC5EE0DB1B82}" srcOrd="6" destOrd="0" presId="urn:microsoft.com/office/officeart/2005/8/layout/default#1"/>
    <dgm:cxn modelId="{3FDBDA28-3CAC-4140-B44C-63F697A49F81}" type="presOf" srcId="{46E28662-7C70-4CE1-9812-AB446C7EE20B}" destId="{9794F1D1-E886-4EEA-8060-BC5EE0DB1B8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8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738614D1-C473-4F7F-9617-80AD53B1558B}" type="doc">
      <dgm:prSet loTypeId="urn:microsoft.com/office/officeart/2005/8/layout/default#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3C99391-AAA5-4AE2-921C-CBDB18C01112}" type="parTrans" cxnId="{6EF932CF-8F8E-4C45-8A1A-1160817D5D7C}">
      <dgm:prSet/>
      <dgm:spPr/>
      <dgm:t>
        <a:bodyPr/>
        <a:lstStyle/>
        <a:p>
          <a:endParaRPr lang="ru-RU"/>
        </a:p>
      </dgm:t>
    </dgm:pt>
    <dgm:pt modelId="{713EEAF7-8435-4A34-93F1-7F7C87DF2469}">
      <dgm:prSet phldrT="[Текст]" custT="1"/>
      <dgm:spPr/>
      <dgm:t>
        <a:bodyPr/>
        <a:lstStyle/>
        <a:p>
          <a:pPr algn="just"/>
          <a:r>
            <a:rPr lang="ru-RU" sz="14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Статья «Организация коррекционной работы с детьми с ОВЗ средствами инфографики».</a:t>
          </a:r>
        </a:p>
        <a:p>
          <a:pPr algn="just"/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Сборник по итогам Международной научно- практической конференции «Инновационные  психологические и педагогические технологии как механизм  повышения качества образования»  1 февраля 2020, г. Воронеж, - Уфа : Аэтерна,2020-189с.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9D2A1-05B3-4B10-9FE9-9D16E9FF7156}" type="sibTrans" cxnId="{6EF932CF-8F8E-4C45-8A1A-1160817D5D7C}">
      <dgm:prSet/>
      <dgm:spPr/>
      <dgm:t>
        <a:bodyPr/>
        <a:lstStyle/>
        <a:p>
          <a:endParaRPr lang="ru-RU"/>
        </a:p>
      </dgm:t>
    </dgm:pt>
    <dgm:pt modelId="{C424605C-3257-4C01-8641-5A4635707236}" type="parTrans" cxnId="{3FB432E4-30DD-41C3-8786-D42DCA2F9542}">
      <dgm:prSet/>
      <dgm:spPr/>
      <dgm:t>
        <a:bodyPr/>
        <a:lstStyle/>
        <a:p>
          <a:endParaRPr lang="ru-RU"/>
        </a:p>
      </dgm:t>
    </dgm:pt>
    <dgm:pt modelId="{5510B7BA-B911-4ECD-9466-CFE78A3370B3}">
      <dgm:prSet phldrT="[Текст]" custT="1"/>
      <dgm:spPr/>
      <dgm:t>
        <a:bodyPr/>
        <a:lstStyle/>
        <a:p>
          <a:pPr algn="just"/>
          <a:r>
            <a:rPr lang="ru-RU" sz="14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Статья «</a:t>
          </a:r>
          <a:r>
            <a:rPr lang="x-none" sz="14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Инфографика как образовательная технология визуализации информации»</a:t>
          </a:r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algn="just"/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Научно-образовательный журнал «Образовательный альманах» №5 (43) 2021 Свидетельство о регистрации СМИ:ПИ №ТУ 66-01675 от 22.06.2017г. ь УДК 37/ББК 74/023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1B498-DBFF-4D67-AF1F-3F0A6681ECD0}" type="sibTrans" cxnId="{3FB432E4-30DD-41C3-8786-D42DCA2F9542}">
      <dgm:prSet/>
      <dgm:spPr/>
      <dgm:t>
        <a:bodyPr/>
        <a:lstStyle/>
        <a:p>
          <a:endParaRPr lang="ru-RU"/>
        </a:p>
      </dgm:t>
    </dgm:pt>
    <dgm:pt modelId="{3210BBC4-9E6C-40C0-A12B-BD55D593E77D}" type="parTrans" cxnId="{63250290-E0C5-44E2-B10E-B2CCF81293CE}">
      <dgm:prSet/>
      <dgm:spPr/>
      <dgm:t>
        <a:bodyPr/>
        <a:lstStyle/>
        <a:p>
          <a:endParaRPr lang="ru-RU"/>
        </a:p>
      </dgm:t>
    </dgm:pt>
    <dgm:pt modelId="{572C851E-8E69-4027-9A8B-CA3C7DAD4CBF}">
      <dgm:prSet custT="1"/>
      <dgm:spPr/>
      <dgm:t>
        <a:bodyPr/>
        <a:lstStyle/>
        <a:p>
          <a:pPr algn="just"/>
          <a:r>
            <a:rPr lang="ru-RU" sz="1400" b="1" i="1" smtClean="0"/>
            <a:t>Статья «Использование дидактических приемов инфографики для успешной социализации и индивидуализации  детей с ОВЗ».</a:t>
          </a:r>
        </a:p>
        <a:p>
          <a:pPr algn="just"/>
          <a:r>
            <a:rPr lang="ru-RU" sz="1400" b="1" i="1" smtClean="0"/>
            <a:t> </a:t>
          </a:r>
          <a:r>
            <a:rPr lang="ru-RU" sz="1400" b="1" smtClean="0"/>
            <a:t>Всероссийский  сборник практико-ориентированных материалов «Дошкольное и начальное образование – современные методики и технологии обучения и воспитания» февраль 2021г. Старый Оскал:  ООО  «Ассистент плюс», 2021.-170 с.  </a:t>
          </a:r>
          <a:r>
            <a:rPr lang="en-US" sz="1400" b="1" smtClean="0"/>
            <a:t>ISBN 978-5-6046151-0-2</a:t>
          </a:r>
          <a:r>
            <a:rPr lang="ru-RU" sz="1400" b="1" smtClean="0"/>
            <a:t> ББК 74.1 Д 71</a:t>
          </a:r>
        </a:p>
      </dgm:t>
    </dgm:pt>
    <dgm:pt modelId="{C98A925A-9553-4993-B97B-C3E25E6F3AE4}" type="sibTrans" cxnId="{63250290-E0C5-44E2-B10E-B2CCF81293CE}">
      <dgm:prSet/>
      <dgm:spPr/>
      <dgm:t>
        <a:bodyPr/>
        <a:lstStyle/>
        <a:p>
          <a:endParaRPr lang="ru-RU"/>
        </a:p>
      </dgm:t>
    </dgm:pt>
    <dgm:pt modelId="{F2026986-E119-4A93-931B-0C1557663CD6}" type="parTrans" cxnId="{6E24DB4C-DF3D-4EB8-AA05-DC4A02139D80}">
      <dgm:prSet/>
      <dgm:spPr/>
      <dgm:t>
        <a:bodyPr/>
        <a:lstStyle/>
        <a:p>
          <a:endParaRPr lang="ru-RU"/>
        </a:p>
      </dgm:t>
    </dgm:pt>
    <dgm:pt modelId="{E7A8C9E1-8E4A-4647-90BB-DEFDCE700DF4}">
      <dgm:prSet custT="1"/>
      <dgm:spPr/>
      <dgm:t>
        <a:bodyPr/>
        <a:lstStyle/>
        <a:p>
          <a:pPr algn="just"/>
          <a:r>
            <a:rPr lang="ru-RU" sz="1400" b="1" i="1" smtClean="0"/>
            <a:t>Статья </a:t>
          </a:r>
          <a:r>
            <a:rPr lang="x-none" sz="1400" b="1" i="1" smtClean="0"/>
            <a:t>«Визуальн</a:t>
          </a:r>
          <a:r>
            <a:rPr lang="ru-RU" sz="1400" b="1" i="1" err="1" smtClean="0"/>
            <a:t>ая</a:t>
          </a:r>
          <a:r>
            <a:rPr lang="x-none" sz="1400" b="1" i="1" smtClean="0"/>
            <a:t> контент – инфографика в развитии речи детей дошкольного возраста с общим недоразвитием речи»</a:t>
          </a:r>
          <a:r>
            <a:rPr lang="ru-RU" sz="1400" b="1" i="1" smtClean="0"/>
            <a:t>. </a:t>
          </a:r>
        </a:p>
        <a:p>
          <a:pPr algn="just"/>
          <a:r>
            <a:rPr lang="ru-RU" sz="1400" b="1" smtClean="0"/>
            <a:t>Материалы международной научно-практической конференции «Современные ценности дошкольного детства: мировой и отечественный опыт», 25-31  марта 2021 г. – Краснодар: НЧОУ  ДПО «Учебный  центр « Персонал – Ресурс», 2021. – 289 с. УДК 373.2 ББК 74.100 Р 31</a:t>
          </a:r>
        </a:p>
      </dgm:t>
    </dgm:pt>
    <dgm:pt modelId="{77684705-EA70-4C89-8069-3D0123DDAEF9}" type="sibTrans" cxnId="{6E24DB4C-DF3D-4EB8-AA05-DC4A02139D80}">
      <dgm:prSet/>
      <dgm:spPr/>
      <dgm:t>
        <a:bodyPr/>
        <a:lstStyle/>
        <a:p>
          <a:endParaRPr lang="ru-RU"/>
        </a:p>
      </dgm:t>
    </dgm:pt>
    <dgm:pt modelId="{87537C24-E259-4616-AC80-E9DDB6B85FCE}" type="pres">
      <dgm:prSet presAssocID="{738614D1-C473-4F7F-9617-80AD53B1558B}" presName="diagram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DEC545-7893-438C-A756-006E383155AB}" type="pres">
      <dgm:prSet presAssocID="{713EEAF7-8435-4A34-93F1-7F7C87DF2469}" presName="node" presStyleLbl="node1" presStyleCnt="4" custScaleX="132710" custLinFactNeighborX="-7332" custLinFactNeighborY="-1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6B281-3E62-43A0-AE26-425E0637849D}" type="pres">
      <dgm:prSet presAssocID="{1659D2A1-05B3-4B10-9FE9-9D16E9FF7156}" presName="sibTrans"/>
      <dgm:spPr/>
      <dgm:t>
        <a:bodyPr/>
        <a:lstStyle/>
        <a:p>
          <a:endParaRPr lang="ru-RU"/>
        </a:p>
      </dgm:t>
    </dgm:pt>
    <dgm:pt modelId="{25BF44BD-FF13-4F44-A975-0D93D431FF2B}" type="pres">
      <dgm:prSet presAssocID="{5510B7BA-B911-4ECD-9466-CFE78A3370B3}" presName="node" presStyleLbl="node1" presStyleIdx="1" presStyleCnt="4" custScaleX="141647" custScaleY="106964" custLinFactNeighborX="19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636EC-2D11-4CBF-B5C2-606A5B4034A5}" type="pres">
      <dgm:prSet presAssocID="{C901B498-DBFF-4D67-AF1F-3F0A6681ECD0}" presName="sibTrans"/>
      <dgm:spPr/>
      <dgm:t>
        <a:bodyPr/>
        <a:lstStyle/>
        <a:p>
          <a:endParaRPr lang="ru-RU"/>
        </a:p>
      </dgm:t>
    </dgm:pt>
    <dgm:pt modelId="{9A99CBD7-45DF-4CD4-815E-D5D2CF0AD5F6}" type="pres">
      <dgm:prSet presAssocID="{572C851E-8E69-4027-9A8B-CA3C7DAD4CBF}" presName="node" presStyleLbl="node1" presStyleIdx="2" presStyleCnt="4" custScaleX="139724" custScaleY="118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5BE60-D477-434E-A709-D198C274DDED}" type="pres">
      <dgm:prSet presAssocID="{C98A925A-9553-4993-B97B-C3E25E6F3AE4}" presName="sibTrans"/>
      <dgm:spPr/>
      <dgm:t>
        <a:bodyPr/>
        <a:lstStyle/>
        <a:p>
          <a:endParaRPr lang="ru-RU"/>
        </a:p>
      </dgm:t>
    </dgm:pt>
    <dgm:pt modelId="{6142485A-EA2D-40CC-B4C1-109E4D5A15EF}" type="pres">
      <dgm:prSet presAssocID="{E7A8C9E1-8E4A-4647-90BB-DEFDCE700DF4}" presName="node" presStyleLbl="node1" presStyleIdx="3" presStyleCnt="4" custScaleX="132050" custScaleY="122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932CF-8F8E-4C45-8A1A-1160817D5D7C}" srcId="{738614D1-C473-4F7F-9617-80AD53B1558B}" destId="{713EEAF7-8435-4A34-93F1-7F7C87DF2469}" srcOrd="0" destOrd="0" parTransId="{73C99391-AAA5-4AE2-921C-CBDB18C01112}" sibTransId="{1659D2A1-05B3-4B10-9FE9-9D16E9FF7156}"/>
    <dgm:cxn modelId="{3FB432E4-30DD-41C3-8786-D42DCA2F9542}" srcId="{738614D1-C473-4F7F-9617-80AD53B1558B}" destId="{5510B7BA-B911-4ECD-9466-CFE78A3370B3}" srcOrd="1" destOrd="0" parTransId="{C424605C-3257-4C01-8641-5A4635707236}" sibTransId="{C901B498-DBFF-4D67-AF1F-3F0A6681ECD0}"/>
    <dgm:cxn modelId="{63250290-E0C5-44E2-B10E-B2CCF81293CE}" srcId="{738614D1-C473-4F7F-9617-80AD53B1558B}" destId="{572C851E-8E69-4027-9A8B-CA3C7DAD4CBF}" srcOrd="2" destOrd="0" parTransId="{3210BBC4-9E6C-40C0-A12B-BD55D593E77D}" sibTransId="{C98A925A-9553-4993-B97B-C3E25E6F3AE4}"/>
    <dgm:cxn modelId="{6E24DB4C-DF3D-4EB8-AA05-DC4A02139D80}" srcId="{738614D1-C473-4F7F-9617-80AD53B1558B}" destId="{E7A8C9E1-8E4A-4647-90BB-DEFDCE700DF4}" srcOrd="3" destOrd="0" parTransId="{F2026986-E119-4A93-931B-0C1557663CD6}" sibTransId="{77684705-EA70-4C89-8069-3D0123DDAEF9}"/>
    <dgm:cxn modelId="{2FA711AF-48DE-44BE-939F-89EF1F29EE69}" type="presOf" srcId="{738614D1-C473-4F7F-9617-80AD53B1558B}" destId="{87537C24-E259-4616-AC80-E9DDB6B85FCE}" srcOrd="0" destOrd="0" presId="urn:microsoft.com/office/officeart/2005/8/layout/default#1"/>
    <dgm:cxn modelId="{81B096F2-8D80-4768-B968-6E3787C8CB17}" type="presParOf" srcId="{87537C24-E259-4616-AC80-E9DDB6B85FCE}" destId="{F8DEC545-7893-438C-A756-006E383155AB}" srcOrd="0" destOrd="0" presId="urn:microsoft.com/office/officeart/2005/8/layout/default#1"/>
    <dgm:cxn modelId="{03528E6A-FE28-4870-BA55-476DCAC3C22C}" type="presOf" srcId="{713EEAF7-8435-4A34-93F1-7F7C87DF2469}" destId="{F8DEC545-7893-438C-A756-006E383155AB}" srcOrd="0" destOrd="0" presId="urn:microsoft.com/office/officeart/2005/8/layout/default#1"/>
    <dgm:cxn modelId="{97C6C990-103C-41DE-AD57-1124339885E3}" type="presParOf" srcId="{87537C24-E259-4616-AC80-E9DDB6B85FCE}" destId="{AF16B281-3E62-43A0-AE26-425E0637849D}" srcOrd="1" destOrd="0" presId="urn:microsoft.com/office/officeart/2005/8/layout/default#1"/>
    <dgm:cxn modelId="{6F3E8182-4E91-4D6E-9393-66BBD4432B68}" type="presParOf" srcId="{87537C24-E259-4616-AC80-E9DDB6B85FCE}" destId="{25BF44BD-FF13-4F44-A975-0D93D431FF2B}" srcOrd="2" destOrd="0" presId="urn:microsoft.com/office/officeart/2005/8/layout/default#1"/>
    <dgm:cxn modelId="{BF155EFF-30ED-4F80-89E9-A45E0CFF112A}" type="presOf" srcId="{5510B7BA-B911-4ECD-9466-CFE78A3370B3}" destId="{25BF44BD-FF13-4F44-A975-0D93D431FF2B}" srcOrd="0" destOrd="0" presId="urn:microsoft.com/office/officeart/2005/8/layout/default#1"/>
    <dgm:cxn modelId="{7960E6A1-0572-4C3A-BED3-49153335E97E}" type="presParOf" srcId="{87537C24-E259-4616-AC80-E9DDB6B85FCE}" destId="{0EB636EC-2D11-4CBF-B5C2-606A5B4034A5}" srcOrd="3" destOrd="0" presId="urn:microsoft.com/office/officeart/2005/8/layout/default#1"/>
    <dgm:cxn modelId="{783CA1A3-7217-4E13-9EA6-ABC2D6B73B4B}" type="presParOf" srcId="{87537C24-E259-4616-AC80-E9DDB6B85FCE}" destId="{9A99CBD7-45DF-4CD4-815E-D5D2CF0AD5F6}" srcOrd="4" destOrd="0" presId="urn:microsoft.com/office/officeart/2005/8/layout/default#1"/>
    <dgm:cxn modelId="{E61825CA-7FB1-435E-91AD-A7E21F3A36E2}" type="presOf" srcId="{572C851E-8E69-4027-9A8B-CA3C7DAD4CBF}" destId="{9A99CBD7-45DF-4CD4-815E-D5D2CF0AD5F6}" srcOrd="0" destOrd="0" presId="urn:microsoft.com/office/officeart/2005/8/layout/default#1"/>
    <dgm:cxn modelId="{EC55BD95-A5AD-4A6E-A190-9565B74EEE84}" type="presParOf" srcId="{87537C24-E259-4616-AC80-E9DDB6B85FCE}" destId="{DE35BE60-D477-434E-A709-D198C274DDED}" srcOrd="5" destOrd="0" presId="urn:microsoft.com/office/officeart/2005/8/layout/default#1"/>
    <dgm:cxn modelId="{84363C9B-1FDA-409A-AA95-1E9F0DF8D9FB}" type="presParOf" srcId="{87537C24-E259-4616-AC80-E9DDB6B85FCE}" destId="{6142485A-EA2D-40CC-B4C1-109E4D5A15EF}" srcOrd="6" destOrd="0" presId="urn:microsoft.com/office/officeart/2005/8/layout/default#1"/>
    <dgm:cxn modelId="{F9A986CD-16B8-430A-BB69-277BAE6EE361}" type="presOf" srcId="{E7A8C9E1-8E4A-4647-90BB-DEFDCE700DF4}" destId="{6142485A-EA2D-40CC-B4C1-109E4D5A15EF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9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DB17614-4B3E-457F-A106-D481F666313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433B9DE-C110-41EB-B269-E358E4BA44EE}" type="parTrans" cxnId="{99D59470-79D7-4AEC-A6E5-0D6CCBF7E0E5}">
      <dgm:prSet/>
      <dgm:spPr/>
      <dgm:t>
        <a:bodyPr/>
        <a:lstStyle/>
        <a:p>
          <a:endParaRPr lang="ru-RU"/>
        </a:p>
      </dgm:t>
    </dgm:pt>
    <dgm:pt modelId="{3FC1ED67-21DC-44A4-863E-237BE36C782E}">
      <dgm:prSet phldrT="[Текст]" custT="1"/>
      <dgm:spPr/>
      <dgm:t>
        <a:bodyPr/>
        <a:lstStyle/>
        <a:p>
          <a:pPr algn="just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модульной системы использования инфографики как средство социализации и индивидуализации    развития детей с ОНР</a:t>
          </a:r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89EE2-DB4A-4763-9D28-508A42B7E833}" type="sibTrans" cxnId="{99D59470-79D7-4AEC-A6E5-0D6CCBF7E0E5}">
      <dgm:prSet/>
      <dgm:spPr/>
      <dgm:t>
        <a:bodyPr/>
        <a:lstStyle/>
        <a:p>
          <a:endParaRPr lang="ru-RU"/>
        </a:p>
      </dgm:t>
    </dgm:pt>
    <dgm:pt modelId="{10B51B7C-F898-477D-AA9E-E26AA44870CD}" type="parTrans" cxnId="{48EF497D-4D3D-4A60-AABA-C02F1799CF5B}">
      <dgm:prSet/>
      <dgm:spPr/>
      <dgm:t>
        <a:bodyPr/>
        <a:lstStyle/>
        <a:p>
          <a:endParaRPr lang="ru-RU"/>
        </a:p>
      </dgm:t>
    </dgm:pt>
    <dgm:pt modelId="{6C939B3C-648B-4AD5-8DA6-386D67A60CD5}">
      <dgm:prSet phldrT="[Текст]" custT="1"/>
      <dgm:spPr/>
      <dgm:t>
        <a:bodyPr/>
        <a:lstStyle/>
        <a:p>
          <a:pPr algn="just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эффективного сетевого взаимодействия с социальными партнерами дошкольных учреждений  в процессе реализации проекта.</a:t>
          </a:r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8D4D6-4B9E-4FEA-A18C-18A55632AAF0}" type="sibTrans" cxnId="{48EF497D-4D3D-4A60-AABA-C02F1799CF5B}">
      <dgm:prSet/>
      <dgm:spPr/>
      <dgm:t>
        <a:bodyPr/>
        <a:lstStyle/>
        <a:p>
          <a:endParaRPr lang="ru-RU"/>
        </a:p>
      </dgm:t>
    </dgm:pt>
    <dgm:pt modelId="{134800F6-6320-4281-844C-900E8E670856}" type="parTrans" cxnId="{76A3B5FB-6794-4CD4-B1A0-5D388619B648}">
      <dgm:prSet/>
      <dgm:spPr/>
      <dgm:t>
        <a:bodyPr/>
        <a:lstStyle/>
        <a:p>
          <a:endParaRPr lang="ru-RU"/>
        </a:p>
      </dgm:t>
    </dgm:pt>
    <dgm:pt modelId="{EA9D8339-6867-439D-8307-BA36044724B3}">
      <dgm:prSet phldrT="[Текст]" custT="1"/>
      <dgm:spPr/>
      <dgm:t>
        <a:bodyPr/>
        <a:lstStyle/>
        <a:p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 новых продуктов инновационной деятельности </a:t>
          </a:r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FB0B9-7254-472D-90A2-AC28C9DFF363}" type="sibTrans" cxnId="{76A3B5FB-6794-4CD4-B1A0-5D388619B648}">
      <dgm:prSet/>
      <dgm:spPr/>
      <dgm:t>
        <a:bodyPr/>
        <a:lstStyle/>
        <a:p>
          <a:endParaRPr lang="ru-RU"/>
        </a:p>
      </dgm:t>
    </dgm:pt>
    <dgm:pt modelId="{292AD178-AD9B-4736-B6E2-5FEB78FE39FA}" type="pres">
      <dgm:prSet presAssocID="{CDB17614-4B3E-457F-A106-D481F6663134}" presName="linear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63BD77-EC5B-42B5-9709-88CC5BF7802A}" type="pres">
      <dgm:prSet presAssocID="{3FC1ED67-21DC-44A4-863E-237BE36C782E}" presName="parentLin"/>
      <dgm:spPr/>
      <dgm:t>
        <a:bodyPr/>
        <a:lstStyle/>
        <a:p/>
      </dgm:t>
    </dgm:pt>
    <dgm:pt modelId="{3982C036-6DC6-4716-906B-3FEBB588594E}" type="pres">
      <dgm:prSet presAssocID="{3FC1ED67-21DC-44A4-863E-237BE36C782E}" presName="parentLeftMargin" presStyleLbl="node1" presStyleCnt="3"/>
      <dgm:spPr/>
      <dgm:t>
        <a:bodyPr/>
        <a:lstStyle/>
        <a:p>
          <a:endParaRPr lang="ru-RU"/>
        </a:p>
      </dgm:t>
    </dgm:pt>
    <dgm:pt modelId="{0E5D7DF8-6201-4741-85FB-6E30B1FEDD14}" type="pres">
      <dgm:prSet presAssocID="{3FC1ED67-21DC-44A4-863E-237BE36C782E}" presName="parentText" presStyleLbl="node1" presStyleCnt="3" custScaleX="131557" custScaleY="784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CF2C2-0D68-43EA-8BCE-4C5ABD1F443B}" type="pres">
      <dgm:prSet presAssocID="{3FC1ED67-21DC-44A4-863E-237BE36C782E}" presName="negativeSpace"/>
      <dgm:spPr/>
      <dgm:t>
        <a:bodyPr/>
        <a:lstStyle/>
        <a:p/>
      </dgm:t>
    </dgm:pt>
    <dgm:pt modelId="{6DD8B5E5-FC7A-4DCB-9D12-2EAA41BCAE8B}" type="pres">
      <dgm:prSet presAssocID="{3FC1ED67-21DC-44A4-863E-237BE36C782E}" presName="childText" presStyleLbl="conFgAcc1" presStyleCnt="3">
        <dgm:presLayoutVars>
          <dgm:bulletEnabled val="1"/>
        </dgm:presLayoutVars>
      </dgm:prSet>
      <dgm:spPr/>
      <dgm:t>
        <a:bodyPr/>
        <a:lstStyle/>
        <a:p/>
      </dgm:t>
    </dgm:pt>
    <dgm:pt modelId="{414819FB-B440-4682-8B43-7F31138AB3E5}" type="pres">
      <dgm:prSet presAssocID="{3CA89EE2-DB4A-4763-9D28-508A42B7E833}" presName="spaceBetweenRectangles"/>
      <dgm:spPr/>
      <dgm:t>
        <a:bodyPr/>
        <a:lstStyle/>
        <a:p/>
      </dgm:t>
    </dgm:pt>
    <dgm:pt modelId="{68D6FE66-9FB7-4BDB-ADA1-D23CC9DB33CE}" type="pres">
      <dgm:prSet presAssocID="{6C939B3C-648B-4AD5-8DA6-386D67A60CD5}" presName="parentLin"/>
      <dgm:spPr/>
      <dgm:t>
        <a:bodyPr/>
        <a:lstStyle/>
        <a:p/>
      </dgm:t>
    </dgm:pt>
    <dgm:pt modelId="{05C33551-21F4-4E83-94B9-6EE56CFA7D32}" type="pres">
      <dgm:prSet presAssocID="{6C939B3C-648B-4AD5-8DA6-386D67A60CD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4D75643-8235-49B3-93B8-05A27C1F2D7F}" type="pres">
      <dgm:prSet presAssocID="{6C939B3C-648B-4AD5-8DA6-386D67A60CD5}" presName="parentText" presStyleLbl="node1" presStyleIdx="1" presStyleCnt="3" custScaleX="129231" custScaleY="788955" custLinFactNeighborX="15000" custLinFactNeighborY="339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10D4C-A71D-4798-9996-5D5E410ABEB5}" type="pres">
      <dgm:prSet presAssocID="{6C939B3C-648B-4AD5-8DA6-386D67A60CD5}" presName="negativeSpace"/>
      <dgm:spPr/>
      <dgm:t>
        <a:bodyPr/>
        <a:lstStyle/>
        <a:p/>
      </dgm:t>
    </dgm:pt>
    <dgm:pt modelId="{12A94615-2642-43FE-82DF-3D2F9ADBF6DB}" type="pres">
      <dgm:prSet presAssocID="{6C939B3C-648B-4AD5-8DA6-386D67A60CD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/>
      </dgm:t>
    </dgm:pt>
    <dgm:pt modelId="{F178567E-8046-41AC-B169-AD39E08C09CC}" type="pres">
      <dgm:prSet presAssocID="{1738D4D6-4B9E-4FEA-A18C-18A55632AAF0}" presName="spaceBetweenRectangles"/>
      <dgm:spPr/>
      <dgm:t>
        <a:bodyPr/>
        <a:lstStyle/>
        <a:p/>
      </dgm:t>
    </dgm:pt>
    <dgm:pt modelId="{F72E23F5-6760-4557-A868-B78861D397F1}" type="pres">
      <dgm:prSet presAssocID="{EA9D8339-6867-439D-8307-BA36044724B3}" presName="parentLin"/>
      <dgm:spPr/>
      <dgm:t>
        <a:bodyPr/>
        <a:lstStyle/>
        <a:p/>
      </dgm:t>
    </dgm:pt>
    <dgm:pt modelId="{F050B344-6CB0-4CDC-9B25-2C437DA9B06B}" type="pres">
      <dgm:prSet presAssocID="{EA9D8339-6867-439D-8307-BA36044724B3}" presName="parentLeftMargin" presStyleLbl="node1" presStyleIdx="2" presStyleCnt="3"/>
      <dgm:spPr/>
      <dgm:t>
        <a:bodyPr/>
        <a:lstStyle/>
        <a:p>
          <a:endParaRPr lang="ru-RU"/>
        </a:p>
      </dgm:t>
    </dgm:pt>
    <dgm:pt modelId="{71D75EB2-4CD1-4E7A-B3FF-4CC48D16070E}" type="pres">
      <dgm:prSet presAssocID="{EA9D8339-6867-439D-8307-BA36044724B3}" presName="parentText" presStyleLbl="node1" presStyleIdx="2" presStyleCnt="3" custScaleX="126046" custScaleY="431544" custLinFactNeighborX="48027" custLinFactNeighborY="616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CFD1B-FC1B-4DE7-9DDF-8692406A021F}" type="pres">
      <dgm:prSet presAssocID="{EA9D8339-6867-439D-8307-BA36044724B3}" presName="negativeSpace"/>
      <dgm:spPr/>
      <dgm:t>
        <a:bodyPr/>
        <a:lstStyle/>
        <a:p/>
      </dgm:t>
    </dgm:pt>
    <dgm:pt modelId="{70862C2E-D363-4C33-9D66-5FB2D1C93AFF}" type="pres">
      <dgm:prSet presAssocID="{EA9D8339-6867-439D-8307-BA36044724B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99D59470-79D7-4AEC-A6E5-0D6CCBF7E0E5}" srcId="{CDB17614-4B3E-457F-A106-D481F6663134}" destId="{3FC1ED67-21DC-44A4-863E-237BE36C782E}" srcOrd="0" destOrd="0" parTransId="{D433B9DE-C110-41EB-B269-E358E4BA44EE}" sibTransId="{3CA89EE2-DB4A-4763-9D28-508A42B7E833}"/>
    <dgm:cxn modelId="{48EF497D-4D3D-4A60-AABA-C02F1799CF5B}" srcId="{CDB17614-4B3E-457F-A106-D481F6663134}" destId="{6C939B3C-648B-4AD5-8DA6-386D67A60CD5}" srcOrd="1" destOrd="0" parTransId="{10B51B7C-F898-477D-AA9E-E26AA44870CD}" sibTransId="{1738D4D6-4B9E-4FEA-A18C-18A55632AAF0}"/>
    <dgm:cxn modelId="{76A3B5FB-6794-4CD4-B1A0-5D388619B648}" srcId="{CDB17614-4B3E-457F-A106-D481F6663134}" destId="{EA9D8339-6867-439D-8307-BA36044724B3}" srcOrd="2" destOrd="0" parTransId="{134800F6-6320-4281-844C-900E8E670856}" sibTransId="{229FB0B9-7254-472D-90A2-AC28C9DFF363}"/>
    <dgm:cxn modelId="{076D5A5E-A6A1-4E5D-941A-98CFC7B7A43E}" type="presOf" srcId="{CDB17614-4B3E-457F-A106-D481F6663134}" destId="{292AD178-AD9B-4736-B6E2-5FEB78FE39FA}" srcOrd="0" destOrd="0" presId="urn:microsoft.com/office/officeart/2005/8/layout/list1"/>
    <dgm:cxn modelId="{95521EC6-7E97-4E00-8C1A-4A0F1F0E6531}" type="presParOf" srcId="{292AD178-AD9B-4736-B6E2-5FEB78FE39FA}" destId="{C163BD77-EC5B-42B5-9709-88CC5BF7802A}" srcOrd="0" destOrd="0" presId="urn:microsoft.com/office/officeart/2005/8/layout/list1"/>
    <dgm:cxn modelId="{AE8BB30A-E086-4920-AFDC-0023BC6276DB}" type="presParOf" srcId="{C163BD77-EC5B-42B5-9709-88CC5BF7802A}" destId="{3982C036-6DC6-4716-906B-3FEBB588594E}" srcOrd="0" destOrd="0" presId="urn:microsoft.com/office/officeart/2005/8/layout/list1"/>
    <dgm:cxn modelId="{A4173AC9-49C1-4D70-9EDC-9CFEF4A27265}" type="presOf" srcId="{3FC1ED67-21DC-44A4-863E-237BE36C782E}" destId="{3982C036-6DC6-4716-906B-3FEBB588594E}" srcOrd="0" destOrd="0" presId="urn:microsoft.com/office/officeart/2005/8/layout/list1"/>
    <dgm:cxn modelId="{C883C617-4FB7-4AF9-8E10-B943D2272A34}" type="presParOf" srcId="{C163BD77-EC5B-42B5-9709-88CC5BF7802A}" destId="{0E5D7DF8-6201-4741-85FB-6E30B1FEDD14}" srcOrd="1" destOrd="0" presId="urn:microsoft.com/office/officeart/2005/8/layout/list1"/>
    <dgm:cxn modelId="{CE6A7EBB-2F80-4B28-8E6C-931A4C496DB1}" type="presOf" srcId="{3FC1ED67-21DC-44A4-863E-237BE36C782E}" destId="{0E5D7DF8-6201-4741-85FB-6E30B1FEDD14}" srcOrd="1" destOrd="0" presId="urn:microsoft.com/office/officeart/2005/8/layout/list1"/>
    <dgm:cxn modelId="{7A2E2C63-9E07-4613-8D5C-05DAA09D1A28}" type="presParOf" srcId="{292AD178-AD9B-4736-B6E2-5FEB78FE39FA}" destId="{0A4CF2C2-0D68-43EA-8BCE-4C5ABD1F443B}" srcOrd="1" destOrd="0" presId="urn:microsoft.com/office/officeart/2005/8/layout/list1"/>
    <dgm:cxn modelId="{E3A00E85-159E-4D32-B90B-B24BC5AB73B0}" type="presParOf" srcId="{292AD178-AD9B-4736-B6E2-5FEB78FE39FA}" destId="{6DD8B5E5-FC7A-4DCB-9D12-2EAA41BCAE8B}" srcOrd="2" destOrd="0" presId="urn:microsoft.com/office/officeart/2005/8/layout/list1"/>
    <dgm:cxn modelId="{06880E9E-AFC1-4A47-A4F7-842F374E9ACA}" type="presParOf" srcId="{292AD178-AD9B-4736-B6E2-5FEB78FE39FA}" destId="{414819FB-B440-4682-8B43-7F31138AB3E5}" srcOrd="3" destOrd="0" presId="urn:microsoft.com/office/officeart/2005/8/layout/list1"/>
    <dgm:cxn modelId="{159CCF7A-8926-4276-8AEE-91BE7F84C455}" type="presParOf" srcId="{292AD178-AD9B-4736-B6E2-5FEB78FE39FA}" destId="{68D6FE66-9FB7-4BDB-ADA1-D23CC9DB33CE}" srcOrd="4" destOrd="0" presId="urn:microsoft.com/office/officeart/2005/8/layout/list1"/>
    <dgm:cxn modelId="{9195B47C-8248-41A9-9645-AFF65FA13625}" type="presParOf" srcId="{68D6FE66-9FB7-4BDB-ADA1-D23CC9DB33CE}" destId="{05C33551-21F4-4E83-94B9-6EE56CFA7D32}" srcOrd="0" destOrd="0" presId="urn:microsoft.com/office/officeart/2005/8/layout/list1"/>
    <dgm:cxn modelId="{4D168C92-1B15-4CC8-8ED5-57AA6ACC8C56}" type="presOf" srcId="{6C939B3C-648B-4AD5-8DA6-386D67A60CD5}" destId="{05C33551-21F4-4E83-94B9-6EE56CFA7D32}" srcOrd="0" destOrd="0" presId="urn:microsoft.com/office/officeart/2005/8/layout/list1"/>
    <dgm:cxn modelId="{C26E608B-A3C7-498C-883A-E08F0F391512}" type="presParOf" srcId="{68D6FE66-9FB7-4BDB-ADA1-D23CC9DB33CE}" destId="{E4D75643-8235-49B3-93B8-05A27C1F2D7F}" srcOrd="1" destOrd="0" presId="urn:microsoft.com/office/officeart/2005/8/layout/list1"/>
    <dgm:cxn modelId="{C8A98D61-C392-43FA-96A7-E949FD4DCA41}" type="presOf" srcId="{6C939B3C-648B-4AD5-8DA6-386D67A60CD5}" destId="{E4D75643-8235-49B3-93B8-05A27C1F2D7F}" srcOrd="1" destOrd="0" presId="urn:microsoft.com/office/officeart/2005/8/layout/list1"/>
    <dgm:cxn modelId="{A255222A-8E8E-40F4-8721-2B16949AD9A3}" type="presParOf" srcId="{292AD178-AD9B-4736-B6E2-5FEB78FE39FA}" destId="{92A10D4C-A71D-4798-9996-5D5E410ABEB5}" srcOrd="5" destOrd="0" presId="urn:microsoft.com/office/officeart/2005/8/layout/list1"/>
    <dgm:cxn modelId="{3CF5970A-0899-4D3E-A833-80652D72C742}" type="presParOf" srcId="{292AD178-AD9B-4736-B6E2-5FEB78FE39FA}" destId="{12A94615-2642-43FE-82DF-3D2F9ADBF6DB}" srcOrd="6" destOrd="0" presId="urn:microsoft.com/office/officeart/2005/8/layout/list1"/>
    <dgm:cxn modelId="{E353EAE7-1656-4CF3-88EF-F073A6FDB5BF}" type="presParOf" srcId="{292AD178-AD9B-4736-B6E2-5FEB78FE39FA}" destId="{F178567E-8046-41AC-B169-AD39E08C09CC}" srcOrd="7" destOrd="0" presId="urn:microsoft.com/office/officeart/2005/8/layout/list1"/>
    <dgm:cxn modelId="{597C3DAB-C683-429C-8626-ED8E375CBD52}" type="presParOf" srcId="{292AD178-AD9B-4736-B6E2-5FEB78FE39FA}" destId="{F72E23F5-6760-4557-A868-B78861D397F1}" srcOrd="8" destOrd="0" presId="urn:microsoft.com/office/officeart/2005/8/layout/list1"/>
    <dgm:cxn modelId="{B2B32503-CB03-48BA-8315-0CB663071B8B}" type="presParOf" srcId="{F72E23F5-6760-4557-A868-B78861D397F1}" destId="{F050B344-6CB0-4CDC-9B25-2C437DA9B06B}" srcOrd="0" destOrd="0" presId="urn:microsoft.com/office/officeart/2005/8/layout/list1"/>
    <dgm:cxn modelId="{E08C6A11-8DF6-4AAE-B19E-137F3ADEB445}" type="presOf" srcId="{EA9D8339-6867-439D-8307-BA36044724B3}" destId="{F050B344-6CB0-4CDC-9B25-2C437DA9B06B}" srcOrd="0" destOrd="0" presId="urn:microsoft.com/office/officeart/2005/8/layout/list1"/>
    <dgm:cxn modelId="{3927AC66-ABF8-4E28-AA19-E28A17F3412D}" type="presParOf" srcId="{F72E23F5-6760-4557-A868-B78861D397F1}" destId="{71D75EB2-4CD1-4E7A-B3FF-4CC48D16070E}" srcOrd="1" destOrd="0" presId="urn:microsoft.com/office/officeart/2005/8/layout/list1"/>
    <dgm:cxn modelId="{EF71045C-8948-4A97-9CF7-5EE334A55DA5}" type="presOf" srcId="{EA9D8339-6867-439D-8307-BA36044724B3}" destId="{71D75EB2-4CD1-4E7A-B3FF-4CC48D16070E}" srcOrd="1" destOrd="0" presId="urn:microsoft.com/office/officeart/2005/8/layout/list1"/>
    <dgm:cxn modelId="{8F9EB55F-1078-4B41-ABA5-F42B9C7BA1AC}" type="presParOf" srcId="{292AD178-AD9B-4736-B6E2-5FEB78FE39FA}" destId="{B39CFD1B-FC1B-4DE7-9DDF-8692406A021F}" srcOrd="9" destOrd="0" presId="urn:microsoft.com/office/officeart/2005/8/layout/list1"/>
    <dgm:cxn modelId="{E68EEBF9-7B27-4B4D-97F8-F5B0EA27F9FA}" type="presParOf" srcId="{292AD178-AD9B-4736-B6E2-5FEB78FE39FA}" destId="{70862C2E-D363-4C33-9D66-5FB2D1C93A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" name=""/>
      <dsp:cNvGrpSpPr/>
    </dsp:nvGrpSpPr>
    <dsp:grpSpPr/>
    <dsp:sp modelId="{49BA2469-3B31-4962-A96F-1624CF2204E2}">
      <dsp:nvSpPr>
        <dsp:cNvPr id="12" name=""/>
        <dsp:cNvSpPr/>
      </dsp:nvSpPr>
      <dsp:spPr>
        <a:xfrm rot="5400000">
          <a:off x="4754681" y="-2513480"/>
          <a:ext cx="1403349" cy="654737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разработка, апробация и внедрение в практику детского сада специальной образовательной модели оказания  комплексной помощи  детям дошкольного возраста с общим  недоразвитием  речи,    способствующей их позитивной социализации и    индивидуализации посредством применения инфографики.</a:t>
          </a:r>
          <a:endParaRPr lang="ru-RU" sz="1600" b="0" kern="1200">
            <a:solidFill>
              <a:srgbClr val="002060"/>
            </a:solidFill>
          </a:endParaRPr>
        </a:p>
      </dsp:txBody>
      <dsp:txXfrm rot="-5400000">
        <a:off x="2182668" y="127039"/>
        <a:ext cx="6478869" cy="1266337"/>
      </dsp:txXfrm>
    </dsp:sp>
    <dsp:sp modelId="{0A386A55-1777-4234-9EE6-BD7E4A403EAC}">
      <dsp:nvSpPr>
        <dsp:cNvPr id="13" name=""/>
        <dsp:cNvSpPr/>
      </dsp:nvSpPr>
      <dsp:spPr>
        <a:xfrm>
          <a:off x="0" y="144434"/>
          <a:ext cx="2182186" cy="1162791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внедрения инновационного проекта </a:t>
          </a:r>
          <a:endParaRPr lang="ru-RU" sz="20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63" y="201197"/>
        <a:ext cx="2068661" cy="1049266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4" name=""/>
      <dsp:cNvGrpSpPr/>
    </dsp:nvGrpSpPr>
    <dsp:grpSpPr/>
    <dsp:sp modelId="{8D3B7C4B-0417-4127-A677-E3B9F1A3404B}">
      <dsp:nvSpPr>
        <dsp:cNvPr id="15" name=""/>
        <dsp:cNvSpPr/>
      </dsp:nvSpPr>
      <dsp:spPr>
        <a:xfrm>
          <a:off x="-234168" y="-90517"/>
          <a:ext cx="3808575" cy="421316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C183ACA-2585-4FCE-9B4A-44B53B10E1DC}">
      <dsp:nvSpPr>
        <dsp:cNvPr id="16" name=""/>
        <dsp:cNvSpPr/>
      </dsp:nvSpPr>
      <dsp:spPr>
        <a:xfrm>
          <a:off x="2321254" y="309736"/>
          <a:ext cx="6408789" cy="42983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нормативно-правовой базы  и методического обеспечения по инновационной деятельности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1254" y="309736"/>
        <a:ext cx="6408789" cy="913391"/>
      </dsp:txXfrm>
    </dsp:sp>
    <dsp:sp modelId="{3718418F-E9C9-4B81-A76B-3A4B662A7A11}">
      <dsp:nvSpPr>
        <dsp:cNvPr id="17" name=""/>
        <dsp:cNvSpPr/>
      </dsp:nvSpPr>
      <dsp:spPr>
        <a:xfrm>
          <a:off x="693864" y="1292975"/>
          <a:ext cx="3423850" cy="299538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A0CE7F91-3B80-46EE-91EE-5CC34F8A487F}">
      <dsp:nvSpPr>
        <dsp:cNvPr id="18" name=""/>
        <dsp:cNvSpPr/>
      </dsp:nvSpPr>
      <dsp:spPr>
        <a:xfrm>
          <a:off x="2321254" y="1222256"/>
          <a:ext cx="6408789" cy="28263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модели оказания  комплексной помощи  детям дошкольного возраста  с общим  недоразвитием  речи,    в целях их  социализации и  индивидуализации посредством применения инфографики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1254" y="1222256"/>
        <a:ext cx="6408789" cy="814373"/>
      </dsp:txXfrm>
    </dsp:sp>
    <dsp:sp modelId="{9CD194F1-89D3-444D-B60F-C58B426E638A}">
      <dsp:nvSpPr>
        <dsp:cNvPr id="19" name=""/>
        <dsp:cNvSpPr/>
      </dsp:nvSpPr>
      <dsp:spPr>
        <a:xfrm>
          <a:off x="834878" y="2428104"/>
          <a:ext cx="2939057" cy="220519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67FBC87-6007-4EE6-BE1B-E8E1A58A23A7}">
      <dsp:nvSpPr>
        <dsp:cNvPr id="20" name=""/>
        <dsp:cNvSpPr/>
      </dsp:nvSpPr>
      <dsp:spPr>
        <a:xfrm>
          <a:off x="2321254" y="2291260"/>
          <a:ext cx="6408789" cy="1771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входной диагностики по изучению уровня развития речи и    социализации личности дошкольника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1254" y="2291260"/>
        <a:ext cx="6408789" cy="792334"/>
      </dsp:txXfrm>
    </dsp:sp>
    <dsp:sp modelId="{00C57943-BDF9-4E31-B354-0144B4FF14D1}">
      <dsp:nvSpPr>
        <dsp:cNvPr id="21" name=""/>
        <dsp:cNvSpPr/>
      </dsp:nvSpPr>
      <dsp:spPr>
        <a:xfrm>
          <a:off x="1827987" y="3060748"/>
          <a:ext cx="986533" cy="98653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35E42C80-193F-4299-A75D-7124F5E1348A}">
      <dsp:nvSpPr>
        <dsp:cNvPr id="22" name=""/>
        <dsp:cNvSpPr/>
      </dsp:nvSpPr>
      <dsp:spPr>
        <a:xfrm>
          <a:off x="2321254" y="3092687"/>
          <a:ext cx="6408789" cy="9226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 партнерских союзов с образовательными организациями муниципалитета и края с целью расширения методических сетей в вопросах профессионального развития педагогических работников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1254" y="3092687"/>
        <a:ext cx="6408789" cy="922655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C82268A2-AE62-4D18-8446-32379B069DA9}">
      <dsp:nvSpPr>
        <dsp:cNvPr id="6" name=""/>
        <dsp:cNvSpPr/>
      </dsp:nvSpPr>
      <dsp:spPr>
        <a:xfrm>
          <a:off x="1476505" y="-214484"/>
          <a:ext cx="5396692" cy="5396692"/>
        </a:xfrm>
        <a:prstGeom prst="circularArrow">
          <a:avLst>
            <a:gd name="adj1" fmla="val 4668"/>
            <a:gd name="adj2" fmla="val 272909"/>
            <a:gd name="adj3" fmla="val 12994983"/>
            <a:gd name="adj4" fmla="val 17920311"/>
            <a:gd name="adj5" fmla="val 484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6A343EB-C458-4D1E-9A26-5700DB03558C}">
      <dsp:nvSpPr>
        <dsp:cNvPr id="7" name=""/>
        <dsp:cNvSpPr/>
      </dsp:nvSpPr>
      <dsp:spPr>
        <a:xfrm>
          <a:off x="2453542" y="86764"/>
          <a:ext cx="3442620" cy="13309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нормативно-правовые внутренние локальные акты, регулирующие реализацию Проекта.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8515" y="151737"/>
        <a:ext cx="3312674" cy="1201035"/>
      </dsp:txXfrm>
    </dsp:sp>
    <dsp:sp modelId="{CCDC3C74-2186-4361-8E36-728648A708B5}">
      <dsp:nvSpPr>
        <dsp:cNvPr id="8" name=""/>
        <dsp:cNvSpPr/>
      </dsp:nvSpPr>
      <dsp:spPr>
        <a:xfrm>
          <a:off x="5028259" y="1873079"/>
          <a:ext cx="3269578" cy="17072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Реализована первичная диагностика мониторинга эффективности инновационной деятельности.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1602" y="1956422"/>
        <a:ext cx="3102892" cy="1540602"/>
      </dsp:txXfrm>
    </dsp:sp>
    <dsp:sp modelId="{F27BDF9D-8ADD-4B95-854B-68E59CCDD07B}">
      <dsp:nvSpPr>
        <dsp:cNvPr id="9" name=""/>
        <dsp:cNvSpPr/>
      </dsp:nvSpPr>
      <dsp:spPr>
        <a:xfrm>
          <a:off x="0" y="1673794"/>
          <a:ext cx="3227921" cy="187501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Подобран диагностический инструментарий, определяющий степень когнитивного, эмоционально-оценочного и поведенческого компонентов социализации и индивидуализации у детей с ОНР.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531" y="1765325"/>
        <a:ext cx="3044860" cy="1691952"/>
      </dsp:txXfrm>
    </dsp:sp>
    <dsp:sp modelId="{1218AF26-EC7A-4BA2-9F04-9371CDAF01CC}">
      <dsp:nvSpPr>
        <dsp:cNvPr id="10" name=""/>
        <dsp:cNvSpPr/>
      </dsp:nvSpPr>
      <dsp:spPr>
        <a:xfrm>
          <a:off x="2249899" y="3685748"/>
          <a:ext cx="3373311" cy="1966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 педагогами проведены  мероприятия по реализации инновационной деятельности «Инфографика как средство социализации и индивидуализации развития    детей с ОНР». 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5887" y="3781736"/>
        <a:ext cx="3181336" cy="1774344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9" name=""/>
      <dsp:cNvGrpSpPr/>
    </dsp:nvGrpSpPr>
    <dsp:grpSpPr/>
    <dsp:sp modelId="{3AB95843-C00A-4C9E-9004-F6CF74EFC558}">
      <dsp:nvSpPr>
        <dsp:cNvPr id="10" name=""/>
        <dsp:cNvSpPr/>
      </dsp:nvSpPr>
      <dsp:spPr>
        <a:xfrm>
          <a:off x="0" y="0"/>
          <a:ext cx="8033085" cy="12233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   Мастер - класс по теме «Инфографика как прием                                                                            визуализации данных»</a:t>
          </a:r>
          <a:endParaRPr lang="ru-RU" sz="2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8951" y="0"/>
        <a:ext cx="6304133" cy="1223343"/>
      </dsp:txXfrm>
    </dsp:sp>
    <dsp:sp modelId="{36581EDF-A291-47CA-942B-087144F10C6A}">
      <dsp:nvSpPr>
        <dsp:cNvPr id="11" name=""/>
        <dsp:cNvSpPr/>
      </dsp:nvSpPr>
      <dsp:spPr>
        <a:xfrm>
          <a:off x="103517" y="74927"/>
          <a:ext cx="2014761" cy="97867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/>
        <a:lstStyle/>
        <a:p/>
      </dsp:txBody>
    </dsp:sp>
    <dsp:sp modelId="{130391DD-CC54-4D40-A09F-1924D38EE561}">
      <dsp:nvSpPr>
        <dsp:cNvPr id="12" name=""/>
        <dsp:cNvSpPr/>
      </dsp:nvSpPr>
      <dsp:spPr>
        <a:xfrm>
          <a:off x="45596" y="1378182"/>
          <a:ext cx="8033085" cy="769287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Конкурс плакатов   по инфографике</a:t>
          </a:r>
          <a:endParaRPr lang="ru-RU" sz="2000" b="1" kern="1200"/>
        </a:p>
      </dsp:txBody>
      <dsp:txXfrm>
        <a:off x="1774547" y="1378182"/>
        <a:ext cx="6304133" cy="769287"/>
      </dsp:txXfrm>
    </dsp:sp>
    <dsp:sp modelId="{17AF29C8-68F0-419B-975C-66DDA4F1216C}">
      <dsp:nvSpPr>
        <dsp:cNvPr id="13" name=""/>
        <dsp:cNvSpPr/>
      </dsp:nvSpPr>
      <dsp:spPr>
        <a:xfrm>
          <a:off x="4353" y="1264291"/>
          <a:ext cx="2033671" cy="97867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462990"/>
            <a:satOff val="-4332"/>
            <a:lumOff val="-5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/>
        <a:lstStyle/>
        <a:p/>
      </dsp:txBody>
    </dsp:sp>
    <dsp:sp modelId="{2EA0E82E-6F3F-4A41-85D5-F7A191D7AF9E}">
      <dsp:nvSpPr>
        <dsp:cNvPr id="14" name=""/>
        <dsp:cNvSpPr/>
      </dsp:nvSpPr>
      <dsp:spPr>
        <a:xfrm>
          <a:off x="0" y="2386523"/>
          <a:ext cx="8033085" cy="1223343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Районный семинар для педагогов дошкольных  образовательных учреждений  по теме «Инфографика как средство социализации и индивидуализации     развития детей с тяжелыми нарушениями речи (ОНР)»</a:t>
          </a:r>
          <a:endParaRPr lang="ru-RU" sz="19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8951" y="2386523"/>
        <a:ext cx="6304133" cy="1223343"/>
      </dsp:txXfrm>
    </dsp:sp>
    <dsp:sp modelId="{DBB6FC27-8402-40E5-97E7-377C4DD7081D}">
      <dsp:nvSpPr>
        <dsp:cNvPr id="15" name=""/>
        <dsp:cNvSpPr/>
      </dsp:nvSpPr>
      <dsp:spPr>
        <a:xfrm>
          <a:off x="127330" y="2511837"/>
          <a:ext cx="1757189" cy="97867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925980"/>
            <a:satOff val="-8665"/>
            <a:lumOff val="-11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/>
        <a:lstStyle/>
        <a:p/>
      </dsp:txBody>
    </dsp:sp>
    <dsp:sp modelId="{7C8407CB-D46E-4315-AA25-7224C6B07880}">
      <dsp:nvSpPr>
        <dsp:cNvPr id="16" name=""/>
        <dsp:cNvSpPr/>
      </dsp:nvSpPr>
      <dsp:spPr>
        <a:xfrm>
          <a:off x="0" y="3722280"/>
          <a:ext cx="8033085" cy="1223343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Краевой конкурс «Лучшая методическая разработка с инфографикой для детей с общим недоразвитием речи»</a:t>
          </a: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8951" y="3722280"/>
        <a:ext cx="6304133" cy="1223343"/>
      </dsp:txXfrm>
    </dsp:sp>
    <dsp:sp modelId="{6038FD2D-382B-45AD-85AD-E3A2EC0A5B46}">
      <dsp:nvSpPr>
        <dsp:cNvPr id="17" name=""/>
        <dsp:cNvSpPr/>
      </dsp:nvSpPr>
      <dsp:spPr>
        <a:xfrm>
          <a:off x="28877" y="3866676"/>
          <a:ext cx="1606617" cy="97867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8" name=""/>
      <dsp:cNvGrpSpPr/>
    </dsp:nvGrpSpPr>
    <dsp:grpSpPr/>
    <dsp:sp modelId="{A42FABD0-B85C-4E59-B9B4-B7055F7A1F1C}">
      <dsp:nvSpPr>
        <dsp:cNvPr id="9" name=""/>
        <dsp:cNvSpPr/>
      </dsp:nvSpPr>
      <dsp:spPr>
        <a:xfrm>
          <a:off x="3985138" y="882223"/>
          <a:ext cx="1246510" cy="366321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/>
        <a:lstStyle/>
        <a:p/>
      </dsp:txBody>
    </dsp:sp>
    <dsp:sp modelId="{BF7C7346-1509-49DB-B618-4DC6F3C4A53A}">
      <dsp:nvSpPr>
        <dsp:cNvPr id="10" name=""/>
        <dsp:cNvSpPr/>
      </dsp:nvSpPr>
      <dsp:spPr>
        <a:xfrm>
          <a:off x="550456" y="0"/>
          <a:ext cx="3120786" cy="21293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пособие «Развитие речи и социализация детей с ОНР средствами инфографики: от теории к практике»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4404" y="103947"/>
        <a:ext cx="2912891" cy="1921479"/>
      </dsp:txXfrm>
    </dsp:sp>
    <dsp:sp modelId="{A4CBB341-8856-40D7-A254-5E3E57A4C2E0}">
      <dsp:nvSpPr>
        <dsp:cNvPr id="11" name=""/>
        <dsp:cNvSpPr/>
      </dsp:nvSpPr>
      <dsp:spPr>
        <a:xfrm>
          <a:off x="3971519" y="3407077"/>
          <a:ext cx="1182794" cy="377770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/>
        <a:lstStyle/>
        <a:p/>
      </dsp:txBody>
    </dsp:sp>
    <dsp:sp modelId="{FCC6CA46-D017-4F3D-B6E6-1544224501D1}">
      <dsp:nvSpPr>
        <dsp:cNvPr id="12" name=""/>
        <dsp:cNvSpPr/>
      </dsp:nvSpPr>
      <dsp:spPr>
        <a:xfrm>
          <a:off x="518672" y="2498929"/>
          <a:ext cx="3138927" cy="208184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Сборник  «Лучшая методическая разработка с инфографикой для детей с общим недоразвитием речи» 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299" y="2600556"/>
        <a:ext cx="2935673" cy="1878590"/>
      </dsp:txXfrm>
    </dsp:sp>
  </dsp:spTree>
</dsp:drawing>
</file>

<file path=ppt/diagrams/drawing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8" name=""/>
      <dsp:cNvGrpSpPr/>
    </dsp:nvGrpSpPr>
    <dsp:grpSpPr/>
    <dsp:sp modelId="{945D27E1-D747-4DC4-AA85-A574152B128A}">
      <dsp:nvSpPr>
        <dsp:cNvPr id="9" name=""/>
        <dsp:cNvSpPr/>
      </dsp:nvSpPr>
      <dsp:spPr>
        <a:xfrm>
          <a:off x="1710154" y="660177"/>
          <a:ext cx="4411051" cy="4411051"/>
        </a:xfrm>
        <a:prstGeom prst="blockArc">
          <a:avLst>
            <a:gd name="adj1" fmla="val 11880000"/>
            <a:gd name="adj2" fmla="val 16200000"/>
            <a:gd name="adj3" fmla="val 4631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717693C-1110-4E62-9DB9-C857B842E913}">
      <dsp:nvSpPr>
        <dsp:cNvPr id="10" name=""/>
        <dsp:cNvSpPr/>
      </dsp:nvSpPr>
      <dsp:spPr>
        <a:xfrm>
          <a:off x="1710154" y="660177"/>
          <a:ext cx="4411051" cy="4411051"/>
        </a:xfrm>
        <a:prstGeom prst="blockArc">
          <a:avLst>
            <a:gd name="adj1" fmla="val 7560000"/>
            <a:gd name="adj2" fmla="val 11880000"/>
            <a:gd name="adj3" fmla="val 4631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67077B7-3778-46CF-8197-F3918B03254E}">
      <dsp:nvSpPr>
        <dsp:cNvPr id="11" name=""/>
        <dsp:cNvSpPr/>
      </dsp:nvSpPr>
      <dsp:spPr>
        <a:xfrm>
          <a:off x="1755880" y="694332"/>
          <a:ext cx="4411051" cy="4411051"/>
        </a:xfrm>
        <a:prstGeom prst="blockArc">
          <a:avLst>
            <a:gd name="adj1" fmla="val 3111381"/>
            <a:gd name="adj2" fmla="val 7651073"/>
            <a:gd name="adj3" fmla="val 4631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210ABC5-94B2-4B38-9FAD-A5B81D931147}">
      <dsp:nvSpPr>
        <dsp:cNvPr id="12" name=""/>
        <dsp:cNvSpPr/>
      </dsp:nvSpPr>
      <dsp:spPr>
        <a:xfrm>
          <a:off x="1729052" y="715749"/>
          <a:ext cx="4411051" cy="4411051"/>
        </a:xfrm>
        <a:prstGeom prst="blockArc">
          <a:avLst>
            <a:gd name="adj1" fmla="val 20426336"/>
            <a:gd name="adj2" fmla="val 3056605"/>
            <a:gd name="adj3" fmla="val 4631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808A6EF-0CE1-4F9E-BA50-43C07C072CCF}">
      <dsp:nvSpPr>
        <dsp:cNvPr id="13" name=""/>
        <dsp:cNvSpPr/>
      </dsp:nvSpPr>
      <dsp:spPr>
        <a:xfrm>
          <a:off x="1710154" y="660177"/>
          <a:ext cx="4411051" cy="4411051"/>
        </a:xfrm>
        <a:prstGeom prst="blockArc">
          <a:avLst>
            <a:gd name="adj1" fmla="val 16200000"/>
            <a:gd name="adj2" fmla="val 20520000"/>
            <a:gd name="adj3" fmla="val 463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7A17BFF-82CD-475F-8DA8-BE9FAC0E10D7}">
      <dsp:nvSpPr>
        <dsp:cNvPr id="14" name=""/>
        <dsp:cNvSpPr/>
      </dsp:nvSpPr>
      <dsp:spPr>
        <a:xfrm>
          <a:off x="2902334" y="1852356"/>
          <a:ext cx="2026692" cy="20266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МДАОУ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«Детский сад  комбинированного вида № 60»</a:t>
          </a:r>
          <a:endParaRPr lang="ru-RU" sz="14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9136" y="2149158"/>
        <a:ext cx="1433088" cy="1433088"/>
      </dsp:txXfrm>
    </dsp:sp>
    <dsp:sp modelId="{5B2E2B32-BC72-41C7-833E-CF9B2D4F2EE4}">
      <dsp:nvSpPr>
        <dsp:cNvPr id="15" name=""/>
        <dsp:cNvSpPr/>
      </dsp:nvSpPr>
      <dsp:spPr>
        <a:xfrm>
          <a:off x="3206338" y="1907"/>
          <a:ext cx="1418684" cy="14186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Красноармейский  район -5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4099" y="209668"/>
        <a:ext cx="1003161" cy="1003161"/>
      </dsp:txXfrm>
    </dsp:sp>
    <dsp:sp modelId="{9DFD03F7-9D23-467B-AA67-C0149C8E4048}">
      <dsp:nvSpPr>
        <dsp:cNvPr id="16" name=""/>
        <dsp:cNvSpPr/>
      </dsp:nvSpPr>
      <dsp:spPr>
        <a:xfrm>
          <a:off x="5154625" y="1490597"/>
          <a:ext cx="1620123" cy="1418684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Усть - Лабинский район -1</a:t>
          </a:r>
          <a:endParaRPr lang="ru-RU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1886" y="1698358"/>
        <a:ext cx="1145600" cy="1003161"/>
      </dsp:txXfrm>
    </dsp:sp>
    <dsp:sp modelId="{126BF928-D50F-4E20-B02B-25CD47BB99C3}">
      <dsp:nvSpPr>
        <dsp:cNvPr id="17" name=""/>
        <dsp:cNvSpPr/>
      </dsp:nvSpPr>
      <dsp:spPr>
        <a:xfrm>
          <a:off x="4361847" y="3884917"/>
          <a:ext cx="1860449" cy="1418684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Тимашевский район -2</a:t>
          </a:r>
          <a:endParaRPr lang="ru-RU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4304" y="4092679"/>
        <a:ext cx="1315536" cy="1003161"/>
      </dsp:txXfrm>
    </dsp:sp>
    <dsp:sp modelId="{7BFBB84F-29FD-4DA1-8759-01E43DFB9DA3}">
      <dsp:nvSpPr>
        <dsp:cNvPr id="18" name=""/>
        <dsp:cNvSpPr/>
      </dsp:nvSpPr>
      <dsp:spPr>
        <a:xfrm>
          <a:off x="1637731" y="3990287"/>
          <a:ext cx="2023186" cy="1236809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Новопокровский район -1</a:t>
          </a:r>
          <a:endParaRPr lang="ru-RU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4020" y="4171414"/>
        <a:ext cx="1430609" cy="874556"/>
      </dsp:txXfrm>
    </dsp:sp>
    <dsp:sp modelId="{E4A3DAD1-4870-4F89-8CE0-850E24AF1FFD}">
      <dsp:nvSpPr>
        <dsp:cNvPr id="19" name=""/>
        <dsp:cNvSpPr/>
      </dsp:nvSpPr>
      <dsp:spPr>
        <a:xfrm>
          <a:off x="1086361" y="1490597"/>
          <a:ext cx="1560624" cy="141868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Туапсинский район -1</a:t>
          </a:r>
          <a:endParaRPr lang="ru-RU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909" y="1698358"/>
        <a:ext cx="1103528" cy="1003161"/>
      </dsp:txXfrm>
    </dsp:sp>
  </dsp:spTree>
</dsp:drawing>
</file>

<file path=ppt/diagrams/drawing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4" name=""/>
      <dsp:cNvGrpSpPr/>
    </dsp:nvGrpSpPr>
    <dsp:grpSpPr/>
    <dsp:sp modelId="{F8DEC545-7893-438C-A756-006E383155AB}">
      <dsp:nvSpPr>
        <dsp:cNvPr id="25" name=""/>
        <dsp:cNvSpPr/>
      </dsp:nvSpPr>
      <dsp:spPr>
        <a:xfrm>
          <a:off x="0" y="732810"/>
          <a:ext cx="4068819" cy="18395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 в Международной научно-практической конференции «Современные ценности дошкольного детства: мировой и отечественный опыт» по теме: «Визуальный контент – инфографика в развитии речи детей дошкольного возраста с общим недоразвитием речи»</a:t>
          </a:r>
          <a:endParaRPr lang="ru-RU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32810"/>
        <a:ext cx="4068819" cy="1839568"/>
      </dsp:txXfrm>
    </dsp:sp>
    <dsp:sp modelId="{25BF44BD-FF13-4F44-A975-0D93D431FF2B}">
      <dsp:nvSpPr>
        <dsp:cNvPr id="26" name=""/>
        <dsp:cNvSpPr/>
      </dsp:nvSpPr>
      <dsp:spPr>
        <a:xfrm>
          <a:off x="4378095" y="700875"/>
          <a:ext cx="4342823" cy="19676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опыта на краевом  уровне в форме выступления на методическом семинаре«Обобщение педагогического опыта работников ДОО в контексте ФГОС»по теме: «Использование инфографики в экологическом воспитании в ДОУ» -  филиала ФГБОУ ВПО «Кубанский государственный университет» в г. Славянске – на Кубани</a:t>
          </a:r>
          <a:endParaRPr lang="ru-RU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8095" y="700875"/>
        <a:ext cx="4342823" cy="1967676"/>
      </dsp:txXfrm>
    </dsp:sp>
    <dsp:sp modelId="{D50802A8-BF6F-40B2-BDC4-DB6F1F02436E}">
      <dsp:nvSpPr>
        <dsp:cNvPr id="27" name=""/>
        <dsp:cNvSpPr/>
      </dsp:nvSpPr>
      <dsp:spPr>
        <a:xfrm>
          <a:off x="395790" y="2975147"/>
          <a:ext cx="3645780" cy="18395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международной онлайн - конференции «Школа в фокусе. Фокусы для школы». Проведение мастер-класса «Инфографика: инновационный аспект в дошкольном образовании»</a:t>
          </a:r>
          <a:endParaRPr lang="ru-RU" sz="14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790" y="2975147"/>
        <a:ext cx="3645780" cy="1839568"/>
      </dsp:txXfrm>
    </dsp:sp>
    <dsp:sp modelId="{9794F1D1-E886-4EEA-8060-BC5EE0DB1B82}">
      <dsp:nvSpPr>
        <dsp:cNvPr id="28" name=""/>
        <dsp:cNvSpPr/>
      </dsp:nvSpPr>
      <dsp:spPr>
        <a:xfrm>
          <a:off x="4348165" y="2999503"/>
          <a:ext cx="3976963" cy="17908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опыта на краевом  уровне в форме выступления на методическом семинаре«Обобщение педагогического опыта работников ДОО в контексте ФГОС» по теме: «Использование технологии инфографика в процессе приобщения детей к народно – прикладному искусству  в ДОУ» -  филиала ФГБОУ ВПО «Кубанский государственный университет» в г. Славянске – на Кубани</a:t>
          </a:r>
          <a:endParaRPr lang="ru-RU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8165" y="2999503"/>
        <a:ext cx="3976963" cy="1790857"/>
      </dsp:txXfrm>
    </dsp:sp>
  </dsp:spTree>
</dsp:drawing>
</file>

<file path=ppt/diagrams/drawing8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4" name=""/>
      <dsp:cNvGrpSpPr/>
    </dsp:nvGrpSpPr>
    <dsp:grpSpPr/>
    <dsp:sp modelId="{F8DEC545-7893-438C-A756-006E383155AB}">
      <dsp:nvSpPr>
        <dsp:cNvPr id="25" name=""/>
        <dsp:cNvSpPr/>
      </dsp:nvSpPr>
      <dsp:spPr>
        <a:xfrm>
          <a:off x="0" y="525151"/>
          <a:ext cx="4068819" cy="18395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Статья «Организация коррекционной работы с детьми с ОВЗ средствами инфографики».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Сборник по итогам Международной научно- практической конференции «Инновационные  психологические и педагогические технологии как механизм  повышения качества образования»  1 февраля 2020, г. Воронеж, - Уфа : Аэтерна,2020-189с.</a:t>
          </a:r>
          <a:endParaRPr lang="ru-RU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25151"/>
        <a:ext cx="4068819" cy="1839568"/>
      </dsp:txXfrm>
    </dsp:sp>
    <dsp:sp modelId="{25BF44BD-FF13-4F44-A975-0D93D431FF2B}">
      <dsp:nvSpPr>
        <dsp:cNvPr id="26" name=""/>
        <dsp:cNvSpPr/>
      </dsp:nvSpPr>
      <dsp:spPr>
        <a:xfrm>
          <a:off x="4378095" y="493216"/>
          <a:ext cx="4342823" cy="1967676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Статья «</a:t>
          </a:r>
          <a:r>
            <a:rPr lang="x-none" sz="14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Инфографика как образовательная технология визуализации информации»</a:t>
          </a: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Научно-образовательный журнал «Образовательный альманах» №5 (43) 2021 Свидетельство о регистрации СМИ:ПИ №ТУ 66-01675 от 22.06.2017г. ь УДК 37/ББК 74/023</a:t>
          </a:r>
          <a:endParaRPr lang="ru-RU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8095" y="493216"/>
        <a:ext cx="4342823" cy="1967676"/>
      </dsp:txXfrm>
    </dsp:sp>
    <dsp:sp modelId="{9A99CBD7-45DF-4CD4-815E-D5D2CF0AD5F6}">
      <dsp:nvSpPr>
        <dsp:cNvPr id="27" name=""/>
        <dsp:cNvSpPr/>
      </dsp:nvSpPr>
      <dsp:spPr>
        <a:xfrm>
          <a:off x="40937" y="2806909"/>
          <a:ext cx="4283865" cy="2176044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Статья «Использование дидактических приемов инфографики для успешной социализации и индивидуализации  детей с ОВЗ».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 </a:t>
          </a:r>
          <a:r>
            <a:rPr lang="ru-RU" sz="1400" b="1" kern="1200" smtClean="0"/>
            <a:t>Всероссийский  сборник практико-ориентированных материалов «Дошкольное и начальное образование – современные методики и технологии обучения и воспитания» февраль 2021г. Старый Оскал:  ООО  «Ассистент плюс», 2021.-170 с.  </a:t>
          </a:r>
          <a:r>
            <a:rPr lang="en-US" sz="1400" b="1" kern="1200" smtClean="0"/>
            <a:t>ISBN 978-5-6046151-0-2</a:t>
          </a:r>
          <a:r>
            <a:rPr lang="ru-RU" sz="1400" b="1" kern="1200" smtClean="0"/>
            <a:t> ББК 74.1 Д 71</a:t>
          </a:r>
        </a:p>
      </dsp:txBody>
      <dsp:txXfrm>
        <a:off x="40937" y="2806909"/>
        <a:ext cx="4283865" cy="2176044"/>
      </dsp:txXfrm>
    </dsp:sp>
    <dsp:sp modelId="{6142485A-EA2D-40CC-B4C1-109E4D5A15EF}">
      <dsp:nvSpPr>
        <dsp:cNvPr id="28" name=""/>
        <dsp:cNvSpPr/>
      </dsp:nvSpPr>
      <dsp:spPr>
        <a:xfrm>
          <a:off x="4631397" y="2767487"/>
          <a:ext cx="4048584" cy="2254888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Статья </a:t>
          </a:r>
          <a:r>
            <a:rPr lang="x-none" sz="1400" b="1" i="1" kern="1200" smtClean="0"/>
            <a:t>«Визуальн</a:t>
          </a:r>
          <a:r>
            <a:rPr lang="ru-RU" sz="1400" b="1" i="1" kern="1200" err="1" smtClean="0"/>
            <a:t>ая</a:t>
          </a:r>
          <a:r>
            <a:rPr lang="x-none" sz="1400" b="1" i="1" kern="1200" smtClean="0"/>
            <a:t> контент – инфографика в развитии речи детей дошкольного возраста с общим недоразвитием речи»</a:t>
          </a:r>
          <a:r>
            <a:rPr lang="ru-RU" sz="1400" b="1" i="1" kern="1200" smtClean="0"/>
            <a:t>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Материалы международной научно-практической конференции «Современные ценности дошкольного детства: мировой и отечественный опыт», 25-31  марта 2021 г. – Краснодар: НЧОУ  ДПО «Учебный  центр « Персонал – Ресурс», 2021. – 289 с. УДК 373.2 ББК 74.100 Р 31</a:t>
          </a:r>
        </a:p>
      </dsp:txBody>
      <dsp:txXfrm>
        <a:off x="4631397" y="2767487"/>
        <a:ext cx="4048584" cy="2254888"/>
      </dsp:txXfrm>
    </dsp:sp>
  </dsp:spTree>
</dsp:drawing>
</file>

<file path=ppt/diagrams/drawing9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4" name=""/>
      <dsp:cNvGrpSpPr/>
    </dsp:nvGrpSpPr>
    <dsp:grpSpPr/>
    <dsp:sp modelId="{6DD8B5E5-FC7A-4DCB-9D12-2EAA41BCAE8B}">
      <dsp:nvSpPr>
        <dsp:cNvPr id="5" name=""/>
        <dsp:cNvSpPr/>
      </dsp:nvSpPr>
      <dsp:spPr>
        <a:xfrm>
          <a:off x="0" y="1430726"/>
          <a:ext cx="6096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E5D7DF8-6201-4741-85FB-6E30B1FEDD14}">
      <dsp:nvSpPr>
        <dsp:cNvPr id="6" name=""/>
        <dsp:cNvSpPr/>
      </dsp:nvSpPr>
      <dsp:spPr>
        <a:xfrm>
          <a:off x="304502" y="130245"/>
          <a:ext cx="5608318" cy="1389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модульной системы использования инфографики как средство социализации и индивидуализации    развития детей с ОНР</a:t>
          </a: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309" y="198052"/>
        <a:ext cx="5472704" cy="1253426"/>
      </dsp:txXfrm>
    </dsp:sp>
    <dsp:sp modelId="{12A94615-2642-43FE-82DF-3D2F9ADBF6DB}">
      <dsp:nvSpPr>
        <dsp:cNvPr id="7" name=""/>
        <dsp:cNvSpPr/>
      </dsp:nvSpPr>
      <dsp:spPr>
        <a:xfrm>
          <a:off x="0" y="2923163"/>
          <a:ext cx="6096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4D75643-8235-49B3-93B8-05A27C1F2D7F}">
      <dsp:nvSpPr>
        <dsp:cNvPr id="8" name=""/>
        <dsp:cNvSpPr/>
      </dsp:nvSpPr>
      <dsp:spPr>
        <a:xfrm>
          <a:off x="350177" y="1674375"/>
          <a:ext cx="5509159" cy="1397397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эффективного сетевого взаимодействия с социальными партнерами дошкольных учреждений  в процессе реализации проекта.</a:t>
          </a: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392" y="1742590"/>
        <a:ext cx="5372729" cy="1260967"/>
      </dsp:txXfrm>
    </dsp:sp>
    <dsp:sp modelId="{70862C2E-D363-4C33-9D66-5FB2D1C93AFF}">
      <dsp:nvSpPr>
        <dsp:cNvPr id="9" name=""/>
        <dsp:cNvSpPr/>
      </dsp:nvSpPr>
      <dsp:spPr>
        <a:xfrm>
          <a:off x="0" y="3782554"/>
          <a:ext cx="6096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71D75EB2-4CD1-4E7A-B3FF-4CC48D16070E}">
      <dsp:nvSpPr>
        <dsp:cNvPr id="10" name=""/>
        <dsp:cNvSpPr/>
      </dsp:nvSpPr>
      <dsp:spPr>
        <a:xfrm>
          <a:off x="450745" y="3215945"/>
          <a:ext cx="5373382" cy="76435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 новых продуктов инновационной деятельности </a:t>
          </a: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057" y="3253257"/>
        <a:ext cx="5298758" cy="689726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rot="90" type="round2SameRect" r:blip="">
                    <dgm:adjLst/>
                  </dgm:shape>
                </dgm:if>
                <dgm:else name="Name12">
                  <dgm:shape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type="pie" r:blip="">
              <dgm:adjLst>
                <dgm:adj idx="1" val="90"/>
                <dgm:adj idx="2" val="270"/>
              </dgm:adjLst>
            </dgm:shape>
          </dgm:if>
          <dgm:else name="Name25">
            <dgm:shape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r:blip="">
          <dgm:adjLst/>
        </dgm:shape>
        <dgm:presOf/>
        <dgm:constrLst/>
        <dgm:ruleLst/>
      </dgm:layoutNode>
      <dgm:layoutNode name="rect1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type="pie" r:blip="">
              <dgm:adjLst>
                <dgm:adj idx="1" val="90"/>
                <dgm:adj idx="2" val="270"/>
              </dgm:adjLst>
            </dgm:shape>
          </dgm:if>
          <dgm:else name="Name29">
            <dgm:shape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type="pie" r:blip="">
              <dgm:adjLst>
                <dgm:adj idx="1" val="90"/>
                <dgm:adj idx="2" val="270"/>
              </dgm:adjLst>
            </dgm:shape>
          </dgm:if>
          <dgm:else name="Name33">
            <dgm:shape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type="pie" r:blip="">
              <dgm:adjLst>
                <dgm:adj idx="1" val="90"/>
                <dgm:adj idx="2" val="270"/>
              </dgm:adjLst>
            </dgm:shape>
          </dgm:if>
          <dgm:else name="Name37">
            <dgm:shape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type="pie" r:blip="">
              <dgm:adjLst>
                <dgm:adj idx="1" val="90"/>
                <dgm:adj idx="2" val="270"/>
              </dgm:adjLst>
            </dgm:shape>
          </dgm:if>
          <dgm:else name="Name41">
            <dgm:shape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type="pie" r:blip="">
              <dgm:adjLst>
                <dgm:adj idx="1" val="90"/>
                <dgm:adj idx="2" val="270"/>
              </dgm:adjLst>
            </dgm:shape>
          </dgm:if>
          <dgm:else name="Name45">
            <dgm:shape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type="pie" r:blip="">
              <dgm:adjLst>
                <dgm:adj idx="1" val="90"/>
                <dgm:adj idx="2" val="270"/>
              </dgm:adjLst>
            </dgm:shape>
          </dgm:if>
          <dgm:else name="Name49">
            <dgm:shape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else>
      </dgm:choose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sp1">
          <dgm:alg type="sp"/>
          <dgm:shape r:blip="">
            <dgm:adjLst/>
          </dgm:shape>
          <dgm:presOf/>
          <dgm:constrLst/>
          <dgm:ruleLst/>
        </dgm:layoutNode>
        <dgm:layoutNode name="sp2">
          <dgm:alg type="sp"/>
          <dgm:shape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layoutNode>
      <dgm:forEach name="Name4" axis="followSib" ptType="sibTrans" cnt="1">
        <dgm:layoutNode name="spacer">
          <dgm:alg type="sp"/>
          <dgm:shape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type="rightArrow" r:blip="" zOrderOff="-2">
                <dgm:adjLst>
                  <dgm:adj idx="1" val="0.75"/>
                </dgm:adjLst>
              </dgm:shape>
            </dgm:if>
            <dgm:else name="Name10">
              <dgm:shape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/>
          </dgm:ruleLst>
        </dgm:layoutNode>
      </dgm:layoutNode>
      <dgm:forEach name="Name11" axis="followSib" ptType="sibTrans" cnt="1">
        <dgm:layoutNode name="spacing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/>
    </dgm:ruleLst>
    <dgm:forEach name="Name19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/>
                </dgm:ruleLst>
              </dgm:layoutNode>
              <dgm:layoutNode name="dummy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/>
                  </dgm:ruleLst>
                </dgm:layoutNode>
              </dgm:layoutNode>
              <dgm:layoutNode name="dummya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a="http://schemas.openxmlformats.org/drawingml/2006/main" xmlns:dgm="http://schemas.openxmlformats.org/drawingml/2006/diagram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7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75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80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02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7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10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60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48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01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00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06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A00B4-E803-4F4B-ACED-CFA532837DF4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B593-444E-4DF8-9BD3-BFFF6E94C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3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5.png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Relationship Id="rId6" Type="http://schemas.openxmlformats.org/officeDocument/2006/relationships/image" Target="../media/image21.png" /><Relationship Id="rId7" Type="http://schemas.openxmlformats.org/officeDocument/2006/relationships/image" Target="../media/image22.png" /><Relationship Id="rId8" Type="http://schemas.openxmlformats.org/officeDocument/2006/relationships/image" Target="../media/image23.png" /><Relationship Id="rId9" Type="http://schemas.openxmlformats.org/officeDocument/2006/relationships/image" Target="../media/image2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microsoft.com/office/2007/relationships/diagramDrawing" Target="../diagrams/drawing9.xml" /><Relationship Id="rId3" Type="http://schemas.openxmlformats.org/officeDocument/2006/relationships/diagramData" Target="../diagrams/data9.xml" /><Relationship Id="rId4" Type="http://schemas.openxmlformats.org/officeDocument/2006/relationships/diagramLayout" Target="../diagrams/layout9.xml" /><Relationship Id="rId5" Type="http://schemas.openxmlformats.org/officeDocument/2006/relationships/diagramQuickStyle" Target="../diagrams/quickStyle9.xml" /><Relationship Id="rId6" Type="http://schemas.openxmlformats.org/officeDocument/2006/relationships/diagramColors" Target="../diagrams/colors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hyperlink" Target="mailto:mdsk60@mail.ru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diagramQuickStyle" Target="../diagrams/quickStyle2.xml" /><Relationship Id="rId11" Type="http://schemas.openxmlformats.org/officeDocument/2006/relationships/diagramColors" Target="../diagrams/colors2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Relationship Id="rId7" Type="http://schemas.microsoft.com/office/2007/relationships/diagramDrawing" Target="../diagrams/drawing2.xml" /><Relationship Id="rId8" Type="http://schemas.openxmlformats.org/officeDocument/2006/relationships/diagramData" Target="../diagrams/data2.xml" /><Relationship Id="rId9" Type="http://schemas.openxmlformats.org/officeDocument/2006/relationships/diagramLayout" Target="../diagrams/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microsoft.com/office/2007/relationships/diagramDrawing" Target="../diagrams/drawing3.xml" /><Relationship Id="rId3" Type="http://schemas.openxmlformats.org/officeDocument/2006/relationships/diagramData" Target="../diagrams/data3.xml" /><Relationship Id="rId4" Type="http://schemas.openxmlformats.org/officeDocument/2006/relationships/diagramLayout" Target="../diagrams/layout3.xml" /><Relationship Id="rId5" Type="http://schemas.openxmlformats.org/officeDocument/2006/relationships/diagramQuickStyle" Target="../diagrams/quickStyle3.xml" /><Relationship Id="rId6" Type="http://schemas.openxmlformats.org/officeDocument/2006/relationships/diagramColors" Target="../diagrams/colors3.xml" /><Relationship Id="rId7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8.jpeg" /><Relationship Id="rId11" Type="http://schemas.openxmlformats.org/officeDocument/2006/relationships/image" Target="../media/image9.jpeg" /><Relationship Id="rId2" Type="http://schemas.microsoft.com/office/2007/relationships/diagramDrawing" Target="../diagrams/drawing4.xml" /><Relationship Id="rId3" Type="http://schemas.openxmlformats.org/officeDocument/2006/relationships/diagramData" Target="../diagrams/data4.xml" /><Relationship Id="rId4" Type="http://schemas.openxmlformats.org/officeDocument/2006/relationships/diagramLayout" Target="../diagrams/layout4.xml" /><Relationship Id="rId5" Type="http://schemas.openxmlformats.org/officeDocument/2006/relationships/diagramQuickStyle" Target="../diagrams/quickStyle4.xml" /><Relationship Id="rId6" Type="http://schemas.openxmlformats.org/officeDocument/2006/relationships/diagramColors" Target="../diagrams/colors4.xml" /><Relationship Id="rId7" Type="http://schemas.openxmlformats.org/officeDocument/2006/relationships/image" Target="../media/image5.jpeg" /><Relationship Id="rId8" Type="http://schemas.openxmlformats.org/officeDocument/2006/relationships/image" Target="../media/image6.jpeg" /><Relationship Id="rId9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Relationship Id="rId3" Type="http://schemas.microsoft.com/office/2007/relationships/hdphoto" Target="../media/image11.wdp" /><Relationship Id="rId4" Type="http://schemas.microsoft.com/office/2007/relationships/diagramDrawing" Target="../diagrams/drawing5.xml" /><Relationship Id="rId5" Type="http://schemas.openxmlformats.org/officeDocument/2006/relationships/diagramData" Target="../diagrams/data5.xml" /><Relationship Id="rId6" Type="http://schemas.openxmlformats.org/officeDocument/2006/relationships/diagramLayout" Target="../diagrams/layout5.xml" /><Relationship Id="rId7" Type="http://schemas.openxmlformats.org/officeDocument/2006/relationships/diagramQuickStyle" Target="../diagrams/quickStyle5.xml" /><Relationship Id="rId8" Type="http://schemas.openxmlformats.org/officeDocument/2006/relationships/diagramColors" Target="../diagrams/colors5.xml" /><Relationship Id="rId9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6.jpeg" /><Relationship Id="rId2" Type="http://schemas.microsoft.com/office/2007/relationships/diagramDrawing" Target="../diagrams/drawing6.xml" /><Relationship Id="rId3" Type="http://schemas.openxmlformats.org/officeDocument/2006/relationships/diagramData" Target="../diagrams/data6.xml" /><Relationship Id="rId4" Type="http://schemas.openxmlformats.org/officeDocument/2006/relationships/diagramLayout" Target="../diagrams/layout6.xml" /><Relationship Id="rId5" Type="http://schemas.openxmlformats.org/officeDocument/2006/relationships/diagramQuickStyle" Target="../diagrams/quickStyle6.xml" /><Relationship Id="rId6" Type="http://schemas.openxmlformats.org/officeDocument/2006/relationships/diagramColors" Target="../diagrams/colors6.xml" /><Relationship Id="rId7" Type="http://schemas.openxmlformats.org/officeDocument/2006/relationships/image" Target="../media/image13.jpeg" /><Relationship Id="rId8" Type="http://schemas.openxmlformats.org/officeDocument/2006/relationships/image" Target="../media/image14.jpeg" /><Relationship Id="rId9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microsoft.com/office/2007/relationships/diagramDrawing" Target="../diagrams/drawing7.xml" /><Relationship Id="rId3" Type="http://schemas.openxmlformats.org/officeDocument/2006/relationships/diagramData" Target="../diagrams/data7.xml" /><Relationship Id="rId4" Type="http://schemas.openxmlformats.org/officeDocument/2006/relationships/diagramLayout" Target="../diagrams/layout7.xml" /><Relationship Id="rId5" Type="http://schemas.openxmlformats.org/officeDocument/2006/relationships/diagramQuickStyle" Target="../diagrams/quickStyle7.xml" /><Relationship Id="rId6" Type="http://schemas.openxmlformats.org/officeDocument/2006/relationships/diagramColors" Target="../diagrams/colors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microsoft.com/office/2007/relationships/diagramDrawing" Target="../diagrams/drawing8.xml" /><Relationship Id="rId3" Type="http://schemas.openxmlformats.org/officeDocument/2006/relationships/diagramData" Target="../diagrams/data8.xml" /><Relationship Id="rId4" Type="http://schemas.openxmlformats.org/officeDocument/2006/relationships/diagramLayout" Target="../diagrams/layout8.xml" /><Relationship Id="rId5" Type="http://schemas.openxmlformats.org/officeDocument/2006/relationships/diagramQuickStyle" Target="../diagrams/quickStyle8.xml" /><Relationship Id="rId6" Type="http://schemas.openxmlformats.org/officeDocument/2006/relationships/diagramColors" Target="../diagrams/colors8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676399" y="245719"/>
            <a:ext cx="716279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  <a:tabLst>
                <a:tab pos="450215"/>
              </a:tabLst>
            </a:pPr>
            <a:r>
              <a:rPr lang="ru-RU" sz="16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дошкольное автономное образовательное учреждение «Детский сад комбинированного вида №60» </a:t>
            </a:r>
          </a:p>
          <a:p>
            <a:pPr algn="ctr">
              <a:spcAft>
                <a:spcPct val="0"/>
              </a:spcAft>
              <a:tabLst>
                <a:tab pos="450215"/>
              </a:tabLst>
            </a:pPr>
            <a:r>
              <a:rPr lang="ru-RU" sz="16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Красноармейский район</a:t>
            </a:r>
            <a:endParaRPr lang="ru-RU" sz="16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2208809" y="2771522"/>
            <a:ext cx="421596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1" strike="noStrike" spc="-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Тема инновационного  проекта: </a:t>
            </a:r>
            <a:endParaRPr lang="ru-RU" sz="1800" b="0" strike="noStrike" spc="-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2743200" y="4855590"/>
            <a:ext cx="6210904" cy="14195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/>
            <a:r>
              <a:rPr lang="ru-RU" sz="1600" b="1" u="sng" spc="-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Авторы проекта:</a:t>
            </a:r>
          </a:p>
          <a:p>
            <a:pPr algn="r"/>
            <a:r>
              <a:rPr lang="ru-RU" sz="1600" b="1" u="sng" spc="-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Коник </a:t>
            </a:r>
            <a:r>
              <a:rPr lang="ru-RU" sz="1600" b="1" u="sng" spc="-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Наталья </a:t>
            </a:r>
            <a:r>
              <a:rPr lang="ru-RU" sz="1600" b="1" u="sng" spc="-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Анатольевна, заведующий; </a:t>
            </a:r>
            <a:endParaRPr lang="ru-RU" sz="1600" b="1" spc="-1" smtClean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Сысоенко Ирина Сергеевна,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воспитатель;</a:t>
            </a:r>
          </a:p>
          <a:p>
            <a:pPr algn="r"/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Салькова Ирина Викторовна старший воспитатель; </a:t>
            </a:r>
            <a:endPara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Кибальниченко Анна Николаевна, учитель-логопед.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2270" y="3257522"/>
            <a:ext cx="6335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ru-RU" sz="2800" b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«Инфографика как средство социализации и индивидуализации развития детей с ОНР»</a:t>
            </a:r>
            <a:endParaRPr lang="ru-RU" sz="28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68763" y="1562716"/>
            <a:ext cx="5815669" cy="113680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</a:t>
            </a:r>
          </a:p>
          <a:p>
            <a:pPr algn="ctr"/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</a:t>
            </a:r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краевой инновационной площадки  </a:t>
            </a: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(КИП-2020</a:t>
            </a:r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(Первый этап 2021)</a:t>
            </a:r>
            <a:endParaRPr lang="ru-RU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200025" y="131763"/>
            <a:ext cx="1219200" cy="12493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ttps://i2.wp.com/kolpdebz.tom.ru/wp-content/uploads/2020/05/IMG-20200526-WA0034.jpg"/>
          <p:cNvPicPr/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5126" y="139439"/>
            <a:ext cx="1312199" cy="129883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496587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34478" r="5339" b="5423"/>
          <a:stretch>
            <a:fillRect/>
          </a:stretch>
        </p:blipFill>
        <p:spPr>
          <a:xfrm rot="16200000">
            <a:off x="609138" y="4614753"/>
            <a:ext cx="1688704" cy="2361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10" y="4950930"/>
            <a:ext cx="2265529" cy="1699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4789" r="1641" b="8807"/>
          <a:stretch>
            <a:fillRect/>
          </a:stretch>
        </p:blipFill>
        <p:spPr>
          <a:xfrm>
            <a:off x="6209729" y="4917753"/>
            <a:ext cx="2557623" cy="1755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51" r="909" b="3162"/>
          <a:stretch>
            <a:fillRect/>
          </a:stretch>
        </p:blipFill>
        <p:spPr>
          <a:xfrm>
            <a:off x="1670383" y="3165416"/>
            <a:ext cx="2314687" cy="1665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037231" y="102358"/>
            <a:ext cx="7410733" cy="539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накопленного опыта реализации  проекта КИП</a:t>
            </a:r>
            <a:endParaRPr lang="ru-RU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9" t="12319" r="27501" b="9345"/>
          <a:stretch>
            <a:fillRect/>
          </a:stretch>
        </p:blipFill>
        <p:spPr>
          <a:xfrm rot="5400000">
            <a:off x="7034362" y="1283113"/>
            <a:ext cx="2116916" cy="1562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4975" r="5821" b="30696"/>
          <a:stretch>
            <a:fillRect/>
          </a:stretch>
        </p:blipFill>
        <p:spPr>
          <a:xfrm rot="16200000">
            <a:off x="5243454" y="2843045"/>
            <a:ext cx="1611838" cy="22450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t="11989" r="30186" b="5048"/>
          <a:stretch>
            <a:fillRect/>
          </a:stretch>
        </p:blipFill>
        <p:spPr>
          <a:xfrm rot="5400000">
            <a:off x="2433008" y="1340128"/>
            <a:ext cx="2045190" cy="1425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 t="7362" r="27649" b="2735"/>
          <a:stretch>
            <a:fillRect/>
          </a:stretch>
        </p:blipFill>
        <p:spPr>
          <a:xfrm rot="5400000">
            <a:off x="4527856" y="1287899"/>
            <a:ext cx="2053566" cy="14622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0667" r="31082" b="8685"/>
          <a:stretch>
            <a:fillRect/>
          </a:stretch>
        </p:blipFill>
        <p:spPr>
          <a:xfrm rot="5400000">
            <a:off x="30846" y="1306777"/>
            <a:ext cx="2039660" cy="143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74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64231737"/>
              </p:ext>
            </p:extLst>
          </p:nvPr>
        </p:nvGraphicFramePr>
        <p:xfrm>
          <a:off x="1471683" y="1738194"/>
          <a:ext cx="6096000" cy="40640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3" name="Выноска со стрелкой вниз 2"/>
          <p:cNvSpPr/>
          <p:nvPr/>
        </p:nvSpPr>
        <p:spPr>
          <a:xfrm>
            <a:off x="1524000" y="482600"/>
            <a:ext cx="5991367" cy="9144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инновации </a:t>
            </a:r>
            <a:r>
              <a:rPr 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2022 год</a:t>
            </a:r>
            <a:endParaRPr lang="ru-RU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4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218608" y="1889161"/>
            <a:ext cx="7088927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317500">
                    <a:schemeClr val="accent5">
                      <a:satMod val="175000"/>
                      <a:alpha val="48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endPos="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en-US" sz="4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317500">
                  <a:schemeClr val="accent5">
                    <a:satMod val="175000"/>
                    <a:alpha val="48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endPos="0" dist="508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317500">
                    <a:schemeClr val="accent5">
                      <a:satMod val="175000"/>
                      <a:alpha val="48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endPos="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Рады сотрудничеству!</a:t>
            </a:r>
          </a:p>
          <a:p>
            <a:pPr algn="ctr"/>
            <a:endParaRPr lang="ru-RU" sz="4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3421" y="460304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адрес: 353800, Краснодарский край, Красноармейский район ст.Полтавская, улица Красная 90-а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8-861-65-3-10-08 </a:t>
            </a:r>
            <a:endParaRPr 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mdsk60@mail.ru</a:t>
            </a:r>
            <a:endParaRPr lang="en-US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дс60полтавская.рф/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item/765374#/</a:t>
            </a:r>
            <a:endParaRPr lang="ru-RU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32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03448869"/>
              </p:ext>
            </p:extLst>
          </p:nvPr>
        </p:nvGraphicFramePr>
        <p:xfrm>
          <a:off x="261556" y="308759"/>
          <a:ext cx="8730044" cy="1760673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67659915"/>
              </p:ext>
            </p:extLst>
          </p:nvPr>
        </p:nvGraphicFramePr>
        <p:xfrm>
          <a:off x="261556" y="2342148"/>
          <a:ext cx="8730044" cy="4642509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  <p:sp>
        <p:nvSpPr>
          <p:cNvPr id="4" name="Блок-схема: знак завершения 3"/>
          <p:cNvSpPr/>
          <p:nvPr/>
        </p:nvSpPr>
        <p:spPr>
          <a:xfrm>
            <a:off x="2575461" y="1967164"/>
            <a:ext cx="5795158" cy="597568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внедрения инновационного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148582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3653133" y="406400"/>
            <a:ext cx="5138057" cy="1190172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 проекта</a:t>
            </a:r>
            <a:r>
              <a:rPr lang="ru-RU" smtClean="0"/>
              <a:t>:</a:t>
            </a: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99568" y="2314241"/>
            <a:ext cx="5291622" cy="1454498"/>
          </a:xfrm>
          <a:prstGeom prst="roundRec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представлений  о  возможностях использования инфографики    как метода      развития речи, социализации и индивидуализации детей с ОНР;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9568" y="4217561"/>
            <a:ext cx="5291622" cy="2046762"/>
          </a:xfrm>
          <a:prstGeom prst="roundRec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</a:t>
            </a:r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модели, </a:t>
            </a:r>
            <a:r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</a:t>
            </a:r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научно, </a:t>
            </a:r>
            <a:r>
              <a:rPr lang="ru-RU" b="1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 </a:t>
            </a:r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методического обеспечения деятельности ДОУ, обеспечивающей внедрение инфографики  в практику работы детского сада.</a:t>
            </a:r>
          </a:p>
        </p:txBody>
      </p:sp>
      <p:pic>
        <p:nvPicPr>
          <p:cNvPr id="6148" name="Picture 4" descr="https://3.bp.blogspot.com/-GEBqRExgoDE/V9d3qpab32I/AAAAAAAAKDM/w-g9EEPyaqQC6ruZ-MJRKrkbPDURYTengCEw/s1600/Ocenka-bizne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28"/>
          <a:stretch>
            <a:fillRect/>
          </a:stretch>
        </p:blipFill>
        <p:spPr bwMode="auto">
          <a:xfrm>
            <a:off x="-532911" y="1721977"/>
            <a:ext cx="2539132" cy="499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3.bp.blogspot.com/-GEBqRExgoDE/V9d3qpab32I/AAAAAAAAKDM/w-g9EEPyaqQC6ruZ-MJRKrkbPDURYTengCEw/s1600/Ocenka-bizne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8" t="68443" r="27653" b="-3442"/>
          <a:stretch>
            <a:fillRect/>
          </a:stretch>
        </p:blipFill>
        <p:spPr bwMode="auto">
          <a:xfrm>
            <a:off x="2164064" y="4422076"/>
            <a:ext cx="1064525" cy="174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3.bp.blogspot.com/-GEBqRExgoDE/V9d3qpab32I/AAAAAAAAKDM/w-g9EEPyaqQC6ruZ-MJRKrkbPDURYTengCEw/s1600/Ocenka-bizne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8" t="68443" r="27653" b="-3442"/>
          <a:stretch>
            <a:fillRect/>
          </a:stretch>
        </p:blipFill>
        <p:spPr bwMode="auto">
          <a:xfrm>
            <a:off x="2245951" y="2470648"/>
            <a:ext cx="1064525" cy="174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71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4543161"/>
              </p:ext>
            </p:extLst>
          </p:nvPr>
        </p:nvGraphicFramePr>
        <p:xfrm>
          <a:off x="527004" y="878858"/>
          <a:ext cx="8297838" cy="5652069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7004" y="97808"/>
            <a:ext cx="836295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инновационной деятельности КИП </a:t>
            </a:r>
            <a:endParaRPr lang="ru-RU" sz="280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www.clipartmax.com/png/full/2-24143_see-here-check-mark-clip-art-transparent-background-dibujos-de-desarrollo-person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480" y="2481139"/>
            <a:ext cx="1620885" cy="18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681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30009158"/>
              </p:ext>
            </p:extLst>
          </p:nvPr>
        </p:nvGraphicFramePr>
        <p:xfrm>
          <a:off x="533398" y="1371599"/>
          <a:ext cx="8033085" cy="501583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3" name="Выноска со стрелкой вниз 2"/>
          <p:cNvSpPr/>
          <p:nvPr/>
        </p:nvSpPr>
        <p:spPr>
          <a:xfrm>
            <a:off x="998620" y="204536"/>
            <a:ext cx="7567863" cy="9144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0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инновационной деятельности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1" y="2711107"/>
            <a:ext cx="1842837" cy="832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1" y="1542698"/>
            <a:ext cx="1834152" cy="828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9" y="3879515"/>
            <a:ext cx="1247276" cy="93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4" r="-681" b="22457"/>
          <a:stretch>
            <a:fillRect/>
          </a:stretch>
        </p:blipFill>
        <p:spPr>
          <a:xfrm>
            <a:off x="759281" y="5249348"/>
            <a:ext cx="599370" cy="941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702" r="270" b="19123"/>
          <a:stretch>
            <a:fillRect/>
          </a:stretch>
        </p:blipFill>
        <p:spPr>
          <a:xfrm>
            <a:off x="1389967" y="5249348"/>
            <a:ext cx="604149" cy="941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8834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2" t="5462" r="7162" b="3292"/>
          <a:stretch>
            <a:fillRect/>
          </a:stretch>
        </p:blipFill>
        <p:spPr>
          <a:xfrm>
            <a:off x="6086287" y="1280448"/>
            <a:ext cx="1909025" cy="2600302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1078174" y="313151"/>
            <a:ext cx="7124130" cy="773432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 </a:t>
            </a:r>
            <a:endParaRPr lang="ru-RU" b="1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46630709"/>
              </p:ext>
            </p:extLst>
          </p:nvPr>
        </p:nvGraphicFramePr>
        <p:xfrm>
          <a:off x="313899" y="1560719"/>
          <a:ext cx="6096000" cy="4580774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3" t="9281" r="13521" b="2833"/>
          <a:stretch>
            <a:fillRect/>
          </a:stretch>
        </p:blipFill>
        <p:spPr>
          <a:xfrm rot="16200000">
            <a:off x="5445852" y="4389781"/>
            <a:ext cx="2541013" cy="19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81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ustomShape 5"/>
          <p:cNvSpPr/>
          <p:nvPr/>
        </p:nvSpPr>
        <p:spPr>
          <a:xfrm>
            <a:off x="1869742" y="164424"/>
            <a:ext cx="6034629" cy="7363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ru-RU" sz="2800" b="1" spc="-1" smtClean="0">
                <a:solidFill>
                  <a:srgbClr val="47627F"/>
                </a:solidFill>
                <a:uFill>
                  <a:solidFill>
                    <a:srgbClr val="FFFFFF"/>
                  </a:solidFill>
                </a:uFill>
                <a:latin typeface="inglobal"/>
                <a:ea typeface="DejaVu Sans"/>
              </a:rPr>
              <a:t>Сетевое взаимодействие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83400095"/>
              </p:ext>
            </p:extLst>
          </p:nvPr>
        </p:nvGraphicFramePr>
        <p:xfrm>
          <a:off x="791570" y="1023582"/>
          <a:ext cx="7861111" cy="5357907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3" t="4717" r="16678" b="6040"/>
          <a:stretch>
            <a:fillRect/>
          </a:stretch>
        </p:blipFill>
        <p:spPr>
          <a:xfrm rot="16200000">
            <a:off x="343961" y="1168412"/>
            <a:ext cx="1843870" cy="1371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r="8321" b="5655"/>
          <a:stretch>
            <a:fillRect/>
          </a:stretch>
        </p:blipFill>
        <p:spPr>
          <a:xfrm rot="16200000">
            <a:off x="6868281" y="4610431"/>
            <a:ext cx="2123390" cy="1418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r="5186" b="3425"/>
          <a:stretch>
            <a:fillRect/>
          </a:stretch>
        </p:blipFill>
        <p:spPr>
          <a:xfrm rot="16200000">
            <a:off x="7397515" y="1296109"/>
            <a:ext cx="1820994" cy="1275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5" r="10377" b="2735"/>
          <a:stretch>
            <a:fillRect/>
          </a:stretch>
        </p:blipFill>
        <p:spPr>
          <a:xfrm rot="16200000">
            <a:off x="138661" y="4617707"/>
            <a:ext cx="2123389" cy="140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57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25538203"/>
              </p:ext>
            </p:extLst>
          </p:nvPr>
        </p:nvGraphicFramePr>
        <p:xfrm>
          <a:off x="191069" y="1146413"/>
          <a:ext cx="8720919" cy="551559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037231" y="102358"/>
            <a:ext cx="7410733" cy="539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накопленного опыта реализации  проекта КИП</a:t>
            </a:r>
            <a:endParaRPr lang="ru-RU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06725" y="1125941"/>
            <a:ext cx="696035" cy="5322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50175" y="1098644"/>
            <a:ext cx="825689" cy="6107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808864" y="1317009"/>
            <a:ext cx="340056" cy="49909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449171" y="1317009"/>
            <a:ext cx="37529" cy="27739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Ромб 2"/>
          <p:cNvSpPr/>
          <p:nvPr/>
        </p:nvSpPr>
        <p:spPr>
          <a:xfrm>
            <a:off x="1555848" y="774511"/>
            <a:ext cx="5786646" cy="914400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на вебинарах</a:t>
            </a:r>
            <a:endParaRPr lang="ru-RU" sz="16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886505" y="3725839"/>
            <a:ext cx="212675" cy="3650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82269100"/>
              </p:ext>
            </p:extLst>
          </p:nvPr>
        </p:nvGraphicFramePr>
        <p:xfrm>
          <a:off x="191069" y="1146413"/>
          <a:ext cx="8720919" cy="551559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6" name="Блок-схема: решение 5"/>
          <p:cNvSpPr/>
          <p:nvPr/>
        </p:nvSpPr>
        <p:spPr>
          <a:xfrm>
            <a:off x="3050272" y="870045"/>
            <a:ext cx="3016155" cy="511791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</a:t>
            </a:r>
            <a:endParaRPr lang="ru-RU" sz="16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06726" y="1317009"/>
            <a:ext cx="550458" cy="3411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86651" y="1317009"/>
            <a:ext cx="464024" cy="2183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958990" y="1381836"/>
            <a:ext cx="162634" cy="2763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3069" y="1381836"/>
            <a:ext cx="40946" cy="2763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037231" y="102358"/>
            <a:ext cx="7410733" cy="539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накопленного опыта реализации  проекта КИП</a:t>
            </a:r>
            <a:endParaRPr lang="ru-RU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302758" y="3606043"/>
            <a:ext cx="145578" cy="298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981429" y="3624431"/>
            <a:ext cx="1139" cy="2797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529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>SPecialiST RePack</Company>
  <PresentationFormat>On-screen Show (4:3)</PresentationFormat>
  <Paragraphs>70</Paragraphs>
  <Slides>12</Slides>
  <Notes>0</Notes>
  <TotalTime>1842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9">
      <vt:lpstr>Arial</vt:lpstr>
      <vt:lpstr>Calibri Light</vt:lpstr>
      <vt:lpstr>Calibri</vt:lpstr>
      <vt:lpstr>Times New Roman</vt:lpstr>
      <vt:lpstr>DejaVu Sans</vt:lpstr>
      <vt:lpstr>inglobal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Ирина</dc:creator>
  <cp:lastModifiedBy>Ирина</cp:lastModifiedBy>
  <cp:revision>119</cp:revision>
  <dcterms:created xsi:type="dcterms:W3CDTF">2020-11-03T11:40:17Z</dcterms:created>
  <dcterms:modified xsi:type="dcterms:W3CDTF">2022-01-19T07:51:03Z</dcterms:modified>
</cp:coreProperties>
</file>