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62" r:id="rId4"/>
    <p:sldMasterId id="2147483799" r:id="rId5"/>
    <p:sldMasterId id="2147483809" r:id="rId6"/>
  </p:sldMasterIdLst>
  <p:notesMasterIdLst>
    <p:notesMasterId r:id="rId22"/>
  </p:notesMasterIdLst>
  <p:handoutMasterIdLst>
    <p:handoutMasterId r:id="rId23"/>
  </p:handoutMasterIdLst>
  <p:sldIdLst>
    <p:sldId id="256" r:id="rId7"/>
    <p:sldId id="309" r:id="rId8"/>
    <p:sldId id="316" r:id="rId9"/>
    <p:sldId id="310" r:id="rId10"/>
    <p:sldId id="311" r:id="rId11"/>
    <p:sldId id="317" r:id="rId12"/>
    <p:sldId id="318" r:id="rId13"/>
    <p:sldId id="320" r:id="rId14"/>
    <p:sldId id="312" r:id="rId15"/>
    <p:sldId id="313" r:id="rId16"/>
    <p:sldId id="319" r:id="rId17"/>
    <p:sldId id="321" r:id="rId18"/>
    <p:sldId id="325" r:id="rId19"/>
    <p:sldId id="324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66FF"/>
    <a:srgbClr val="9999FF"/>
    <a:srgbClr val="99FF99"/>
    <a:srgbClr val="66FF33"/>
    <a:srgbClr val="ED5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 autoAdjust="0"/>
    <p:restoredTop sz="94660"/>
  </p:normalViewPr>
  <p:slideViewPr>
    <p:cSldViewPr snapToGrid="0">
      <p:cViewPr>
        <p:scale>
          <a:sx n="60" d="100"/>
          <a:sy n="60" d="100"/>
        </p:scale>
        <p:origin x="-1026" y="-30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68673428926642E-2"/>
          <c:y val="2.1618376543661225E-2"/>
          <c:w val="0.929256103261065"/>
          <c:h val="0.694097737782777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rgbClr val="99FF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90</c:v>
                </c:pt>
                <c:pt idx="2">
                  <c:v>90</c:v>
                </c:pt>
                <c:pt idx="3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9-42C6-BAAE-0D4230E9C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633851468048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E9-42C6-BAAE-0D4230E9C606}"/>
                </c:ext>
              </c:extLst>
            </c:dLbl>
            <c:dLbl>
              <c:idx val="1"/>
              <c:layout>
                <c:manualLayout>
                  <c:x val="1.8422567645365574E-2"/>
                  <c:y val="-4.6457607433217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E9-42C6-BAAE-0D4230E9C606}"/>
                </c:ext>
              </c:extLst>
            </c:dLbl>
            <c:dLbl>
              <c:idx val="2"/>
              <c:layout>
                <c:manualLayout>
                  <c:x val="2.072538860103627E-2"/>
                  <c:y val="-9.2915214866434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E9-42C6-BAAE-0D4230E9C606}"/>
                </c:ext>
              </c:extLst>
            </c:dLbl>
            <c:dLbl>
              <c:idx val="3"/>
              <c:layout>
                <c:manualLayout>
                  <c:x val="2.7633851468048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E9-42C6-BAAE-0D4230E9C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25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E9-42C6-BAAE-0D4230E9C6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169257340241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E9-42C6-BAAE-0D4230E9C606}"/>
                </c:ext>
              </c:extLst>
            </c:dLbl>
            <c:dLbl>
              <c:idx val="1"/>
              <c:layout>
                <c:manualLayout>
                  <c:x val="1.8422567645365574E-2"/>
                  <c:y val="-4.6457607433217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E9-42C6-BAAE-0D4230E9C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E9-42C6-BAAE-0D4230E9C6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AE9-42C6-BAAE-0D4230E9C60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E9-42C6-BAAE-0D4230E9C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696704"/>
        <c:axId val="110714880"/>
        <c:axId val="0"/>
      </c:bar3DChart>
      <c:catAx>
        <c:axId val="1106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10714880"/>
        <c:crosses val="autoZero"/>
        <c:auto val="1"/>
        <c:lblAlgn val="ctr"/>
        <c:lblOffset val="100"/>
        <c:noMultiLvlLbl val="0"/>
      </c:catAx>
      <c:valAx>
        <c:axId val="1107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6967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7237854466899459E-2"/>
          <c:y val="0.80947869244021298"/>
          <c:w val="0.90887955067792692"/>
          <c:h val="8.4008889132760847E-2"/>
        </c:manualLayout>
      </c:layout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38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47132053157388E-2"/>
          <c:y val="5.8823417465566047E-2"/>
          <c:w val="0.9346938775510204"/>
          <c:h val="0.73065015479876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контрольная  группа</c:v>
                </c:pt>
                <c:pt idx="1">
                  <c:v>экспериментальная</c:v>
                </c:pt>
                <c:pt idx="2">
                  <c:v>контрольная группа</c:v>
                </c:pt>
                <c:pt idx="3">
                  <c:v>экспериментальная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7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13-457A-9585-D2FFB86B5F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контрольная  группа</c:v>
                </c:pt>
                <c:pt idx="1">
                  <c:v>экспериментальная</c:v>
                </c:pt>
                <c:pt idx="2">
                  <c:v>контрольная группа</c:v>
                </c:pt>
                <c:pt idx="3">
                  <c:v>экспериментальная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64</c:v>
                </c:pt>
                <c:pt idx="1">
                  <c:v>64</c:v>
                </c:pt>
                <c:pt idx="2">
                  <c:v>63</c:v>
                </c:pt>
                <c:pt idx="3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13-457A-9585-D2FFB86B5FB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401844532279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13-457A-9585-D2FFB86B5FB3}"/>
                </c:ext>
              </c:extLst>
            </c:dLbl>
            <c:dLbl>
              <c:idx val="1"/>
              <c:layout>
                <c:manualLayout>
                  <c:x val="1.58102766798418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13-457A-9585-D2FFB86B5FB3}"/>
                </c:ext>
              </c:extLst>
            </c:dLbl>
            <c:dLbl>
              <c:idx val="3"/>
              <c:layout>
                <c:manualLayout>
                  <c:x val="1.5810276679841896E-2"/>
                  <c:y val="-1.2084592145015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13-457A-9585-D2FFB86B5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контрольная  группа</c:v>
                </c:pt>
                <c:pt idx="1">
                  <c:v>экспериментальная</c:v>
                </c:pt>
                <c:pt idx="2">
                  <c:v>контрольная группа</c:v>
                </c:pt>
                <c:pt idx="3">
                  <c:v>экспериментальная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19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13-457A-9585-D2FFB86B5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5308032"/>
        <c:axId val="115309568"/>
        <c:axId val="0"/>
      </c:bar3DChart>
      <c:catAx>
        <c:axId val="11530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11530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30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5308032"/>
        <c:crosses val="autoZero"/>
        <c:crossBetween val="between"/>
      </c:valAx>
      <c:spPr>
        <a:noFill/>
        <a:ln w="22418">
          <a:noFill/>
        </a:ln>
      </c:spPr>
    </c:plotArea>
    <c:legend>
      <c:legendPos val="b"/>
      <c:layout>
        <c:manualLayout>
          <c:xMode val="edge"/>
          <c:yMode val="edge"/>
          <c:x val="0.33605441612288584"/>
          <c:y val="0.90712086971001737"/>
          <c:w val="0.32789116775422839"/>
          <c:h val="8.3591439287611702E-2"/>
        </c:manualLayout>
      </c:layout>
      <c:overlay val="0"/>
      <c:txPr>
        <a:bodyPr/>
        <a:lstStyle/>
        <a:p>
          <a:pPr>
            <a:defRPr sz="16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801980198019802E-2"/>
          <c:y val="3.3789867175693947E-2"/>
          <c:w val="0.97222222222222221"/>
          <c:h val="0.81723034620672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высокие показатели</c:v>
                </c:pt>
                <c:pt idx="1">
                  <c:v>в норме</c:v>
                </c:pt>
                <c:pt idx="2">
                  <c:v>ниже нормы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B2-44B9-B698-5305A1C276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3901977599334736"/>
          <c:y val="0.85841406187862879"/>
          <c:w val="0.76322756685117332"/>
          <c:h val="9.6752962697844586E-2"/>
        </c:manualLayout>
      </c:layout>
      <c:overlay val="0"/>
      <c:txPr>
        <a:bodyPr/>
        <a:lstStyle/>
        <a:p>
          <a:pPr>
            <a:defRPr sz="12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10D35-F62C-43B2-9842-778CB8FCF2D5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854C-FA7C-442A-AED1-81D303D2F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1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8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D3083-3451-4F5A-87AA-BB0A54A9D6F0}" type="slidenum">
              <a:rPr lang="en-AU" altLang="en-US">
                <a:solidFill>
                  <a:prstClr val="black"/>
                </a:solidFill>
              </a:rPr>
              <a:pPr/>
              <a:t>5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31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B2A13-6495-4AD3-9924-78B841E57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7ACBD-121E-C845-913D-23FD68C08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6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9DD6C-AFFC-4C95-B6A9-CED21AF9BC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7ACBD-121E-C845-913D-23FD68C083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6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=""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=""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=""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=""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=""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=""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=""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=""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=""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=""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=""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=""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674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9247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8528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4867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22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=""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59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65D066E-D3D5-4898-80FA-E4BC8D178D5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21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=""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=""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=""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9" y="791390"/>
            <a:ext cx="9704755" cy="27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5139" y="1989139"/>
            <a:ext cx="11433908" cy="4103687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179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76326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668001" y="765175"/>
            <a:ext cx="1518833" cy="1511299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68921-63BE-4A89-A964-3C2FC578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62FA11-2FDC-4C85-A4BC-C2208640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08EC21-2298-4835-AB1B-FD8304F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9A131-1874-49EC-A202-3CFA8FAF3CD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4B302-713E-4D64-BDAB-7C83CC32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9671ED-1968-4333-97E1-E4CB7D8D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29E04-CBF4-48B3-8334-DFEC23006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7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015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=""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=""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50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87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76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9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5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66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21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77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31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18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28DD1D1-1B47-4C64-AB2E-91B1D320FC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50193" y="953669"/>
            <a:ext cx="7891617" cy="2755664"/>
          </a:xfrm>
          <a:prstGeom prst="roundRect">
            <a:avLst>
              <a:gd name="adj" fmla="val 11136"/>
            </a:avLst>
          </a:prstGeom>
          <a:solidFill>
            <a:schemeClr val="bg1">
              <a:lumMod val="95000"/>
              <a:alpha val="40000"/>
            </a:schemeClr>
          </a:solidFill>
          <a:ln w="508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0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6350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78870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126523" y="3126345"/>
            <a:ext cx="6940061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126523" y="3983039"/>
            <a:ext cx="6932247" cy="23177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6523" y="4868864"/>
            <a:ext cx="693224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2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898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140" y="1989139"/>
            <a:ext cx="5623169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78" y="1989139"/>
            <a:ext cx="5623169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891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114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78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9" y="791390"/>
            <a:ext cx="9704755" cy="276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5139" y="1989139"/>
            <a:ext cx="11433908" cy="4103687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4257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9" y="791390"/>
            <a:ext cx="9704755" cy="276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75139" y="1989139"/>
            <a:ext cx="11433908" cy="4103687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9485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/>
          <p:cNvGrpSpPr/>
          <p:nvPr/>
        </p:nvGrpSpPr>
        <p:grpSpPr>
          <a:xfrm>
            <a:off x="735340" y="5841631"/>
            <a:ext cx="3417208" cy="364202"/>
            <a:chOff x="0" y="0"/>
            <a:chExt cx="6834415" cy="728401"/>
          </a:xfrm>
        </p:grpSpPr>
        <p:sp>
          <p:nvSpPr>
            <p:cNvPr id="11" name="Clean"/>
            <p:cNvSpPr txBox="1"/>
            <p:nvPr/>
          </p:nvSpPr>
          <p:spPr>
            <a:xfrm>
              <a:off x="542756" y="0"/>
              <a:ext cx="1377046" cy="72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3400">
                  <a:solidFill>
                    <a:srgbClr val="63A4CF"/>
                  </a:solidFill>
                  <a:latin typeface="Quicksand-SemiBold"/>
                  <a:ea typeface="Quicksand-SemiBold"/>
                  <a:cs typeface="Quicksand-SemiBold"/>
                  <a:sym typeface="Quicksand-SemiBold"/>
                </a:defRPr>
              </a:lvl1pPr>
            </a:lstStyle>
            <a:p>
              <a:pPr defTabSz="412750" hangingPunct="0"/>
              <a:r>
                <a:rPr sz="1700" b="1" kern="0" dirty="0">
                  <a:solidFill>
                    <a:srgbClr val="46A6D5"/>
                  </a:solidFill>
                </a:rPr>
                <a:t>Clean</a:t>
              </a:r>
            </a:p>
          </p:txBody>
        </p:sp>
        <p:sp>
          <p:nvSpPr>
            <p:cNvPr id="12" name="Business Insider - Professional PowerPoint, Keynote, Google Slides"/>
            <p:cNvSpPr txBox="1"/>
            <p:nvPr/>
          </p:nvSpPr>
          <p:spPr>
            <a:xfrm>
              <a:off x="2687184" y="6350"/>
              <a:ext cx="4147231" cy="69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600" b="0">
                  <a:solidFill>
                    <a:srgbClr val="949495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defTabSz="412750" hangingPunct="0"/>
              <a:r>
                <a:rPr sz="800" kern="0"/>
                <a:t>Business Insider - Professional PowerPoint, Keynote, Google Slides</a:t>
              </a:r>
            </a:p>
          </p:txBody>
        </p:sp>
        <p:grpSp>
          <p:nvGrpSpPr>
            <p:cNvPr id="15" name="Group"/>
            <p:cNvGrpSpPr/>
            <p:nvPr/>
          </p:nvGrpSpPr>
          <p:grpSpPr>
            <a:xfrm>
              <a:off x="0" y="103251"/>
              <a:ext cx="466499" cy="466599"/>
              <a:chOff x="0" y="0"/>
              <a:chExt cx="466498" cy="466598"/>
            </a:xfrm>
          </p:grpSpPr>
          <p:sp>
            <p:nvSpPr>
              <p:cNvPr id="13" name="Shape"/>
              <p:cNvSpPr/>
              <p:nvPr/>
            </p:nvSpPr>
            <p:spPr>
              <a:xfrm>
                <a:off x="0" y="0"/>
                <a:ext cx="466499" cy="466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20595" extrusionOk="0">
                    <a:moveTo>
                      <a:pt x="9842" y="0"/>
                    </a:moveTo>
                    <a:cubicBezTo>
                      <a:pt x="7323" y="0"/>
                      <a:pt x="4804" y="1005"/>
                      <a:pt x="2882" y="3015"/>
                    </a:cubicBezTo>
                    <a:cubicBezTo>
                      <a:pt x="-961" y="7037"/>
                      <a:pt x="-961" y="13557"/>
                      <a:pt x="2882" y="17579"/>
                    </a:cubicBezTo>
                    <a:cubicBezTo>
                      <a:pt x="6726" y="21600"/>
                      <a:pt x="12952" y="21600"/>
                      <a:pt x="16796" y="17579"/>
                    </a:cubicBezTo>
                    <a:cubicBezTo>
                      <a:pt x="20639" y="13557"/>
                      <a:pt x="20639" y="7037"/>
                      <a:pt x="16796" y="3015"/>
                    </a:cubicBezTo>
                    <a:cubicBezTo>
                      <a:pt x="14874" y="1005"/>
                      <a:pt x="12360" y="0"/>
                      <a:pt x="9842" y="0"/>
                    </a:cubicBezTo>
                    <a:close/>
                    <a:moveTo>
                      <a:pt x="9842" y="2005"/>
                    </a:moveTo>
                    <a:cubicBezTo>
                      <a:pt x="11870" y="2005"/>
                      <a:pt x="13897" y="2815"/>
                      <a:pt x="15445" y="4434"/>
                    </a:cubicBezTo>
                    <a:cubicBezTo>
                      <a:pt x="18540" y="7672"/>
                      <a:pt x="18540" y="12922"/>
                      <a:pt x="15445" y="16160"/>
                    </a:cubicBezTo>
                    <a:cubicBezTo>
                      <a:pt x="12350" y="19398"/>
                      <a:pt x="7328" y="19398"/>
                      <a:pt x="4233" y="16160"/>
                    </a:cubicBezTo>
                    <a:cubicBezTo>
                      <a:pt x="1138" y="12922"/>
                      <a:pt x="1138" y="7672"/>
                      <a:pt x="4233" y="4434"/>
                    </a:cubicBezTo>
                    <a:cubicBezTo>
                      <a:pt x="5781" y="2815"/>
                      <a:pt x="7813" y="2005"/>
                      <a:pt x="9842" y="2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2750" hangingPunct="0"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kern="0">
                  <a:solidFill>
                    <a:srgbClr val="FFFFFF"/>
                  </a:solidFill>
                  <a:sym typeface="Helvetica Neue Medium"/>
                </a:endParaRPr>
              </a:p>
            </p:txBody>
          </p:sp>
          <p:sp>
            <p:nvSpPr>
              <p:cNvPr id="14" name="Shape"/>
              <p:cNvSpPr/>
              <p:nvPr/>
            </p:nvSpPr>
            <p:spPr>
              <a:xfrm>
                <a:off x="147207" y="135118"/>
                <a:ext cx="148964" cy="191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3" h="21546" extrusionOk="0">
                    <a:moveTo>
                      <a:pt x="19456" y="1305"/>
                    </a:moveTo>
                    <a:cubicBezTo>
                      <a:pt x="20319" y="1712"/>
                      <a:pt x="20721" y="2554"/>
                      <a:pt x="20423" y="3331"/>
                    </a:cubicBezTo>
                    <a:cubicBezTo>
                      <a:pt x="20010" y="4408"/>
                      <a:pt x="18515" y="4926"/>
                      <a:pt x="17281" y="4420"/>
                    </a:cubicBezTo>
                    <a:cubicBezTo>
                      <a:pt x="15820" y="3795"/>
                      <a:pt x="14288" y="3529"/>
                      <a:pt x="12799" y="3557"/>
                    </a:cubicBezTo>
                    <a:cubicBezTo>
                      <a:pt x="11212" y="3587"/>
                      <a:pt x="9652" y="3967"/>
                      <a:pt x="8361" y="4710"/>
                    </a:cubicBezTo>
                    <a:cubicBezTo>
                      <a:pt x="6078" y="6025"/>
                      <a:pt x="4882" y="8331"/>
                      <a:pt x="4891" y="10900"/>
                    </a:cubicBezTo>
                    <a:cubicBezTo>
                      <a:pt x="4899" y="13412"/>
                      <a:pt x="6084" y="15683"/>
                      <a:pt x="8372" y="16928"/>
                    </a:cubicBezTo>
                    <a:cubicBezTo>
                      <a:pt x="9590" y="17591"/>
                      <a:pt x="11041" y="17913"/>
                      <a:pt x="12509" y="17979"/>
                    </a:cubicBezTo>
                    <a:cubicBezTo>
                      <a:pt x="14067" y="18049"/>
                      <a:pt x="15678" y="17848"/>
                      <a:pt x="17260" y="17320"/>
                    </a:cubicBezTo>
                    <a:cubicBezTo>
                      <a:pt x="18246" y="16780"/>
                      <a:pt x="19583" y="17013"/>
                      <a:pt x="20214" y="17835"/>
                    </a:cubicBezTo>
                    <a:cubicBezTo>
                      <a:pt x="20918" y="18752"/>
                      <a:pt x="20446" y="19966"/>
                      <a:pt x="19224" y="20384"/>
                    </a:cubicBezTo>
                    <a:cubicBezTo>
                      <a:pt x="17158" y="21191"/>
                      <a:pt x="14997" y="21561"/>
                      <a:pt x="12879" y="21545"/>
                    </a:cubicBezTo>
                    <a:cubicBezTo>
                      <a:pt x="10860" y="21530"/>
                      <a:pt x="8872" y="21163"/>
                      <a:pt x="7088" y="20433"/>
                    </a:cubicBezTo>
                    <a:cubicBezTo>
                      <a:pt x="3533" y="18978"/>
                      <a:pt x="922" y="16147"/>
                      <a:pt x="203" y="12616"/>
                    </a:cubicBezTo>
                    <a:cubicBezTo>
                      <a:pt x="-682" y="8275"/>
                      <a:pt x="1387" y="4297"/>
                      <a:pt x="5205" y="2019"/>
                    </a:cubicBezTo>
                    <a:cubicBezTo>
                      <a:pt x="7353" y="737"/>
                      <a:pt x="9970" y="52"/>
                      <a:pt x="12659" y="3"/>
                    </a:cubicBezTo>
                    <a:cubicBezTo>
                      <a:pt x="14911" y="-39"/>
                      <a:pt x="17228" y="367"/>
                      <a:pt x="19456" y="13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2750" hangingPunct="0"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kern="0">
                  <a:solidFill>
                    <a:srgbClr val="FFFFFF"/>
                  </a:solidFill>
                  <a:sym typeface="Helvetica Neue Medium"/>
                </a:endParaRPr>
              </a:p>
            </p:txBody>
          </p:sp>
        </p:grpSp>
        <p:sp>
          <p:nvSpPr>
            <p:cNvPr id="16" name="Line"/>
            <p:cNvSpPr/>
            <p:nvPr/>
          </p:nvSpPr>
          <p:spPr>
            <a:xfrm>
              <a:off x="2385899" y="139767"/>
              <a:ext cx="1" cy="411848"/>
            </a:xfrm>
            <a:prstGeom prst="line">
              <a:avLst/>
            </a:prstGeom>
            <a:noFill/>
            <a:ln w="25400" cap="flat">
              <a:solidFill>
                <a:srgbClr val="939494">
                  <a:alpha val="29482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sym typeface="Helvetica Neue Medium"/>
              </a:endParaRPr>
            </a:p>
          </p:txBody>
        </p:sp>
      </p:grp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6D5590-13DA-0744-8583-78BD274E59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78932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ABC92851-7332-604F-B6BF-FDE7D68C9B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6014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46ABD1B5-51C3-CE45-98FC-F654517A34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3096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2DBCEC2B-CD5C-8249-85D0-F24F190F8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0177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8DEB29CB-BD69-0D41-9164-5361B5B6C3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07260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366B20E9-8C3D-5C49-A131-A9F741510F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78932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9442116-79C9-D343-AA55-6F17205E21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36014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FADCCE9E-81EF-5042-85DF-1835BB5D7A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93096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01A085FF-2DE9-3F46-B80A-A2E0D22037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0177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="" xmlns:a16="http://schemas.microsoft.com/office/drawing/2014/main" id="{4ACAC108-98C1-704E-811B-82684E55DF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07260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55476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19434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EDB832E-EE44-6E44-94B4-B008A72359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78932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FC3DEA6-FA2D-A14A-BD85-D617196ED9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6014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1E6ED3B7-2458-424A-BA0F-9712B17D01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3096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2FD11E3E-00FB-BE40-B8AB-60A2949BD6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0177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E79E9850-B9A9-104E-AED9-39C143F015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07260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7C85717B-52EF-CB4F-BB87-AB8531CA21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78932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A22FDEBD-947D-8D4F-A9A8-964D9FA421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36014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0857AC53-45B6-E548-B2BB-259DAF07B3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93096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2CB7F7C6-E649-4943-B38A-8D6E24F7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0177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D2B697E4-CC71-2F43-806F-0B773E79CF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07260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29793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se slide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3128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48" r:id="rId12"/>
    <p:sldLayoutId id="2147483750" r:id="rId13"/>
    <p:sldLayoutId id="2147483753" r:id="rId14"/>
    <p:sldLayoutId id="2147483751" r:id="rId15"/>
    <p:sldLayoutId id="2147483752" r:id="rId16"/>
    <p:sldLayoutId id="2147483749" r:id="rId17"/>
    <p:sldLayoutId id="2147483732" r:id="rId18"/>
    <p:sldLayoutId id="2147483733" r:id="rId19"/>
    <p:sldLayoutId id="2147483734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807" r:id="rId29"/>
    <p:sldLayoutId id="2147483815" r:id="rId30"/>
    <p:sldLayoutId id="2147483816" r:id="rId3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6B5C-BFC2-4B20-B3BC-DC36E1D439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D3BA4-7EDF-4B03-8EC9-E0BF93F54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8" r:id="rId12"/>
    <p:sldLayoutId id="2147483781" r:id="rId13"/>
    <p:sldLayoutId id="21474837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5139" y="791390"/>
            <a:ext cx="9704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5139" y="1989139"/>
            <a:ext cx="1143390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1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188909" indent="-188909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77816" indent="-187321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</a:defRPr>
      </a:lvl2pPr>
      <a:lvl3pPr marL="566724" indent="-187321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 sz="1200">
          <a:solidFill>
            <a:schemeClr val="tx1"/>
          </a:solidFill>
          <a:latin typeface="+mn-lt"/>
        </a:defRPr>
      </a:lvl3pPr>
      <a:lvl4pPr marL="738170" indent="-16985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·"/>
        <a:defRPr sz="1200">
          <a:solidFill>
            <a:schemeClr val="tx1"/>
          </a:solidFill>
          <a:latin typeface="+mn-lt"/>
        </a:defRPr>
      </a:lvl4pPr>
      <a:lvl5pPr marL="909616" indent="-16985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&gt;"/>
        <a:defRPr sz="1200">
          <a:solidFill>
            <a:schemeClr val="tx1"/>
          </a:solidFill>
          <a:latin typeface="+mn-lt"/>
        </a:defRPr>
      </a:lvl5pPr>
      <a:lvl6pPr marL="1366804" indent="-16985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&gt;"/>
        <a:defRPr sz="1200">
          <a:solidFill>
            <a:schemeClr val="tx1"/>
          </a:solidFill>
          <a:latin typeface="+mn-lt"/>
        </a:defRPr>
      </a:lvl6pPr>
      <a:lvl7pPr marL="1823993" indent="-16985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&gt;"/>
        <a:defRPr sz="1200">
          <a:solidFill>
            <a:schemeClr val="tx1"/>
          </a:solidFill>
          <a:latin typeface="+mn-lt"/>
        </a:defRPr>
      </a:lvl7pPr>
      <a:lvl8pPr marL="2281182" indent="-16985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&gt;"/>
        <a:defRPr sz="1200">
          <a:solidFill>
            <a:schemeClr val="tx1"/>
          </a:solidFill>
          <a:latin typeface="+mn-lt"/>
        </a:defRPr>
      </a:lvl8pPr>
      <a:lvl9pPr marL="2738370" indent="-169858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&gt;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8975" y="6540500"/>
            <a:ext cx="267702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2750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9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u1-len.ucoz.ru/1/2021/metodicheskie_rekomendacii-2021-v_cvete_nash.pdf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dou1-len.ucoz.ru/index/innovacionnaja_dejatelnost/0-85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jpeg"/><Relationship Id="rId5" Type="http://schemas.openxmlformats.org/officeDocument/2006/relationships/hyperlink" Target="http://dou1-len.ucoz.ru/index/innovacionnaja_dejatelnost/0-85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: Shape 182">
            <a:extLst>
              <a:ext uri="{FF2B5EF4-FFF2-40B4-BE49-F238E27FC236}">
                <a16:creationId xmlns=""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815546" y="716692"/>
            <a:ext cx="10700951" cy="5765460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407876" y="1545325"/>
              <a:ext cx="5474105" cy="3732280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778420" y="4602357"/>
              <a:ext cx="645050" cy="551280"/>
              <a:chOff x="3012785" y="4886192"/>
              <a:chExt cx="637626" cy="544934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012785" y="4886192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333576" y="492418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43412" y="1318621"/>
            <a:ext cx="7188887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sz="3200" b="1" dirty="0">
                <a:latin typeface="Georgia" pitchFamily="18" charset="0"/>
              </a:rPr>
              <a:t>«Создание </a:t>
            </a:r>
            <a:r>
              <a:rPr lang="ru-RU" altLang="ru-RU" sz="3200" b="1" dirty="0" smtClean="0">
                <a:latin typeface="Georgia" pitchFamily="18" charset="0"/>
              </a:rPr>
              <a:t>развивающей среды </a:t>
            </a:r>
            <a:r>
              <a:rPr lang="ru-RU" altLang="ru-RU" sz="3200" b="1" dirty="0">
                <a:latin typeface="Georgia" pitchFamily="18" charset="0"/>
              </a:rPr>
              <a:t>на основе технологии </a:t>
            </a:r>
            <a:endParaRPr lang="ru-RU" altLang="ru-RU" sz="3200" b="1" dirty="0" smtClean="0">
              <a:latin typeface="Georgia" pitchFamily="18" charset="0"/>
            </a:endParaRPr>
          </a:p>
          <a:p>
            <a:pPr algn="ctr"/>
            <a:r>
              <a:rPr lang="ru-RU" altLang="ru-RU" sz="3200" b="1" dirty="0" smtClean="0">
                <a:latin typeface="Georgia" pitchFamily="18" charset="0"/>
              </a:rPr>
              <a:t>В</a:t>
            </a:r>
            <a:r>
              <a:rPr lang="ru-RU" altLang="ru-RU" sz="3200" b="1" dirty="0">
                <a:latin typeface="Georgia" pitchFamily="18" charset="0"/>
              </a:rPr>
              <a:t>. </a:t>
            </a:r>
            <a:r>
              <a:rPr lang="ru-RU" altLang="ru-RU" sz="3200" b="1" dirty="0" err="1">
                <a:latin typeface="Georgia" pitchFamily="18" charset="0"/>
              </a:rPr>
              <a:t>Воскобовича</a:t>
            </a:r>
            <a:r>
              <a:rPr lang="ru-RU" altLang="ru-RU" sz="3200" b="1" dirty="0">
                <a:latin typeface="Georgia" pitchFamily="18" charset="0"/>
              </a:rPr>
              <a:t> </a:t>
            </a:r>
            <a:br>
              <a:rPr lang="ru-RU" altLang="ru-RU" sz="3200" b="1" dirty="0">
                <a:latin typeface="Georgia" pitchFamily="18" charset="0"/>
              </a:rPr>
            </a:br>
            <a:r>
              <a:rPr lang="ru-RU" altLang="ru-RU" sz="3200" b="1" dirty="0">
                <a:latin typeface="Georgia" pitchFamily="18" charset="0"/>
              </a:rPr>
              <a:t>как условие успешного развития креативных способностей дошкольников»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635698" y="4625320"/>
            <a:ext cx="739348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Заведующий: Давыдова Людмила Вячеславовна</a:t>
            </a:r>
          </a:p>
          <a:p>
            <a:pPr algn="ctr"/>
            <a:r>
              <a:rPr lang="ru-RU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Научный руководитель:  Головач Людмила Викторовна - доцент кафедры развития ребенка младшего возраста ГБОУ ИРО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>
            <a:extLst>
              <a:ext uri="{FF2B5EF4-FFF2-40B4-BE49-F238E27FC236}">
                <a16:creationId xmlns="" xmlns:a16="http://schemas.microsoft.com/office/drawing/2014/main" id="{A167934A-C342-DA4B-A11B-C5E422434068}"/>
              </a:ext>
            </a:extLst>
          </p:cNvPr>
          <p:cNvSpPr/>
          <p:nvPr/>
        </p:nvSpPr>
        <p:spPr>
          <a:xfrm>
            <a:off x="6445004" y="3906304"/>
            <a:ext cx="5374463" cy="295169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8F8F8"/>
            </a:bgClr>
          </a:patt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b="0" dirty="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="" xmlns:a16="http://schemas.microsoft.com/office/drawing/2014/main" id="{AFB20CCC-A7D5-F744-B2E4-9DF57E9E496B}"/>
              </a:ext>
            </a:extLst>
          </p:cNvPr>
          <p:cNvSpPr/>
          <p:nvPr/>
        </p:nvSpPr>
        <p:spPr>
          <a:xfrm>
            <a:off x="9388180" y="2775664"/>
            <a:ext cx="2263257" cy="559827"/>
          </a:xfrm>
          <a:prstGeom prst="roundRect">
            <a:avLst>
              <a:gd name="adj" fmla="val 50000"/>
            </a:avLst>
          </a:prstGeom>
          <a:solidFill>
            <a:srgbClr val="929495"/>
          </a:solidFill>
          <a:ln>
            <a:noFill/>
          </a:ln>
          <a:effectLst>
            <a:outerShdw blurRad="152400" dist="38100" dir="5400000" algn="t" rotWithShape="0">
              <a:srgbClr val="56565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050" dirty="0">
              <a:latin typeface="Century Gothic" panose="020B0502020202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F632D7F1-63B9-7249-880E-98012A42D60F}"/>
              </a:ext>
            </a:extLst>
          </p:cNvPr>
          <p:cNvGrpSpPr/>
          <p:nvPr/>
        </p:nvGrpSpPr>
        <p:grpSpPr>
          <a:xfrm>
            <a:off x="6925410" y="2777902"/>
            <a:ext cx="558687" cy="640080"/>
            <a:chOff x="2069465" y="1540730"/>
            <a:chExt cx="558687" cy="640080"/>
          </a:xfrm>
        </p:grpSpPr>
        <p:sp>
          <p:nvSpPr>
            <p:cNvPr id="100" name="Oval 99">
              <a:extLst>
                <a:ext uri="{FF2B5EF4-FFF2-40B4-BE49-F238E27FC236}">
                  <a16:creationId xmlns="" xmlns:a16="http://schemas.microsoft.com/office/drawing/2014/main" id="{AABF6A03-5568-BC40-8368-521311362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34" y="1589806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1" name="Shape">
              <a:extLst>
                <a:ext uri="{FF2B5EF4-FFF2-40B4-BE49-F238E27FC236}">
                  <a16:creationId xmlns="" xmlns:a16="http://schemas.microsoft.com/office/drawing/2014/main" id="{83CB946A-F8E8-EA48-B5D3-77890709A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9465" y="1540730"/>
              <a:ext cx="558687" cy="64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24" h="21338" extrusionOk="0">
                  <a:moveTo>
                    <a:pt x="8257" y="5"/>
                  </a:moveTo>
                  <a:cubicBezTo>
                    <a:pt x="907" y="-253"/>
                    <a:pt x="-2822" y="10185"/>
                    <a:pt x="2523" y="16055"/>
                  </a:cubicBezTo>
                  <a:lnTo>
                    <a:pt x="7615" y="21143"/>
                  </a:lnTo>
                  <a:cubicBezTo>
                    <a:pt x="7729" y="21277"/>
                    <a:pt x="7886" y="21347"/>
                    <a:pt x="8048" y="21338"/>
                  </a:cubicBezTo>
                  <a:cubicBezTo>
                    <a:pt x="8192" y="21329"/>
                    <a:pt x="8327" y="21258"/>
                    <a:pt x="8427" y="21139"/>
                  </a:cubicBezTo>
                  <a:lnTo>
                    <a:pt x="13162" y="16402"/>
                  </a:lnTo>
                  <a:cubicBezTo>
                    <a:pt x="18778" y="10911"/>
                    <a:pt x="15593" y="262"/>
                    <a:pt x="8257" y="5"/>
                  </a:cubicBezTo>
                  <a:close/>
                  <a:moveTo>
                    <a:pt x="8015" y="2821"/>
                  </a:moveTo>
                  <a:cubicBezTo>
                    <a:pt x="9438" y="2821"/>
                    <a:pt x="10860" y="3451"/>
                    <a:pt x="11945" y="4713"/>
                  </a:cubicBezTo>
                  <a:cubicBezTo>
                    <a:pt x="14116" y="7235"/>
                    <a:pt x="14116" y="11326"/>
                    <a:pt x="11945" y="13849"/>
                  </a:cubicBezTo>
                  <a:cubicBezTo>
                    <a:pt x="9775" y="16372"/>
                    <a:pt x="6256" y="16372"/>
                    <a:pt x="4085" y="13849"/>
                  </a:cubicBezTo>
                  <a:cubicBezTo>
                    <a:pt x="1915" y="11326"/>
                    <a:pt x="1915" y="7235"/>
                    <a:pt x="4085" y="4713"/>
                  </a:cubicBezTo>
                  <a:cubicBezTo>
                    <a:pt x="5171" y="3451"/>
                    <a:pt x="6593" y="2821"/>
                    <a:pt x="8015" y="2821"/>
                  </a:cubicBezTo>
                  <a:close/>
                  <a:moveTo>
                    <a:pt x="8015" y="4270"/>
                  </a:moveTo>
                  <a:cubicBezTo>
                    <a:pt x="6912" y="4270"/>
                    <a:pt x="5809" y="4760"/>
                    <a:pt x="4967" y="5738"/>
                  </a:cubicBezTo>
                  <a:cubicBezTo>
                    <a:pt x="3351" y="7616"/>
                    <a:pt x="3291" y="10610"/>
                    <a:pt x="4776" y="12578"/>
                  </a:cubicBezTo>
                  <a:cubicBezTo>
                    <a:pt x="4945" y="12074"/>
                    <a:pt x="5204" y="11601"/>
                    <a:pt x="5554" y="11194"/>
                  </a:cubicBezTo>
                  <a:cubicBezTo>
                    <a:pt x="5776" y="10937"/>
                    <a:pt x="6021" y="10726"/>
                    <a:pt x="6280" y="10553"/>
                  </a:cubicBezTo>
                  <a:cubicBezTo>
                    <a:pt x="5332" y="9442"/>
                    <a:pt x="5334" y="7650"/>
                    <a:pt x="6286" y="6543"/>
                  </a:cubicBezTo>
                  <a:cubicBezTo>
                    <a:pt x="6764" y="5988"/>
                    <a:pt x="7390" y="5710"/>
                    <a:pt x="8015" y="5710"/>
                  </a:cubicBezTo>
                  <a:cubicBezTo>
                    <a:pt x="8641" y="5710"/>
                    <a:pt x="9267" y="5988"/>
                    <a:pt x="9744" y="6543"/>
                  </a:cubicBezTo>
                  <a:cubicBezTo>
                    <a:pt x="10696" y="7650"/>
                    <a:pt x="10698" y="9442"/>
                    <a:pt x="9750" y="10553"/>
                  </a:cubicBezTo>
                  <a:cubicBezTo>
                    <a:pt x="10009" y="10726"/>
                    <a:pt x="10255" y="10937"/>
                    <a:pt x="10476" y="11194"/>
                  </a:cubicBezTo>
                  <a:cubicBezTo>
                    <a:pt x="10826" y="11601"/>
                    <a:pt x="11085" y="12074"/>
                    <a:pt x="11255" y="12578"/>
                  </a:cubicBezTo>
                  <a:cubicBezTo>
                    <a:pt x="12740" y="10610"/>
                    <a:pt x="12679" y="7616"/>
                    <a:pt x="11063" y="5738"/>
                  </a:cubicBezTo>
                  <a:cubicBezTo>
                    <a:pt x="10222" y="4760"/>
                    <a:pt x="9118" y="4270"/>
                    <a:pt x="8015" y="4270"/>
                  </a:cubicBezTo>
                  <a:close/>
                  <a:moveTo>
                    <a:pt x="8015" y="7125"/>
                  </a:moveTo>
                  <a:cubicBezTo>
                    <a:pt x="7701" y="7125"/>
                    <a:pt x="7387" y="7264"/>
                    <a:pt x="7147" y="7543"/>
                  </a:cubicBezTo>
                  <a:cubicBezTo>
                    <a:pt x="6668" y="8100"/>
                    <a:pt x="6668" y="9003"/>
                    <a:pt x="7147" y="9560"/>
                  </a:cubicBezTo>
                  <a:cubicBezTo>
                    <a:pt x="7627" y="10117"/>
                    <a:pt x="8404" y="10117"/>
                    <a:pt x="8883" y="9560"/>
                  </a:cubicBezTo>
                  <a:cubicBezTo>
                    <a:pt x="9362" y="9003"/>
                    <a:pt x="9362" y="8100"/>
                    <a:pt x="8883" y="7543"/>
                  </a:cubicBezTo>
                  <a:cubicBezTo>
                    <a:pt x="8643" y="7264"/>
                    <a:pt x="8329" y="7125"/>
                    <a:pt x="8015" y="7125"/>
                  </a:cubicBezTo>
                  <a:close/>
                  <a:moveTo>
                    <a:pt x="7873" y="11385"/>
                  </a:moveTo>
                  <a:cubicBezTo>
                    <a:pt x="7332" y="11424"/>
                    <a:pt x="6800" y="11681"/>
                    <a:pt x="6386" y="12162"/>
                  </a:cubicBezTo>
                  <a:cubicBezTo>
                    <a:pt x="6049" y="12553"/>
                    <a:pt x="5838" y="13036"/>
                    <a:pt x="5753" y="13542"/>
                  </a:cubicBezTo>
                  <a:cubicBezTo>
                    <a:pt x="6445" y="14038"/>
                    <a:pt x="7230" y="14287"/>
                    <a:pt x="8015" y="14287"/>
                  </a:cubicBezTo>
                  <a:cubicBezTo>
                    <a:pt x="8800" y="14287"/>
                    <a:pt x="9585" y="14039"/>
                    <a:pt x="10276" y="13543"/>
                  </a:cubicBezTo>
                  <a:cubicBezTo>
                    <a:pt x="10192" y="13037"/>
                    <a:pt x="9981" y="12554"/>
                    <a:pt x="9644" y="12162"/>
                  </a:cubicBezTo>
                  <a:cubicBezTo>
                    <a:pt x="9230" y="11681"/>
                    <a:pt x="8698" y="11424"/>
                    <a:pt x="8157" y="11385"/>
                  </a:cubicBezTo>
                  <a:cubicBezTo>
                    <a:pt x="8110" y="11388"/>
                    <a:pt x="8063" y="11390"/>
                    <a:pt x="8015" y="11390"/>
                  </a:cubicBezTo>
                  <a:cubicBezTo>
                    <a:pt x="7968" y="11390"/>
                    <a:pt x="7921" y="11388"/>
                    <a:pt x="7873" y="1138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52" name="Rectangle">
            <a:extLst>
              <a:ext uri="{FF2B5EF4-FFF2-40B4-BE49-F238E27FC236}">
                <a16:creationId xmlns="" xmlns:a16="http://schemas.microsoft.com/office/drawing/2014/main" id="{96503667-41CC-A243-BE1D-018D2E73D4D3}"/>
              </a:ext>
            </a:extLst>
          </p:cNvPr>
          <p:cNvSpPr/>
          <p:nvPr/>
        </p:nvSpPr>
        <p:spPr>
          <a:xfrm>
            <a:off x="186267" y="1388533"/>
            <a:ext cx="9203211" cy="5469467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5">
                <a:lumMod val="20000"/>
                <a:lumOff val="80000"/>
              </a:schemeClr>
            </a:bgClr>
          </a:patt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b="0" dirty="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4AF78669-F27C-0640-9DED-6EDC48175D0B}"/>
              </a:ext>
            </a:extLst>
          </p:cNvPr>
          <p:cNvSpPr/>
          <p:nvPr/>
        </p:nvSpPr>
        <p:spPr>
          <a:xfrm>
            <a:off x="448361" y="315660"/>
            <a:ext cx="8731516" cy="2922280"/>
          </a:xfrm>
          <a:prstGeom prst="roundRect">
            <a:avLst>
              <a:gd name="adj" fmla="val 6785"/>
            </a:avLst>
          </a:prstGeom>
          <a:solidFill>
            <a:srgbClr val="FFFFFF"/>
          </a:solidFill>
          <a:ln>
            <a:noFill/>
          </a:ln>
          <a:effectLst>
            <a:outerShdw blurRad="152400" dist="38100" dir="5400000" algn="t" rotWithShape="0">
              <a:srgbClr val="56565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05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DB5AA52-F274-2347-B1B9-238523DCB915}"/>
              </a:ext>
            </a:extLst>
          </p:cNvPr>
          <p:cNvGrpSpPr/>
          <p:nvPr/>
        </p:nvGrpSpPr>
        <p:grpSpPr>
          <a:xfrm>
            <a:off x="654595" y="4057767"/>
            <a:ext cx="4284568" cy="1424556"/>
            <a:chOff x="6819775" y="4152332"/>
            <a:chExt cx="1920240" cy="559827"/>
          </a:xfrm>
        </p:grpSpPr>
        <p:sp>
          <p:nvSpPr>
            <p:cNvPr id="115" name="Rounded Rectangle 114">
              <a:extLst>
                <a:ext uri="{FF2B5EF4-FFF2-40B4-BE49-F238E27FC236}">
                  <a16:creationId xmlns="" xmlns:a16="http://schemas.microsoft.com/office/drawing/2014/main" id="{C6F32B9C-A5E6-7643-B547-68FC691C3493}"/>
                </a:ext>
              </a:extLst>
            </p:cNvPr>
            <p:cNvSpPr/>
            <p:nvPr/>
          </p:nvSpPr>
          <p:spPr>
            <a:xfrm>
              <a:off x="6819775" y="4152332"/>
              <a:ext cx="1920240" cy="55982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38100" dir="5400000" algn="t" rotWithShape="0">
                <a:srgbClr val="565656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Our choices">
              <a:extLst>
                <a:ext uri="{FF2B5EF4-FFF2-40B4-BE49-F238E27FC236}">
                  <a16:creationId xmlns="" xmlns:a16="http://schemas.microsoft.com/office/drawing/2014/main" id="{69570523-68BC-B440-B470-79A25411D867}"/>
                </a:ext>
              </a:extLst>
            </p:cNvPr>
            <p:cNvSpPr txBox="1"/>
            <p:nvPr/>
          </p:nvSpPr>
          <p:spPr>
            <a:xfrm>
              <a:off x="7161492" y="4226869"/>
              <a:ext cx="1236805" cy="389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71" tIns="45671" rIns="45671" bIns="45671" numCol="1" anchor="ctr">
              <a:noAutofit/>
            </a:bodyPr>
            <a:lstStyle>
              <a:lvl1pPr>
                <a:defRPr b="1">
                  <a:solidFill>
                    <a:srgbClr val="262626"/>
                  </a:solidFill>
                </a:defRPr>
              </a:lvl1pPr>
            </a:lstStyle>
            <a:p>
              <a:pPr>
                <a:lnSpc>
                  <a:spcPts val="1420"/>
                </a:lnSpc>
              </a:pPr>
              <a:r>
                <a:rPr lang="en-US" sz="800" b="0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r</a:t>
              </a:r>
              <a:endParaRPr sz="800" b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9" name="Rounded Rectangle 148">
            <a:extLst>
              <a:ext uri="{FF2B5EF4-FFF2-40B4-BE49-F238E27FC236}">
                <a16:creationId xmlns="" xmlns:a16="http://schemas.microsoft.com/office/drawing/2014/main" id="{8E848FD2-01F8-304C-AE82-48CCC82EFBA6}"/>
              </a:ext>
            </a:extLst>
          </p:cNvPr>
          <p:cNvSpPr/>
          <p:nvPr/>
        </p:nvSpPr>
        <p:spPr>
          <a:xfrm>
            <a:off x="115219" y="6046888"/>
            <a:ext cx="1920240" cy="559827"/>
          </a:xfrm>
          <a:prstGeom prst="roundRect">
            <a:avLst>
              <a:gd name="adj" fmla="val 50000"/>
            </a:avLst>
          </a:prstGeom>
          <a:solidFill>
            <a:srgbClr val="CC66FF"/>
          </a:solidFill>
          <a:ln>
            <a:noFill/>
          </a:ln>
          <a:effectLst>
            <a:outerShdw blurRad="152400" dist="38100" dir="5400000" algn="t" rotWithShape="0">
              <a:srgbClr val="56565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187" name="Rounded Rectangle 186">
            <a:extLst>
              <a:ext uri="{FF2B5EF4-FFF2-40B4-BE49-F238E27FC236}">
                <a16:creationId xmlns="" xmlns:a16="http://schemas.microsoft.com/office/drawing/2014/main" id="{491ABFBF-D66A-CE4F-B280-C24ACC213ED4}"/>
              </a:ext>
            </a:extLst>
          </p:cNvPr>
          <p:cNvSpPr/>
          <p:nvPr/>
        </p:nvSpPr>
        <p:spPr>
          <a:xfrm>
            <a:off x="1411854" y="6113453"/>
            <a:ext cx="1920240" cy="559827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>
            <a:outerShdw blurRad="152400" dist="38100" dir="5400000" algn="t" rotWithShape="0">
              <a:srgbClr val="56565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72" name="Line">
            <a:extLst>
              <a:ext uri="{FF2B5EF4-FFF2-40B4-BE49-F238E27FC236}">
                <a16:creationId xmlns="" xmlns:a16="http://schemas.microsoft.com/office/drawing/2014/main" id="{B35A5E68-AB8E-4444-9330-3481B5C46A83}"/>
              </a:ext>
            </a:extLst>
          </p:cNvPr>
          <p:cNvSpPr/>
          <p:nvPr/>
        </p:nvSpPr>
        <p:spPr>
          <a:xfrm rot="16200000">
            <a:off x="4282587" y="4684985"/>
            <a:ext cx="2569703" cy="486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extrusionOk="0">
                <a:moveTo>
                  <a:pt x="4" y="21600"/>
                </a:moveTo>
                <a:lnTo>
                  <a:pt x="4" y="11365"/>
                </a:lnTo>
                <a:cubicBezTo>
                  <a:pt x="-21" y="10021"/>
                  <a:pt x="67" y="8687"/>
                  <a:pt x="243" y="7723"/>
                </a:cubicBezTo>
                <a:cubicBezTo>
                  <a:pt x="440" y="6646"/>
                  <a:pt x="724" y="6160"/>
                  <a:pt x="1001" y="6422"/>
                </a:cubicBezTo>
                <a:lnTo>
                  <a:pt x="9605" y="6422"/>
                </a:lnTo>
                <a:cubicBezTo>
                  <a:pt x="9917" y="6252"/>
                  <a:pt x="10210" y="5511"/>
                  <a:pt x="10433" y="4323"/>
                </a:cubicBezTo>
                <a:cubicBezTo>
                  <a:pt x="10651" y="3161"/>
                  <a:pt x="10791" y="1638"/>
                  <a:pt x="10829" y="0"/>
                </a:cubicBezTo>
                <a:cubicBezTo>
                  <a:pt x="10842" y="1642"/>
                  <a:pt x="10967" y="3200"/>
                  <a:pt x="11181" y="4379"/>
                </a:cubicBezTo>
                <a:cubicBezTo>
                  <a:pt x="11399" y="5587"/>
                  <a:pt x="11695" y="6310"/>
                  <a:pt x="12008" y="6402"/>
                </a:cubicBezTo>
                <a:lnTo>
                  <a:pt x="20571" y="6402"/>
                </a:lnTo>
                <a:cubicBezTo>
                  <a:pt x="20858" y="6326"/>
                  <a:pt x="21136" y="6945"/>
                  <a:pt x="21328" y="8089"/>
                </a:cubicBezTo>
                <a:cubicBezTo>
                  <a:pt x="21491" y="9060"/>
                  <a:pt x="21579" y="10331"/>
                  <a:pt x="21573" y="11639"/>
                </a:cubicBezTo>
                <a:lnTo>
                  <a:pt x="21573" y="21484"/>
                </a:lnTo>
              </a:path>
            </a:pathLst>
          </a:custGeom>
          <a:noFill/>
          <a:ln w="63500" cap="flat">
            <a:solidFill>
              <a:srgbClr val="929495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50E21CE-B1CF-D845-8754-F8B19B968ECF}"/>
              </a:ext>
            </a:extLst>
          </p:cNvPr>
          <p:cNvGrpSpPr/>
          <p:nvPr/>
        </p:nvGrpSpPr>
        <p:grpSpPr>
          <a:xfrm>
            <a:off x="227247" y="214808"/>
            <a:ext cx="2263257" cy="559827"/>
            <a:chOff x="1405917" y="1788675"/>
            <a:chExt cx="2263257" cy="559827"/>
          </a:xfrm>
        </p:grpSpPr>
        <p:sp>
          <p:nvSpPr>
            <p:cNvPr id="93" name="Rounded Rectangle 92">
              <a:extLst>
                <a:ext uri="{FF2B5EF4-FFF2-40B4-BE49-F238E27FC236}">
                  <a16:creationId xmlns="" xmlns:a16="http://schemas.microsoft.com/office/drawing/2014/main" id="{8B88657F-4D45-DC42-97CC-CDA08D205086}"/>
                </a:ext>
              </a:extLst>
            </p:cNvPr>
            <p:cNvSpPr/>
            <p:nvPr/>
          </p:nvSpPr>
          <p:spPr>
            <a:xfrm>
              <a:off x="1405917" y="1788675"/>
              <a:ext cx="2263257" cy="559827"/>
            </a:xfrm>
            <a:prstGeom prst="roundRect">
              <a:avLst>
                <a:gd name="adj" fmla="val 50000"/>
              </a:avLst>
            </a:prstGeom>
            <a:solidFill>
              <a:srgbClr val="929495"/>
            </a:solidFill>
            <a:ln>
              <a:noFill/>
            </a:ln>
            <a:effectLst>
              <a:outerShdw blurRad="152400" dist="38100" dir="5400000" algn="t" rotWithShape="0">
                <a:srgbClr val="565656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6" name="Our choices">
              <a:extLst>
                <a:ext uri="{FF2B5EF4-FFF2-40B4-BE49-F238E27FC236}">
                  <a16:creationId xmlns="" xmlns:a16="http://schemas.microsoft.com/office/drawing/2014/main" id="{B42668CF-D0EE-C445-BAAC-3C2977CB6B33}"/>
                </a:ext>
              </a:extLst>
            </p:cNvPr>
            <p:cNvSpPr txBox="1"/>
            <p:nvPr/>
          </p:nvSpPr>
          <p:spPr>
            <a:xfrm>
              <a:off x="1977324" y="1862507"/>
              <a:ext cx="1236805" cy="389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71" tIns="45671" rIns="45671" bIns="45671" numCol="1" anchor="ctr">
              <a:noAutofit/>
            </a:bodyPr>
            <a:lstStyle>
              <a:lvl1pPr>
                <a:defRPr b="1">
                  <a:solidFill>
                    <a:srgbClr val="262626"/>
                  </a:solidFill>
                </a:defRPr>
              </a:lvl1pPr>
            </a:lstStyle>
            <a:p>
              <a:pPr algn="ctr">
                <a:lnSpc>
                  <a:spcPts val="126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Выпускники ДОО</a:t>
              </a:r>
              <a:endParaRPr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3835395-F4DE-0846-AA90-A6846A4ABE89}"/>
              </a:ext>
            </a:extLst>
          </p:cNvPr>
          <p:cNvGrpSpPr/>
          <p:nvPr/>
        </p:nvGrpSpPr>
        <p:grpSpPr>
          <a:xfrm>
            <a:off x="154283" y="117622"/>
            <a:ext cx="558687" cy="640080"/>
            <a:chOff x="2069465" y="1529155"/>
            <a:chExt cx="558687" cy="640080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205ECD94-6A11-604C-B66A-E484CE130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34" y="1566656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1" name="Shape">
              <a:extLst>
                <a:ext uri="{FF2B5EF4-FFF2-40B4-BE49-F238E27FC236}">
                  <a16:creationId xmlns="" xmlns:a16="http://schemas.microsoft.com/office/drawing/2014/main" id="{D99BEE69-A22C-D84C-8834-DE650FDFFD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9465" y="1529155"/>
              <a:ext cx="558687" cy="64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24" h="21338" extrusionOk="0">
                  <a:moveTo>
                    <a:pt x="8257" y="5"/>
                  </a:moveTo>
                  <a:cubicBezTo>
                    <a:pt x="907" y="-253"/>
                    <a:pt x="-2822" y="10185"/>
                    <a:pt x="2523" y="16055"/>
                  </a:cubicBezTo>
                  <a:lnTo>
                    <a:pt x="7615" y="21143"/>
                  </a:lnTo>
                  <a:cubicBezTo>
                    <a:pt x="7729" y="21277"/>
                    <a:pt x="7886" y="21347"/>
                    <a:pt x="8048" y="21338"/>
                  </a:cubicBezTo>
                  <a:cubicBezTo>
                    <a:pt x="8192" y="21329"/>
                    <a:pt x="8327" y="21258"/>
                    <a:pt x="8427" y="21139"/>
                  </a:cubicBezTo>
                  <a:lnTo>
                    <a:pt x="13162" y="16402"/>
                  </a:lnTo>
                  <a:cubicBezTo>
                    <a:pt x="18778" y="10911"/>
                    <a:pt x="15593" y="262"/>
                    <a:pt x="8257" y="5"/>
                  </a:cubicBezTo>
                  <a:close/>
                  <a:moveTo>
                    <a:pt x="8015" y="2821"/>
                  </a:moveTo>
                  <a:cubicBezTo>
                    <a:pt x="9438" y="2821"/>
                    <a:pt x="10860" y="3451"/>
                    <a:pt x="11945" y="4713"/>
                  </a:cubicBezTo>
                  <a:cubicBezTo>
                    <a:pt x="14116" y="7235"/>
                    <a:pt x="14116" y="11326"/>
                    <a:pt x="11945" y="13849"/>
                  </a:cubicBezTo>
                  <a:cubicBezTo>
                    <a:pt x="9775" y="16372"/>
                    <a:pt x="6256" y="16372"/>
                    <a:pt x="4085" y="13849"/>
                  </a:cubicBezTo>
                  <a:cubicBezTo>
                    <a:pt x="1915" y="11326"/>
                    <a:pt x="1915" y="7235"/>
                    <a:pt x="4085" y="4713"/>
                  </a:cubicBezTo>
                  <a:cubicBezTo>
                    <a:pt x="5171" y="3451"/>
                    <a:pt x="6593" y="2821"/>
                    <a:pt x="8015" y="2821"/>
                  </a:cubicBezTo>
                  <a:close/>
                  <a:moveTo>
                    <a:pt x="8015" y="4270"/>
                  </a:moveTo>
                  <a:cubicBezTo>
                    <a:pt x="6912" y="4270"/>
                    <a:pt x="5809" y="4760"/>
                    <a:pt x="4967" y="5738"/>
                  </a:cubicBezTo>
                  <a:cubicBezTo>
                    <a:pt x="3351" y="7616"/>
                    <a:pt x="3291" y="10610"/>
                    <a:pt x="4776" y="12578"/>
                  </a:cubicBezTo>
                  <a:cubicBezTo>
                    <a:pt x="4945" y="12074"/>
                    <a:pt x="5204" y="11601"/>
                    <a:pt x="5554" y="11194"/>
                  </a:cubicBezTo>
                  <a:cubicBezTo>
                    <a:pt x="5776" y="10937"/>
                    <a:pt x="6021" y="10726"/>
                    <a:pt x="6280" y="10553"/>
                  </a:cubicBezTo>
                  <a:cubicBezTo>
                    <a:pt x="5332" y="9442"/>
                    <a:pt x="5334" y="7650"/>
                    <a:pt x="6286" y="6543"/>
                  </a:cubicBezTo>
                  <a:cubicBezTo>
                    <a:pt x="6764" y="5988"/>
                    <a:pt x="7390" y="5710"/>
                    <a:pt x="8015" y="5710"/>
                  </a:cubicBezTo>
                  <a:cubicBezTo>
                    <a:pt x="8641" y="5710"/>
                    <a:pt x="9267" y="5988"/>
                    <a:pt x="9744" y="6543"/>
                  </a:cubicBezTo>
                  <a:cubicBezTo>
                    <a:pt x="10696" y="7650"/>
                    <a:pt x="10698" y="9442"/>
                    <a:pt x="9750" y="10553"/>
                  </a:cubicBezTo>
                  <a:cubicBezTo>
                    <a:pt x="10009" y="10726"/>
                    <a:pt x="10255" y="10937"/>
                    <a:pt x="10476" y="11194"/>
                  </a:cubicBezTo>
                  <a:cubicBezTo>
                    <a:pt x="10826" y="11601"/>
                    <a:pt x="11085" y="12074"/>
                    <a:pt x="11255" y="12578"/>
                  </a:cubicBezTo>
                  <a:cubicBezTo>
                    <a:pt x="12740" y="10610"/>
                    <a:pt x="12679" y="7616"/>
                    <a:pt x="11063" y="5738"/>
                  </a:cubicBezTo>
                  <a:cubicBezTo>
                    <a:pt x="10222" y="4760"/>
                    <a:pt x="9118" y="4270"/>
                    <a:pt x="8015" y="4270"/>
                  </a:cubicBezTo>
                  <a:close/>
                  <a:moveTo>
                    <a:pt x="8015" y="7125"/>
                  </a:moveTo>
                  <a:cubicBezTo>
                    <a:pt x="7701" y="7125"/>
                    <a:pt x="7387" y="7264"/>
                    <a:pt x="7147" y="7543"/>
                  </a:cubicBezTo>
                  <a:cubicBezTo>
                    <a:pt x="6668" y="8100"/>
                    <a:pt x="6668" y="9003"/>
                    <a:pt x="7147" y="9560"/>
                  </a:cubicBezTo>
                  <a:cubicBezTo>
                    <a:pt x="7627" y="10117"/>
                    <a:pt x="8404" y="10117"/>
                    <a:pt x="8883" y="9560"/>
                  </a:cubicBezTo>
                  <a:cubicBezTo>
                    <a:pt x="9362" y="9003"/>
                    <a:pt x="9362" y="8100"/>
                    <a:pt x="8883" y="7543"/>
                  </a:cubicBezTo>
                  <a:cubicBezTo>
                    <a:pt x="8643" y="7264"/>
                    <a:pt x="8329" y="7125"/>
                    <a:pt x="8015" y="7125"/>
                  </a:cubicBezTo>
                  <a:close/>
                  <a:moveTo>
                    <a:pt x="7873" y="11385"/>
                  </a:moveTo>
                  <a:cubicBezTo>
                    <a:pt x="7332" y="11424"/>
                    <a:pt x="6800" y="11681"/>
                    <a:pt x="6386" y="12162"/>
                  </a:cubicBezTo>
                  <a:cubicBezTo>
                    <a:pt x="6049" y="12553"/>
                    <a:pt x="5838" y="13036"/>
                    <a:pt x="5753" y="13542"/>
                  </a:cubicBezTo>
                  <a:cubicBezTo>
                    <a:pt x="6445" y="14038"/>
                    <a:pt x="7230" y="14287"/>
                    <a:pt x="8015" y="14287"/>
                  </a:cubicBezTo>
                  <a:cubicBezTo>
                    <a:pt x="8800" y="14287"/>
                    <a:pt x="9585" y="14039"/>
                    <a:pt x="10276" y="13543"/>
                  </a:cubicBezTo>
                  <a:cubicBezTo>
                    <a:pt x="10192" y="13037"/>
                    <a:pt x="9981" y="12554"/>
                    <a:pt x="9644" y="12162"/>
                  </a:cubicBezTo>
                  <a:cubicBezTo>
                    <a:pt x="9230" y="11681"/>
                    <a:pt x="8698" y="11424"/>
                    <a:pt x="8157" y="11385"/>
                  </a:cubicBezTo>
                  <a:cubicBezTo>
                    <a:pt x="8110" y="11388"/>
                    <a:pt x="8063" y="11390"/>
                    <a:pt x="8015" y="11390"/>
                  </a:cubicBezTo>
                  <a:cubicBezTo>
                    <a:pt x="7968" y="11390"/>
                    <a:pt x="7921" y="11388"/>
                    <a:pt x="7873" y="1138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78203"/>
              </p:ext>
            </p:extLst>
          </p:nvPr>
        </p:nvGraphicFramePr>
        <p:xfrm>
          <a:off x="654594" y="824250"/>
          <a:ext cx="8319050" cy="21331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81167"/>
                <a:gridCol w="463072"/>
                <a:gridCol w="691358"/>
                <a:gridCol w="926144"/>
                <a:gridCol w="926144"/>
                <a:gridCol w="690546"/>
                <a:gridCol w="691358"/>
                <a:gridCol w="691358"/>
                <a:gridCol w="580871"/>
                <a:gridCol w="511817"/>
                <a:gridCol w="511817"/>
                <a:gridCol w="353398"/>
              </a:tblGrid>
              <a:tr h="521181">
                <a:tc rowSpan="2"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Уровни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(В исследовании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принимало участие 28 детей)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8130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Когнитивно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-креативный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5938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Мотивационно-личностный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97485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Эмоциональный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3655" marR="21590" indent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Деятельностный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креативность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Творческое мышление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Творческое воображение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Познавательные потребности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Независимость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Экспрессивность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Эмо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 чувствительность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Импресивность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Творческая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активность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Настойчивость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Смелость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/>
                </a:tc>
              </a:tr>
              <a:tr h="165135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6827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40,5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40,5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5135"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marR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5" name="Rounded Rectangle 94">
            <a:extLst>
              <a:ext uri="{FF2B5EF4-FFF2-40B4-BE49-F238E27FC236}">
                <a16:creationId xmlns="" xmlns:a16="http://schemas.microsoft.com/office/drawing/2014/main" id="{59D23355-FAFB-E64E-9181-5E311C7F78A0}"/>
              </a:ext>
            </a:extLst>
          </p:cNvPr>
          <p:cNvSpPr/>
          <p:nvPr/>
        </p:nvSpPr>
        <p:spPr>
          <a:xfrm>
            <a:off x="5939390" y="3417982"/>
            <a:ext cx="5767293" cy="2739916"/>
          </a:xfrm>
          <a:prstGeom prst="roundRect">
            <a:avLst>
              <a:gd name="adj" fmla="val 6785"/>
            </a:avLst>
          </a:prstGeom>
          <a:solidFill>
            <a:srgbClr val="FFFFFF"/>
          </a:solidFill>
          <a:ln>
            <a:noFill/>
          </a:ln>
          <a:effectLst>
            <a:outerShdw blurRad="152400" dist="38100" dir="5400000" algn="t" rotWithShape="0">
              <a:srgbClr val="56565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050" dirty="0">
              <a:latin typeface="Century Gothic" panose="020B0502020202020204" pitchFamily="34" charset="0"/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900935239"/>
              </p:ext>
            </p:extLst>
          </p:nvPr>
        </p:nvGraphicFramePr>
        <p:xfrm>
          <a:off x="5939390" y="3643297"/>
          <a:ext cx="57721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63113" y="4262214"/>
            <a:ext cx="3679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шкала </a:t>
            </a:r>
            <a:r>
              <a:rPr lang="ru-RU" dirty="0"/>
              <a:t>Вильямса «Опросник для родителей и учителей по оценки креативности (творческого начала) ребёнка» </a:t>
            </a:r>
          </a:p>
        </p:txBody>
      </p:sp>
      <p:grpSp>
        <p:nvGrpSpPr>
          <p:cNvPr id="53" name="Group 23">
            <a:extLst>
              <a:ext uri="{FF2B5EF4-FFF2-40B4-BE49-F238E27FC236}">
                <a16:creationId xmlns="" xmlns:a16="http://schemas.microsoft.com/office/drawing/2014/main" id="{03835395-F4DE-0846-AA90-A6846A4ABE89}"/>
              </a:ext>
            </a:extLst>
          </p:cNvPr>
          <p:cNvGrpSpPr/>
          <p:nvPr/>
        </p:nvGrpSpPr>
        <p:grpSpPr>
          <a:xfrm>
            <a:off x="9388180" y="2637312"/>
            <a:ext cx="558687" cy="640080"/>
            <a:chOff x="2069465" y="1529155"/>
            <a:chExt cx="558687" cy="640080"/>
          </a:xfrm>
        </p:grpSpPr>
        <p:sp>
          <p:nvSpPr>
            <p:cNvPr id="54" name="Oval 22">
              <a:extLst>
                <a:ext uri="{FF2B5EF4-FFF2-40B4-BE49-F238E27FC236}">
                  <a16:creationId xmlns="" xmlns:a16="http://schemas.microsoft.com/office/drawing/2014/main" id="{205ECD94-6A11-604C-B66A-E484CE130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0334" y="1566656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5" name="Shape">
              <a:extLst>
                <a:ext uri="{FF2B5EF4-FFF2-40B4-BE49-F238E27FC236}">
                  <a16:creationId xmlns="" xmlns:a16="http://schemas.microsoft.com/office/drawing/2014/main" id="{D99BEE69-A22C-D84C-8834-DE650FDFFD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9465" y="1529155"/>
              <a:ext cx="558687" cy="64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24" h="21338" extrusionOk="0">
                  <a:moveTo>
                    <a:pt x="8257" y="5"/>
                  </a:moveTo>
                  <a:cubicBezTo>
                    <a:pt x="907" y="-253"/>
                    <a:pt x="-2822" y="10185"/>
                    <a:pt x="2523" y="16055"/>
                  </a:cubicBezTo>
                  <a:lnTo>
                    <a:pt x="7615" y="21143"/>
                  </a:lnTo>
                  <a:cubicBezTo>
                    <a:pt x="7729" y="21277"/>
                    <a:pt x="7886" y="21347"/>
                    <a:pt x="8048" y="21338"/>
                  </a:cubicBezTo>
                  <a:cubicBezTo>
                    <a:pt x="8192" y="21329"/>
                    <a:pt x="8327" y="21258"/>
                    <a:pt x="8427" y="21139"/>
                  </a:cubicBezTo>
                  <a:lnTo>
                    <a:pt x="13162" y="16402"/>
                  </a:lnTo>
                  <a:cubicBezTo>
                    <a:pt x="18778" y="10911"/>
                    <a:pt x="15593" y="262"/>
                    <a:pt x="8257" y="5"/>
                  </a:cubicBezTo>
                  <a:close/>
                  <a:moveTo>
                    <a:pt x="8015" y="2821"/>
                  </a:moveTo>
                  <a:cubicBezTo>
                    <a:pt x="9438" y="2821"/>
                    <a:pt x="10860" y="3451"/>
                    <a:pt x="11945" y="4713"/>
                  </a:cubicBezTo>
                  <a:cubicBezTo>
                    <a:pt x="14116" y="7235"/>
                    <a:pt x="14116" y="11326"/>
                    <a:pt x="11945" y="13849"/>
                  </a:cubicBezTo>
                  <a:cubicBezTo>
                    <a:pt x="9775" y="16372"/>
                    <a:pt x="6256" y="16372"/>
                    <a:pt x="4085" y="13849"/>
                  </a:cubicBezTo>
                  <a:cubicBezTo>
                    <a:pt x="1915" y="11326"/>
                    <a:pt x="1915" y="7235"/>
                    <a:pt x="4085" y="4713"/>
                  </a:cubicBezTo>
                  <a:cubicBezTo>
                    <a:pt x="5171" y="3451"/>
                    <a:pt x="6593" y="2821"/>
                    <a:pt x="8015" y="2821"/>
                  </a:cubicBezTo>
                  <a:close/>
                  <a:moveTo>
                    <a:pt x="8015" y="4270"/>
                  </a:moveTo>
                  <a:cubicBezTo>
                    <a:pt x="6912" y="4270"/>
                    <a:pt x="5809" y="4760"/>
                    <a:pt x="4967" y="5738"/>
                  </a:cubicBezTo>
                  <a:cubicBezTo>
                    <a:pt x="3351" y="7616"/>
                    <a:pt x="3291" y="10610"/>
                    <a:pt x="4776" y="12578"/>
                  </a:cubicBezTo>
                  <a:cubicBezTo>
                    <a:pt x="4945" y="12074"/>
                    <a:pt x="5204" y="11601"/>
                    <a:pt x="5554" y="11194"/>
                  </a:cubicBezTo>
                  <a:cubicBezTo>
                    <a:pt x="5776" y="10937"/>
                    <a:pt x="6021" y="10726"/>
                    <a:pt x="6280" y="10553"/>
                  </a:cubicBezTo>
                  <a:cubicBezTo>
                    <a:pt x="5332" y="9442"/>
                    <a:pt x="5334" y="7650"/>
                    <a:pt x="6286" y="6543"/>
                  </a:cubicBezTo>
                  <a:cubicBezTo>
                    <a:pt x="6764" y="5988"/>
                    <a:pt x="7390" y="5710"/>
                    <a:pt x="8015" y="5710"/>
                  </a:cubicBezTo>
                  <a:cubicBezTo>
                    <a:pt x="8641" y="5710"/>
                    <a:pt x="9267" y="5988"/>
                    <a:pt x="9744" y="6543"/>
                  </a:cubicBezTo>
                  <a:cubicBezTo>
                    <a:pt x="10696" y="7650"/>
                    <a:pt x="10698" y="9442"/>
                    <a:pt x="9750" y="10553"/>
                  </a:cubicBezTo>
                  <a:cubicBezTo>
                    <a:pt x="10009" y="10726"/>
                    <a:pt x="10255" y="10937"/>
                    <a:pt x="10476" y="11194"/>
                  </a:cubicBezTo>
                  <a:cubicBezTo>
                    <a:pt x="10826" y="11601"/>
                    <a:pt x="11085" y="12074"/>
                    <a:pt x="11255" y="12578"/>
                  </a:cubicBezTo>
                  <a:cubicBezTo>
                    <a:pt x="12740" y="10610"/>
                    <a:pt x="12679" y="7616"/>
                    <a:pt x="11063" y="5738"/>
                  </a:cubicBezTo>
                  <a:cubicBezTo>
                    <a:pt x="10222" y="4760"/>
                    <a:pt x="9118" y="4270"/>
                    <a:pt x="8015" y="4270"/>
                  </a:cubicBezTo>
                  <a:close/>
                  <a:moveTo>
                    <a:pt x="8015" y="7125"/>
                  </a:moveTo>
                  <a:cubicBezTo>
                    <a:pt x="7701" y="7125"/>
                    <a:pt x="7387" y="7264"/>
                    <a:pt x="7147" y="7543"/>
                  </a:cubicBezTo>
                  <a:cubicBezTo>
                    <a:pt x="6668" y="8100"/>
                    <a:pt x="6668" y="9003"/>
                    <a:pt x="7147" y="9560"/>
                  </a:cubicBezTo>
                  <a:cubicBezTo>
                    <a:pt x="7627" y="10117"/>
                    <a:pt x="8404" y="10117"/>
                    <a:pt x="8883" y="9560"/>
                  </a:cubicBezTo>
                  <a:cubicBezTo>
                    <a:pt x="9362" y="9003"/>
                    <a:pt x="9362" y="8100"/>
                    <a:pt x="8883" y="7543"/>
                  </a:cubicBezTo>
                  <a:cubicBezTo>
                    <a:pt x="8643" y="7264"/>
                    <a:pt x="8329" y="7125"/>
                    <a:pt x="8015" y="7125"/>
                  </a:cubicBezTo>
                  <a:close/>
                  <a:moveTo>
                    <a:pt x="7873" y="11385"/>
                  </a:moveTo>
                  <a:cubicBezTo>
                    <a:pt x="7332" y="11424"/>
                    <a:pt x="6800" y="11681"/>
                    <a:pt x="6386" y="12162"/>
                  </a:cubicBezTo>
                  <a:cubicBezTo>
                    <a:pt x="6049" y="12553"/>
                    <a:pt x="5838" y="13036"/>
                    <a:pt x="5753" y="13542"/>
                  </a:cubicBezTo>
                  <a:cubicBezTo>
                    <a:pt x="6445" y="14038"/>
                    <a:pt x="7230" y="14287"/>
                    <a:pt x="8015" y="14287"/>
                  </a:cubicBezTo>
                  <a:cubicBezTo>
                    <a:pt x="8800" y="14287"/>
                    <a:pt x="9585" y="14039"/>
                    <a:pt x="10276" y="13543"/>
                  </a:cubicBezTo>
                  <a:cubicBezTo>
                    <a:pt x="10192" y="13037"/>
                    <a:pt x="9981" y="12554"/>
                    <a:pt x="9644" y="12162"/>
                  </a:cubicBezTo>
                  <a:cubicBezTo>
                    <a:pt x="9230" y="11681"/>
                    <a:pt x="8698" y="11424"/>
                    <a:pt x="8157" y="11385"/>
                  </a:cubicBezTo>
                  <a:cubicBezTo>
                    <a:pt x="8110" y="11388"/>
                    <a:pt x="8063" y="11390"/>
                    <a:pt x="8015" y="11390"/>
                  </a:cubicBezTo>
                  <a:cubicBezTo>
                    <a:pt x="7968" y="11390"/>
                    <a:pt x="7921" y="11388"/>
                    <a:pt x="7873" y="1138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99 3.33333E-6 L 4.79167E-6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16 3.33333E-6 L -3.95833E-6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52" grpId="0" animBg="1"/>
      <p:bldP spid="82" grpId="0" animBg="1"/>
      <p:bldP spid="82" grpId="1" animBg="1"/>
      <p:bldP spid="72" grpId="0" animBg="1"/>
      <p:bldP spid="95" grpId="0" animBg="1"/>
      <p:bldP spid="9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="" xmlns:a16="http://schemas.microsoft.com/office/drawing/2014/main" id="{A0D075A9-FA2F-478E-94D9-8757F44975CB}"/>
              </a:ext>
            </a:extLst>
          </p:cNvPr>
          <p:cNvSpPr/>
          <p:nvPr/>
        </p:nvSpPr>
        <p:spPr>
          <a:xfrm>
            <a:off x="10110537" y="1129873"/>
            <a:ext cx="2163720" cy="3327400"/>
          </a:xfrm>
          <a:custGeom>
            <a:avLst/>
            <a:gdLst>
              <a:gd name="connsiteX0" fmla="*/ 3405378 w 3400425"/>
              <a:gd name="connsiteY0" fmla="*/ 4967859 h 5229225"/>
              <a:gd name="connsiteX1" fmla="*/ 3142298 w 3400425"/>
              <a:gd name="connsiteY1" fmla="*/ 5230940 h 5229225"/>
              <a:gd name="connsiteX2" fmla="*/ 263081 w 3400425"/>
              <a:gd name="connsiteY2" fmla="*/ 5230940 h 5229225"/>
              <a:gd name="connsiteX3" fmla="*/ 0 w 3400425"/>
              <a:gd name="connsiteY3" fmla="*/ 4967859 h 5229225"/>
              <a:gd name="connsiteX4" fmla="*/ 0 w 3400425"/>
              <a:gd name="connsiteY4" fmla="*/ 263081 h 5229225"/>
              <a:gd name="connsiteX5" fmla="*/ 263081 w 3400425"/>
              <a:gd name="connsiteY5" fmla="*/ 0 h 5229225"/>
              <a:gd name="connsiteX6" fmla="*/ 3142298 w 3400425"/>
              <a:gd name="connsiteY6" fmla="*/ 0 h 5229225"/>
              <a:gd name="connsiteX7" fmla="*/ 3405378 w 3400425"/>
              <a:gd name="connsiteY7" fmla="*/ 263081 h 5229225"/>
              <a:gd name="connsiteX8" fmla="*/ 3405378 w 3400425"/>
              <a:gd name="connsiteY8" fmla="*/ 4967859 h 52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425" h="5229225">
                <a:moveTo>
                  <a:pt x="3405378" y="4967859"/>
                </a:moveTo>
                <a:cubicBezTo>
                  <a:pt x="3405378" y="5113211"/>
                  <a:pt x="3287554" y="5230940"/>
                  <a:pt x="3142298" y="5230940"/>
                </a:cubicBezTo>
                <a:lnTo>
                  <a:pt x="263081" y="5230940"/>
                </a:lnTo>
                <a:cubicBezTo>
                  <a:pt x="117729" y="5231035"/>
                  <a:pt x="0" y="5113211"/>
                  <a:pt x="0" y="4967859"/>
                </a:cubicBezTo>
                <a:lnTo>
                  <a:pt x="0" y="263081"/>
                </a:lnTo>
                <a:cubicBezTo>
                  <a:pt x="0" y="117729"/>
                  <a:pt x="117729" y="0"/>
                  <a:pt x="263081" y="0"/>
                </a:cubicBezTo>
                <a:lnTo>
                  <a:pt x="3142298" y="0"/>
                </a:lnTo>
                <a:cubicBezTo>
                  <a:pt x="3287554" y="0"/>
                  <a:pt x="3405378" y="117729"/>
                  <a:pt x="3405378" y="263081"/>
                </a:cubicBezTo>
                <a:lnTo>
                  <a:pt x="3405378" y="4967859"/>
                </a:lnTo>
                <a:close/>
              </a:path>
            </a:pathLst>
          </a:custGeom>
          <a:gradFill>
            <a:gsLst>
              <a:gs pos="0">
                <a:srgbClr val="7F65BC">
                  <a:lumMod val="95000"/>
                </a:srgbClr>
              </a:gs>
              <a:gs pos="100000">
                <a:srgbClr val="7F65BC">
                  <a:lumMod val="95000"/>
                  <a:lumOff val="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  <a:effectLst>
            <a:outerShdw blurRad="88900" dist="889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hlinkClick r:id="rId2"/>
            <a:extLst>
              <a:ext uri="{FF2B5EF4-FFF2-40B4-BE49-F238E27FC236}">
                <a16:creationId xmlns="" xmlns:a16="http://schemas.microsoft.com/office/drawing/2014/main" id="{3C545B1A-4E5E-4356-B56C-F48FA965EE01}"/>
              </a:ext>
            </a:extLst>
          </p:cNvPr>
          <p:cNvSpPr/>
          <p:nvPr/>
        </p:nvSpPr>
        <p:spPr>
          <a:xfrm>
            <a:off x="7141715" y="3290942"/>
            <a:ext cx="2441816" cy="3327400"/>
          </a:xfrm>
          <a:custGeom>
            <a:avLst/>
            <a:gdLst>
              <a:gd name="connsiteX0" fmla="*/ 3405378 w 3400425"/>
              <a:gd name="connsiteY0" fmla="*/ 4967859 h 5229225"/>
              <a:gd name="connsiteX1" fmla="*/ 3142298 w 3400425"/>
              <a:gd name="connsiteY1" fmla="*/ 5230940 h 5229225"/>
              <a:gd name="connsiteX2" fmla="*/ 263081 w 3400425"/>
              <a:gd name="connsiteY2" fmla="*/ 5230940 h 5229225"/>
              <a:gd name="connsiteX3" fmla="*/ 0 w 3400425"/>
              <a:gd name="connsiteY3" fmla="*/ 4967859 h 5229225"/>
              <a:gd name="connsiteX4" fmla="*/ 0 w 3400425"/>
              <a:gd name="connsiteY4" fmla="*/ 263081 h 5229225"/>
              <a:gd name="connsiteX5" fmla="*/ 263081 w 3400425"/>
              <a:gd name="connsiteY5" fmla="*/ 0 h 5229225"/>
              <a:gd name="connsiteX6" fmla="*/ 3142298 w 3400425"/>
              <a:gd name="connsiteY6" fmla="*/ 0 h 5229225"/>
              <a:gd name="connsiteX7" fmla="*/ 3405378 w 3400425"/>
              <a:gd name="connsiteY7" fmla="*/ 263081 h 5229225"/>
              <a:gd name="connsiteX8" fmla="*/ 3405378 w 3400425"/>
              <a:gd name="connsiteY8" fmla="*/ 4967859 h 52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425" h="5229225">
                <a:moveTo>
                  <a:pt x="3405378" y="4967859"/>
                </a:moveTo>
                <a:cubicBezTo>
                  <a:pt x="3405378" y="5113211"/>
                  <a:pt x="3287554" y="5230940"/>
                  <a:pt x="3142298" y="5230940"/>
                </a:cubicBezTo>
                <a:lnTo>
                  <a:pt x="263081" y="5230940"/>
                </a:lnTo>
                <a:cubicBezTo>
                  <a:pt x="117729" y="5231035"/>
                  <a:pt x="0" y="5113211"/>
                  <a:pt x="0" y="4967859"/>
                </a:cubicBezTo>
                <a:lnTo>
                  <a:pt x="0" y="263081"/>
                </a:lnTo>
                <a:cubicBezTo>
                  <a:pt x="0" y="117729"/>
                  <a:pt x="117729" y="0"/>
                  <a:pt x="263081" y="0"/>
                </a:cubicBezTo>
                <a:lnTo>
                  <a:pt x="3142298" y="0"/>
                </a:lnTo>
                <a:cubicBezTo>
                  <a:pt x="3287554" y="0"/>
                  <a:pt x="3405378" y="117729"/>
                  <a:pt x="3405378" y="263081"/>
                </a:cubicBezTo>
                <a:lnTo>
                  <a:pt x="3405378" y="4967859"/>
                </a:lnTo>
                <a:close/>
              </a:path>
            </a:pathLst>
          </a:custGeom>
          <a:gradFill>
            <a:gsLst>
              <a:gs pos="0">
                <a:srgbClr val="4782BD">
                  <a:lumMod val="95000"/>
                </a:srgbClr>
              </a:gs>
              <a:gs pos="100000">
                <a:srgbClr val="4782BD">
                  <a:lumMod val="95000"/>
                  <a:lumOff val="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  <a:effectLst>
            <a:outerShdw blurRad="88900" dist="889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1B287568-EF8B-4550-A7CD-6410D675D32D}"/>
              </a:ext>
            </a:extLst>
          </p:cNvPr>
          <p:cNvSpPr/>
          <p:nvPr/>
        </p:nvSpPr>
        <p:spPr>
          <a:xfrm>
            <a:off x="4214086" y="2215862"/>
            <a:ext cx="2405077" cy="3644788"/>
          </a:xfrm>
          <a:custGeom>
            <a:avLst/>
            <a:gdLst>
              <a:gd name="connsiteX0" fmla="*/ 3405378 w 3400425"/>
              <a:gd name="connsiteY0" fmla="*/ 4967859 h 5229225"/>
              <a:gd name="connsiteX1" fmla="*/ 3142298 w 3400425"/>
              <a:gd name="connsiteY1" fmla="*/ 5230940 h 5229225"/>
              <a:gd name="connsiteX2" fmla="*/ 263081 w 3400425"/>
              <a:gd name="connsiteY2" fmla="*/ 5230940 h 5229225"/>
              <a:gd name="connsiteX3" fmla="*/ 0 w 3400425"/>
              <a:gd name="connsiteY3" fmla="*/ 4967859 h 5229225"/>
              <a:gd name="connsiteX4" fmla="*/ 0 w 3400425"/>
              <a:gd name="connsiteY4" fmla="*/ 263081 h 5229225"/>
              <a:gd name="connsiteX5" fmla="*/ 263081 w 3400425"/>
              <a:gd name="connsiteY5" fmla="*/ 0 h 5229225"/>
              <a:gd name="connsiteX6" fmla="*/ 3142298 w 3400425"/>
              <a:gd name="connsiteY6" fmla="*/ 0 h 5229225"/>
              <a:gd name="connsiteX7" fmla="*/ 3405378 w 3400425"/>
              <a:gd name="connsiteY7" fmla="*/ 263081 h 5229225"/>
              <a:gd name="connsiteX8" fmla="*/ 3405378 w 3400425"/>
              <a:gd name="connsiteY8" fmla="*/ 4967859 h 52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425" h="5229225">
                <a:moveTo>
                  <a:pt x="3405378" y="4967859"/>
                </a:moveTo>
                <a:cubicBezTo>
                  <a:pt x="3405378" y="5113211"/>
                  <a:pt x="3287554" y="5230940"/>
                  <a:pt x="3142298" y="5230940"/>
                </a:cubicBezTo>
                <a:lnTo>
                  <a:pt x="263081" y="5230940"/>
                </a:lnTo>
                <a:cubicBezTo>
                  <a:pt x="117729" y="5231035"/>
                  <a:pt x="0" y="5113211"/>
                  <a:pt x="0" y="4967859"/>
                </a:cubicBezTo>
                <a:lnTo>
                  <a:pt x="0" y="263081"/>
                </a:lnTo>
                <a:cubicBezTo>
                  <a:pt x="0" y="117729"/>
                  <a:pt x="117729" y="0"/>
                  <a:pt x="263081" y="0"/>
                </a:cubicBezTo>
                <a:lnTo>
                  <a:pt x="3142298" y="0"/>
                </a:lnTo>
                <a:cubicBezTo>
                  <a:pt x="3287554" y="0"/>
                  <a:pt x="3405378" y="117729"/>
                  <a:pt x="3405378" y="263081"/>
                </a:cubicBezTo>
                <a:lnTo>
                  <a:pt x="3405378" y="4967859"/>
                </a:lnTo>
                <a:close/>
              </a:path>
            </a:pathLst>
          </a:custGeom>
          <a:gradFill>
            <a:gsLst>
              <a:gs pos="0">
                <a:srgbClr val="24A5C1">
                  <a:lumMod val="95000"/>
                </a:srgbClr>
              </a:gs>
              <a:gs pos="100000">
                <a:srgbClr val="24A5C1">
                  <a:lumMod val="95000"/>
                  <a:lumOff val="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  <a:effectLst>
            <a:outerShdw blurRad="88900" dist="889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E2DDCB2-711B-463E-BA49-7E80C033C082}"/>
              </a:ext>
            </a:extLst>
          </p:cNvPr>
          <p:cNvSpPr/>
          <p:nvPr/>
        </p:nvSpPr>
        <p:spPr>
          <a:xfrm>
            <a:off x="245660" y="1129873"/>
            <a:ext cx="2851755" cy="3143512"/>
          </a:xfrm>
          <a:custGeom>
            <a:avLst/>
            <a:gdLst>
              <a:gd name="connsiteX0" fmla="*/ 3405378 w 3400425"/>
              <a:gd name="connsiteY0" fmla="*/ 4967859 h 5229225"/>
              <a:gd name="connsiteX1" fmla="*/ 3142298 w 3400425"/>
              <a:gd name="connsiteY1" fmla="*/ 5230940 h 5229225"/>
              <a:gd name="connsiteX2" fmla="*/ 263081 w 3400425"/>
              <a:gd name="connsiteY2" fmla="*/ 5230940 h 5229225"/>
              <a:gd name="connsiteX3" fmla="*/ 0 w 3400425"/>
              <a:gd name="connsiteY3" fmla="*/ 4967859 h 5229225"/>
              <a:gd name="connsiteX4" fmla="*/ 0 w 3400425"/>
              <a:gd name="connsiteY4" fmla="*/ 263081 h 5229225"/>
              <a:gd name="connsiteX5" fmla="*/ 263081 w 3400425"/>
              <a:gd name="connsiteY5" fmla="*/ 0 h 5229225"/>
              <a:gd name="connsiteX6" fmla="*/ 3142298 w 3400425"/>
              <a:gd name="connsiteY6" fmla="*/ 0 h 5229225"/>
              <a:gd name="connsiteX7" fmla="*/ 3405378 w 3400425"/>
              <a:gd name="connsiteY7" fmla="*/ 263081 h 5229225"/>
              <a:gd name="connsiteX8" fmla="*/ 3405378 w 3400425"/>
              <a:gd name="connsiteY8" fmla="*/ 4967859 h 52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425" h="5229225">
                <a:moveTo>
                  <a:pt x="3405378" y="4967859"/>
                </a:moveTo>
                <a:cubicBezTo>
                  <a:pt x="3405378" y="5113211"/>
                  <a:pt x="3287554" y="5230940"/>
                  <a:pt x="3142298" y="5230940"/>
                </a:cubicBezTo>
                <a:lnTo>
                  <a:pt x="263081" y="5230940"/>
                </a:lnTo>
                <a:cubicBezTo>
                  <a:pt x="117729" y="5231035"/>
                  <a:pt x="0" y="5113211"/>
                  <a:pt x="0" y="4967859"/>
                </a:cubicBezTo>
                <a:lnTo>
                  <a:pt x="0" y="263081"/>
                </a:lnTo>
                <a:cubicBezTo>
                  <a:pt x="0" y="117729"/>
                  <a:pt x="117729" y="0"/>
                  <a:pt x="263081" y="0"/>
                </a:cubicBezTo>
                <a:lnTo>
                  <a:pt x="3142298" y="0"/>
                </a:lnTo>
                <a:cubicBezTo>
                  <a:pt x="3287554" y="0"/>
                  <a:pt x="3405378" y="117729"/>
                  <a:pt x="3405378" y="263081"/>
                </a:cubicBezTo>
                <a:lnTo>
                  <a:pt x="3405378" y="4967859"/>
                </a:lnTo>
                <a:close/>
              </a:path>
            </a:pathLst>
          </a:custGeom>
          <a:gradFill>
            <a:gsLst>
              <a:gs pos="100000">
                <a:srgbClr val="00BAB5">
                  <a:lumMod val="95000"/>
                  <a:lumOff val="5000"/>
                </a:srgbClr>
              </a:gs>
              <a:gs pos="0">
                <a:srgbClr val="00BAB5">
                  <a:lumMod val="9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  <a:effectLst>
            <a:outerShdw blurRad="88900" dist="889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2BC0E81-ECBE-FB40-95C4-D42E9B5E0261}"/>
              </a:ext>
            </a:extLst>
          </p:cNvPr>
          <p:cNvGrpSpPr/>
          <p:nvPr/>
        </p:nvGrpSpPr>
        <p:grpSpPr>
          <a:xfrm>
            <a:off x="130136" y="170576"/>
            <a:ext cx="3650294" cy="5811740"/>
            <a:chOff x="999602" y="2260600"/>
            <a:chExt cx="2163720" cy="314074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D5EF3E00-C722-4D44-B7EC-D4A761635012}"/>
                </a:ext>
              </a:extLst>
            </p:cNvPr>
            <p:cNvSpPr/>
            <p:nvPr/>
          </p:nvSpPr>
          <p:spPr>
            <a:xfrm>
              <a:off x="999602" y="2260600"/>
              <a:ext cx="2163720" cy="3140740"/>
            </a:xfrm>
            <a:custGeom>
              <a:avLst/>
              <a:gdLst>
                <a:gd name="connsiteX0" fmla="*/ 3405378 w 3400425"/>
                <a:gd name="connsiteY0" fmla="*/ 263081 h 4610100"/>
                <a:gd name="connsiteX1" fmla="*/ 3142298 w 3400425"/>
                <a:gd name="connsiteY1" fmla="*/ 0 h 4610100"/>
                <a:gd name="connsiteX2" fmla="*/ 263081 w 3400425"/>
                <a:gd name="connsiteY2" fmla="*/ 0 h 4610100"/>
                <a:gd name="connsiteX3" fmla="*/ 0 w 3400425"/>
                <a:gd name="connsiteY3" fmla="*/ 263081 h 4610100"/>
                <a:gd name="connsiteX4" fmla="*/ 0 w 3400425"/>
                <a:gd name="connsiteY4" fmla="*/ 4242245 h 4610100"/>
                <a:gd name="connsiteX5" fmla="*/ 1270159 w 3400425"/>
                <a:gd name="connsiteY5" fmla="*/ 4614863 h 4610100"/>
                <a:gd name="connsiteX6" fmla="*/ 3405473 w 3400425"/>
                <a:gd name="connsiteY6" fmla="*/ 3282220 h 4610100"/>
                <a:gd name="connsiteX7" fmla="*/ 3405473 w 3400425"/>
                <a:gd name="connsiteY7" fmla="*/ 263081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4610100">
                  <a:moveTo>
                    <a:pt x="3405378" y="263081"/>
                  </a:moveTo>
                  <a:cubicBezTo>
                    <a:pt x="3405378" y="117824"/>
                    <a:pt x="3287649" y="0"/>
                    <a:pt x="3142298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lnTo>
                    <a:pt x="0" y="4242245"/>
                  </a:lnTo>
                  <a:cubicBezTo>
                    <a:pt x="368713" y="4478370"/>
                    <a:pt x="803815" y="4614863"/>
                    <a:pt x="1270159" y="4614863"/>
                  </a:cubicBezTo>
                  <a:cubicBezTo>
                    <a:pt x="2198561" y="4614863"/>
                    <a:pt x="3004090" y="4074128"/>
                    <a:pt x="3405473" y="3282220"/>
                  </a:cubicBezTo>
                  <a:lnTo>
                    <a:pt x="3405473" y="26308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92720CC-69CF-4121-BBCF-B2B3202DA5CB}"/>
                </a:ext>
              </a:extLst>
            </p:cNvPr>
            <p:cNvSpPr/>
            <p:nvPr/>
          </p:nvSpPr>
          <p:spPr>
            <a:xfrm>
              <a:off x="999602" y="2260600"/>
              <a:ext cx="1503089" cy="2060685"/>
            </a:xfrm>
            <a:custGeom>
              <a:avLst/>
              <a:gdLst>
                <a:gd name="connsiteX0" fmla="*/ 0 w 2362200"/>
                <a:gd name="connsiteY0" fmla="*/ 263081 h 3238500"/>
                <a:gd name="connsiteX1" fmla="*/ 0 w 2362200"/>
                <a:gd name="connsiteY1" fmla="*/ 3092006 h 3238500"/>
                <a:gd name="connsiteX2" fmla="*/ 715042 w 2362200"/>
                <a:gd name="connsiteY2" fmla="*/ 3241358 h 3238500"/>
                <a:gd name="connsiteX3" fmla="*/ 2369249 w 2362200"/>
                <a:gd name="connsiteY3" fmla="*/ 756190 h 3238500"/>
                <a:gd name="connsiteX4" fmla="*/ 2150745 w 2362200"/>
                <a:gd name="connsiteY4" fmla="*/ 0 h 3238500"/>
                <a:gd name="connsiteX5" fmla="*/ 263081 w 2362200"/>
                <a:gd name="connsiteY5" fmla="*/ 0 h 3238500"/>
                <a:gd name="connsiteX6" fmla="*/ 0 w 2362200"/>
                <a:gd name="connsiteY6" fmla="*/ 26308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3238500">
                  <a:moveTo>
                    <a:pt x="0" y="263081"/>
                  </a:moveTo>
                  <a:lnTo>
                    <a:pt x="0" y="3092006"/>
                  </a:lnTo>
                  <a:cubicBezTo>
                    <a:pt x="216408" y="3187637"/>
                    <a:pt x="458915" y="3241358"/>
                    <a:pt x="715042" y="3241358"/>
                  </a:cubicBezTo>
                  <a:cubicBezTo>
                    <a:pt x="1628680" y="3241358"/>
                    <a:pt x="2369249" y="1597438"/>
                    <a:pt x="2369249" y="756190"/>
                  </a:cubicBezTo>
                  <a:cubicBezTo>
                    <a:pt x="2369249" y="480822"/>
                    <a:pt x="2289524" y="222790"/>
                    <a:pt x="2150745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88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2C4A3D5B-6C50-472D-AE34-1B03C6086F53}"/>
              </a:ext>
            </a:extLst>
          </p:cNvPr>
          <p:cNvSpPr/>
          <p:nvPr/>
        </p:nvSpPr>
        <p:spPr>
          <a:xfrm>
            <a:off x="1555844" y="2907171"/>
            <a:ext cx="1425651" cy="1097070"/>
          </a:xfrm>
          <a:custGeom>
            <a:avLst/>
            <a:gdLst>
              <a:gd name="connsiteX0" fmla="*/ 2799874 w 3114675"/>
              <a:gd name="connsiteY0" fmla="*/ 190 h 3924300"/>
              <a:gd name="connsiteX1" fmla="*/ 138398 w 3114675"/>
              <a:gd name="connsiteY1" fmla="*/ 190 h 3924300"/>
              <a:gd name="connsiteX2" fmla="*/ 136208 w 3114675"/>
              <a:gd name="connsiteY2" fmla="*/ 0 h 3924300"/>
              <a:gd name="connsiteX3" fmla="*/ 40577 w 3114675"/>
              <a:gd name="connsiteY3" fmla="*/ 37624 h 3924300"/>
              <a:gd name="connsiteX4" fmla="*/ 0 w 3114675"/>
              <a:gd name="connsiteY4" fmla="*/ 128873 h 3924300"/>
              <a:gd name="connsiteX5" fmla="*/ 0 w 3114675"/>
              <a:gd name="connsiteY5" fmla="*/ 3929825 h 3924300"/>
              <a:gd name="connsiteX6" fmla="*/ 2799874 w 3114675"/>
              <a:gd name="connsiteY6" fmla="*/ 3929825 h 3924300"/>
              <a:gd name="connsiteX7" fmla="*/ 3119057 w 3114675"/>
              <a:gd name="connsiteY7" fmla="*/ 3632073 h 3924300"/>
              <a:gd name="connsiteX8" fmla="*/ 3119057 w 3114675"/>
              <a:gd name="connsiteY8" fmla="*/ 298037 h 3924300"/>
              <a:gd name="connsiteX9" fmla="*/ 2799874 w 3114675"/>
              <a:gd name="connsiteY9" fmla="*/ 19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675" h="3924300">
                <a:moveTo>
                  <a:pt x="2799874" y="190"/>
                </a:moveTo>
                <a:lnTo>
                  <a:pt x="138398" y="190"/>
                </a:lnTo>
                <a:cubicBezTo>
                  <a:pt x="137636" y="190"/>
                  <a:pt x="136970" y="0"/>
                  <a:pt x="136208" y="0"/>
                </a:cubicBezTo>
                <a:cubicBezTo>
                  <a:pt x="98965" y="571"/>
                  <a:pt x="65056" y="14669"/>
                  <a:pt x="40577" y="37624"/>
                </a:cubicBezTo>
                <a:cubicBezTo>
                  <a:pt x="15526" y="61055"/>
                  <a:pt x="0" y="93250"/>
                  <a:pt x="0" y="128873"/>
                </a:cubicBezTo>
                <a:lnTo>
                  <a:pt x="0" y="3929825"/>
                </a:lnTo>
                <a:lnTo>
                  <a:pt x="2799874" y="3929825"/>
                </a:lnTo>
                <a:cubicBezTo>
                  <a:pt x="2976182" y="3929825"/>
                  <a:pt x="3119057" y="3796570"/>
                  <a:pt x="3119057" y="3632073"/>
                </a:cubicBezTo>
                <a:lnTo>
                  <a:pt x="3119057" y="298037"/>
                </a:lnTo>
                <a:cubicBezTo>
                  <a:pt x="3119057" y="133636"/>
                  <a:pt x="2976277" y="190"/>
                  <a:pt x="2799874" y="19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99B5A3B-1DBA-46F7-AF53-20F96D2A2D9D}"/>
              </a:ext>
            </a:extLst>
          </p:cNvPr>
          <p:cNvSpPr txBox="1"/>
          <p:nvPr/>
        </p:nvSpPr>
        <p:spPr>
          <a:xfrm>
            <a:off x="1154386" y="2412123"/>
            <a:ext cx="1065718" cy="31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STRENGTH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B4F9729-DBC5-144C-B62C-50C8C08E44D4}"/>
              </a:ext>
            </a:extLst>
          </p:cNvPr>
          <p:cNvGrpSpPr/>
          <p:nvPr/>
        </p:nvGrpSpPr>
        <p:grpSpPr>
          <a:xfrm>
            <a:off x="8924337" y="142421"/>
            <a:ext cx="3141992" cy="4677512"/>
            <a:chOff x="9028677" y="2260600"/>
            <a:chExt cx="2163721" cy="3140740"/>
          </a:xfrm>
        </p:grpSpPr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FEAB4759-3722-4D8C-834F-DCBB3C3F50E6}"/>
                </a:ext>
              </a:extLst>
            </p:cNvPr>
            <p:cNvSpPr/>
            <p:nvPr/>
          </p:nvSpPr>
          <p:spPr>
            <a:xfrm>
              <a:off x="9028678" y="2260600"/>
              <a:ext cx="2163720" cy="3140740"/>
            </a:xfrm>
            <a:custGeom>
              <a:avLst/>
              <a:gdLst>
                <a:gd name="connsiteX0" fmla="*/ 3405378 w 3400425"/>
                <a:gd name="connsiteY0" fmla="*/ 263081 h 4610100"/>
                <a:gd name="connsiteX1" fmla="*/ 3142298 w 3400425"/>
                <a:gd name="connsiteY1" fmla="*/ 0 h 4610100"/>
                <a:gd name="connsiteX2" fmla="*/ 263081 w 3400425"/>
                <a:gd name="connsiteY2" fmla="*/ 0 h 4610100"/>
                <a:gd name="connsiteX3" fmla="*/ 0 w 3400425"/>
                <a:gd name="connsiteY3" fmla="*/ 263081 h 4610100"/>
                <a:gd name="connsiteX4" fmla="*/ 0 w 3400425"/>
                <a:gd name="connsiteY4" fmla="*/ 4242245 h 4610100"/>
                <a:gd name="connsiteX5" fmla="*/ 1270159 w 3400425"/>
                <a:gd name="connsiteY5" fmla="*/ 4614863 h 4610100"/>
                <a:gd name="connsiteX6" fmla="*/ 3405473 w 3400425"/>
                <a:gd name="connsiteY6" fmla="*/ 3282220 h 4610100"/>
                <a:gd name="connsiteX7" fmla="*/ 3405473 w 3400425"/>
                <a:gd name="connsiteY7" fmla="*/ 263081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4610100">
                  <a:moveTo>
                    <a:pt x="3405378" y="263081"/>
                  </a:moveTo>
                  <a:cubicBezTo>
                    <a:pt x="3405378" y="117824"/>
                    <a:pt x="3287649" y="0"/>
                    <a:pt x="3142298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lnTo>
                    <a:pt x="0" y="4242245"/>
                  </a:lnTo>
                  <a:cubicBezTo>
                    <a:pt x="368713" y="4478370"/>
                    <a:pt x="803815" y="4614863"/>
                    <a:pt x="1270159" y="4614863"/>
                  </a:cubicBezTo>
                  <a:cubicBezTo>
                    <a:pt x="2198561" y="4614863"/>
                    <a:pt x="3004090" y="4074128"/>
                    <a:pt x="3405473" y="3282220"/>
                  </a:cubicBezTo>
                  <a:lnTo>
                    <a:pt x="3405473" y="26308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F7FD3FA8-3E9A-429D-AFF4-571198318D74}"/>
                </a:ext>
              </a:extLst>
            </p:cNvPr>
            <p:cNvSpPr/>
            <p:nvPr/>
          </p:nvSpPr>
          <p:spPr>
            <a:xfrm>
              <a:off x="9028677" y="2260600"/>
              <a:ext cx="1561889" cy="2114091"/>
            </a:xfrm>
            <a:custGeom>
              <a:avLst/>
              <a:gdLst>
                <a:gd name="connsiteX0" fmla="*/ 0 w 2362200"/>
                <a:gd name="connsiteY0" fmla="*/ 263081 h 3238500"/>
                <a:gd name="connsiteX1" fmla="*/ 0 w 2362200"/>
                <a:gd name="connsiteY1" fmla="*/ 3092006 h 3238500"/>
                <a:gd name="connsiteX2" fmla="*/ 715042 w 2362200"/>
                <a:gd name="connsiteY2" fmla="*/ 3241358 h 3238500"/>
                <a:gd name="connsiteX3" fmla="*/ 2369249 w 2362200"/>
                <a:gd name="connsiteY3" fmla="*/ 756190 h 3238500"/>
                <a:gd name="connsiteX4" fmla="*/ 2150745 w 2362200"/>
                <a:gd name="connsiteY4" fmla="*/ 0 h 3238500"/>
                <a:gd name="connsiteX5" fmla="*/ 263081 w 2362200"/>
                <a:gd name="connsiteY5" fmla="*/ 0 h 3238500"/>
                <a:gd name="connsiteX6" fmla="*/ 0 w 2362200"/>
                <a:gd name="connsiteY6" fmla="*/ 26308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3238500">
                  <a:moveTo>
                    <a:pt x="0" y="263081"/>
                  </a:moveTo>
                  <a:lnTo>
                    <a:pt x="0" y="3092006"/>
                  </a:lnTo>
                  <a:cubicBezTo>
                    <a:pt x="216408" y="3187637"/>
                    <a:pt x="458915" y="3241358"/>
                    <a:pt x="715042" y="3241358"/>
                  </a:cubicBezTo>
                  <a:cubicBezTo>
                    <a:pt x="1628680" y="3241358"/>
                    <a:pt x="2369249" y="1597438"/>
                    <a:pt x="2369249" y="756190"/>
                  </a:cubicBezTo>
                  <a:cubicBezTo>
                    <a:pt x="2369249" y="480822"/>
                    <a:pt x="2289524" y="222790"/>
                    <a:pt x="2150745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88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1" name="Freeform: Shape 110">
            <a:extLst>
              <a:ext uri="{FF2B5EF4-FFF2-40B4-BE49-F238E27FC236}">
                <a16:creationId xmlns="" xmlns:a16="http://schemas.microsoft.com/office/drawing/2014/main" id="{7720C659-AE9B-47D1-B988-493DB7A56528}"/>
              </a:ext>
            </a:extLst>
          </p:cNvPr>
          <p:cNvSpPr/>
          <p:nvPr/>
        </p:nvSpPr>
        <p:spPr>
          <a:xfrm>
            <a:off x="9785445" y="1698855"/>
            <a:ext cx="2265919" cy="2601963"/>
          </a:xfrm>
          <a:custGeom>
            <a:avLst/>
            <a:gdLst>
              <a:gd name="connsiteX0" fmla="*/ 2799874 w 3114675"/>
              <a:gd name="connsiteY0" fmla="*/ 190 h 3924300"/>
              <a:gd name="connsiteX1" fmla="*/ 138398 w 3114675"/>
              <a:gd name="connsiteY1" fmla="*/ 190 h 3924300"/>
              <a:gd name="connsiteX2" fmla="*/ 136208 w 3114675"/>
              <a:gd name="connsiteY2" fmla="*/ 0 h 3924300"/>
              <a:gd name="connsiteX3" fmla="*/ 40577 w 3114675"/>
              <a:gd name="connsiteY3" fmla="*/ 37624 h 3924300"/>
              <a:gd name="connsiteX4" fmla="*/ 0 w 3114675"/>
              <a:gd name="connsiteY4" fmla="*/ 128873 h 3924300"/>
              <a:gd name="connsiteX5" fmla="*/ 0 w 3114675"/>
              <a:gd name="connsiteY5" fmla="*/ 3929825 h 3924300"/>
              <a:gd name="connsiteX6" fmla="*/ 2799874 w 3114675"/>
              <a:gd name="connsiteY6" fmla="*/ 3929825 h 3924300"/>
              <a:gd name="connsiteX7" fmla="*/ 3119057 w 3114675"/>
              <a:gd name="connsiteY7" fmla="*/ 3632073 h 3924300"/>
              <a:gd name="connsiteX8" fmla="*/ 3119057 w 3114675"/>
              <a:gd name="connsiteY8" fmla="*/ 298037 h 3924300"/>
              <a:gd name="connsiteX9" fmla="*/ 2799874 w 3114675"/>
              <a:gd name="connsiteY9" fmla="*/ 19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675" h="3924300">
                <a:moveTo>
                  <a:pt x="2799874" y="190"/>
                </a:moveTo>
                <a:lnTo>
                  <a:pt x="138398" y="190"/>
                </a:lnTo>
                <a:cubicBezTo>
                  <a:pt x="137636" y="190"/>
                  <a:pt x="136970" y="0"/>
                  <a:pt x="136208" y="0"/>
                </a:cubicBezTo>
                <a:cubicBezTo>
                  <a:pt x="98965" y="571"/>
                  <a:pt x="65056" y="14669"/>
                  <a:pt x="40577" y="37624"/>
                </a:cubicBezTo>
                <a:cubicBezTo>
                  <a:pt x="15526" y="61055"/>
                  <a:pt x="0" y="93250"/>
                  <a:pt x="0" y="128873"/>
                </a:cubicBezTo>
                <a:lnTo>
                  <a:pt x="0" y="3929825"/>
                </a:lnTo>
                <a:lnTo>
                  <a:pt x="2799874" y="3929825"/>
                </a:lnTo>
                <a:cubicBezTo>
                  <a:pt x="2976182" y="3929825"/>
                  <a:pt x="3119057" y="3796570"/>
                  <a:pt x="3119057" y="3632073"/>
                </a:cubicBezTo>
                <a:lnTo>
                  <a:pt x="3119057" y="298037"/>
                </a:lnTo>
                <a:cubicBezTo>
                  <a:pt x="3119057" y="133636"/>
                  <a:pt x="2976277" y="190"/>
                  <a:pt x="2799874" y="19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8DF3C510-B8A0-4557-866C-BAC5EF6070A6}"/>
              </a:ext>
            </a:extLst>
          </p:cNvPr>
          <p:cNvSpPr txBox="1"/>
          <p:nvPr/>
        </p:nvSpPr>
        <p:spPr>
          <a:xfrm>
            <a:off x="6065002" y="6404477"/>
            <a:ext cx="61269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http://dou1-len.ucoz.ru/index/innovacionnaja_dejatelnost/0-85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C9B73F1-A6E2-D74C-A1C2-04134B001C47}"/>
              </a:ext>
            </a:extLst>
          </p:cNvPr>
          <p:cNvGrpSpPr/>
          <p:nvPr/>
        </p:nvGrpSpPr>
        <p:grpSpPr>
          <a:xfrm>
            <a:off x="3487151" y="1397482"/>
            <a:ext cx="3654563" cy="5460518"/>
            <a:chOff x="3675961" y="2239491"/>
            <a:chExt cx="2163720" cy="3140739"/>
          </a:xfrm>
        </p:grpSpPr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4DA6B6D-1709-43F8-B7CB-2AE6CB47F146}"/>
                </a:ext>
              </a:extLst>
            </p:cNvPr>
            <p:cNvSpPr/>
            <p:nvPr/>
          </p:nvSpPr>
          <p:spPr>
            <a:xfrm>
              <a:off x="3675961" y="2239491"/>
              <a:ext cx="2163720" cy="3140739"/>
            </a:xfrm>
            <a:custGeom>
              <a:avLst/>
              <a:gdLst>
                <a:gd name="connsiteX0" fmla="*/ 3405378 w 3400425"/>
                <a:gd name="connsiteY0" fmla="*/ 263081 h 4610100"/>
                <a:gd name="connsiteX1" fmla="*/ 3142298 w 3400425"/>
                <a:gd name="connsiteY1" fmla="*/ 0 h 4610100"/>
                <a:gd name="connsiteX2" fmla="*/ 263081 w 3400425"/>
                <a:gd name="connsiteY2" fmla="*/ 0 h 4610100"/>
                <a:gd name="connsiteX3" fmla="*/ 0 w 3400425"/>
                <a:gd name="connsiteY3" fmla="*/ 263081 h 4610100"/>
                <a:gd name="connsiteX4" fmla="*/ 0 w 3400425"/>
                <a:gd name="connsiteY4" fmla="*/ 4242245 h 4610100"/>
                <a:gd name="connsiteX5" fmla="*/ 1270159 w 3400425"/>
                <a:gd name="connsiteY5" fmla="*/ 4614863 h 4610100"/>
                <a:gd name="connsiteX6" fmla="*/ 3405473 w 3400425"/>
                <a:gd name="connsiteY6" fmla="*/ 3282220 h 4610100"/>
                <a:gd name="connsiteX7" fmla="*/ 3405473 w 3400425"/>
                <a:gd name="connsiteY7" fmla="*/ 263081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4610100">
                  <a:moveTo>
                    <a:pt x="3405378" y="263081"/>
                  </a:moveTo>
                  <a:cubicBezTo>
                    <a:pt x="3405378" y="117824"/>
                    <a:pt x="3287649" y="0"/>
                    <a:pt x="3142298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lnTo>
                    <a:pt x="0" y="4242245"/>
                  </a:lnTo>
                  <a:cubicBezTo>
                    <a:pt x="368713" y="4478370"/>
                    <a:pt x="803815" y="4614863"/>
                    <a:pt x="1270159" y="4614863"/>
                  </a:cubicBezTo>
                  <a:cubicBezTo>
                    <a:pt x="2198561" y="4614863"/>
                    <a:pt x="3004090" y="4074128"/>
                    <a:pt x="3405473" y="3282220"/>
                  </a:cubicBezTo>
                  <a:lnTo>
                    <a:pt x="3405473" y="26308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CA0B8DD-8C9C-4A12-9D48-B40269D04059}"/>
                </a:ext>
              </a:extLst>
            </p:cNvPr>
            <p:cNvSpPr/>
            <p:nvPr/>
          </p:nvSpPr>
          <p:spPr>
            <a:xfrm>
              <a:off x="3675961" y="2246842"/>
              <a:ext cx="1503088" cy="2060685"/>
            </a:xfrm>
            <a:custGeom>
              <a:avLst/>
              <a:gdLst>
                <a:gd name="connsiteX0" fmla="*/ 0 w 2362200"/>
                <a:gd name="connsiteY0" fmla="*/ 263081 h 3238500"/>
                <a:gd name="connsiteX1" fmla="*/ 0 w 2362200"/>
                <a:gd name="connsiteY1" fmla="*/ 3092006 h 3238500"/>
                <a:gd name="connsiteX2" fmla="*/ 715042 w 2362200"/>
                <a:gd name="connsiteY2" fmla="*/ 3241358 h 3238500"/>
                <a:gd name="connsiteX3" fmla="*/ 2369249 w 2362200"/>
                <a:gd name="connsiteY3" fmla="*/ 756190 h 3238500"/>
                <a:gd name="connsiteX4" fmla="*/ 2150745 w 2362200"/>
                <a:gd name="connsiteY4" fmla="*/ 0 h 3238500"/>
                <a:gd name="connsiteX5" fmla="*/ 263081 w 2362200"/>
                <a:gd name="connsiteY5" fmla="*/ 0 h 3238500"/>
                <a:gd name="connsiteX6" fmla="*/ 0 w 2362200"/>
                <a:gd name="connsiteY6" fmla="*/ 26308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3238500">
                  <a:moveTo>
                    <a:pt x="0" y="263081"/>
                  </a:moveTo>
                  <a:lnTo>
                    <a:pt x="0" y="3092006"/>
                  </a:lnTo>
                  <a:cubicBezTo>
                    <a:pt x="216408" y="3187637"/>
                    <a:pt x="458915" y="3241358"/>
                    <a:pt x="715042" y="3241358"/>
                  </a:cubicBezTo>
                  <a:cubicBezTo>
                    <a:pt x="1628680" y="3241358"/>
                    <a:pt x="2369249" y="1597438"/>
                    <a:pt x="2369249" y="756190"/>
                  </a:cubicBezTo>
                  <a:cubicBezTo>
                    <a:pt x="2369249" y="480822"/>
                    <a:pt x="2289524" y="222790"/>
                    <a:pt x="2150745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88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E481F6F5-45B5-4702-933C-C78D0B7BEA69}"/>
              </a:ext>
            </a:extLst>
          </p:cNvPr>
          <p:cNvSpPr/>
          <p:nvPr/>
        </p:nvSpPr>
        <p:spPr>
          <a:xfrm>
            <a:off x="3675961" y="2907171"/>
            <a:ext cx="1981895" cy="2238965"/>
          </a:xfrm>
          <a:custGeom>
            <a:avLst/>
            <a:gdLst>
              <a:gd name="connsiteX0" fmla="*/ 2799874 w 3114675"/>
              <a:gd name="connsiteY0" fmla="*/ 190 h 3924300"/>
              <a:gd name="connsiteX1" fmla="*/ 138398 w 3114675"/>
              <a:gd name="connsiteY1" fmla="*/ 190 h 3924300"/>
              <a:gd name="connsiteX2" fmla="*/ 136208 w 3114675"/>
              <a:gd name="connsiteY2" fmla="*/ 0 h 3924300"/>
              <a:gd name="connsiteX3" fmla="*/ 40577 w 3114675"/>
              <a:gd name="connsiteY3" fmla="*/ 37624 h 3924300"/>
              <a:gd name="connsiteX4" fmla="*/ 0 w 3114675"/>
              <a:gd name="connsiteY4" fmla="*/ 128873 h 3924300"/>
              <a:gd name="connsiteX5" fmla="*/ 0 w 3114675"/>
              <a:gd name="connsiteY5" fmla="*/ 3929825 h 3924300"/>
              <a:gd name="connsiteX6" fmla="*/ 2799874 w 3114675"/>
              <a:gd name="connsiteY6" fmla="*/ 3929825 h 3924300"/>
              <a:gd name="connsiteX7" fmla="*/ 3119057 w 3114675"/>
              <a:gd name="connsiteY7" fmla="*/ 3632073 h 3924300"/>
              <a:gd name="connsiteX8" fmla="*/ 3119057 w 3114675"/>
              <a:gd name="connsiteY8" fmla="*/ 298037 h 3924300"/>
              <a:gd name="connsiteX9" fmla="*/ 2799874 w 3114675"/>
              <a:gd name="connsiteY9" fmla="*/ 19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675" h="3924300">
                <a:moveTo>
                  <a:pt x="2799874" y="190"/>
                </a:moveTo>
                <a:lnTo>
                  <a:pt x="138398" y="190"/>
                </a:lnTo>
                <a:cubicBezTo>
                  <a:pt x="137636" y="190"/>
                  <a:pt x="136970" y="0"/>
                  <a:pt x="136208" y="0"/>
                </a:cubicBezTo>
                <a:cubicBezTo>
                  <a:pt x="98965" y="571"/>
                  <a:pt x="65056" y="14669"/>
                  <a:pt x="40577" y="37624"/>
                </a:cubicBezTo>
                <a:cubicBezTo>
                  <a:pt x="15526" y="61055"/>
                  <a:pt x="0" y="93250"/>
                  <a:pt x="0" y="128873"/>
                </a:cubicBezTo>
                <a:lnTo>
                  <a:pt x="0" y="3929825"/>
                </a:lnTo>
                <a:lnTo>
                  <a:pt x="2799874" y="3929825"/>
                </a:lnTo>
                <a:cubicBezTo>
                  <a:pt x="2976182" y="3929825"/>
                  <a:pt x="3119057" y="3796570"/>
                  <a:pt x="3119057" y="3632073"/>
                </a:cubicBezTo>
                <a:lnTo>
                  <a:pt x="3119057" y="298037"/>
                </a:lnTo>
                <a:cubicBezTo>
                  <a:pt x="3119057" y="133636"/>
                  <a:pt x="2976277" y="190"/>
                  <a:pt x="2799874" y="19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9D07E35-3702-438F-8293-9A7D4856FED3}"/>
              </a:ext>
            </a:extLst>
          </p:cNvPr>
          <p:cNvSpPr txBox="1"/>
          <p:nvPr/>
        </p:nvSpPr>
        <p:spPr>
          <a:xfrm>
            <a:off x="439172" y="4504158"/>
            <a:ext cx="3047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http://dou1-len.ucoz.ru/1/2021/metodicheskie_rekomendacii-2021-v_cvete_nash.pdf</a:t>
            </a:r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5FC8130-F826-2544-9CA1-425F8FDBD39B}"/>
              </a:ext>
            </a:extLst>
          </p:cNvPr>
          <p:cNvGrpSpPr/>
          <p:nvPr/>
        </p:nvGrpSpPr>
        <p:grpSpPr>
          <a:xfrm>
            <a:off x="6841324" y="2132340"/>
            <a:ext cx="2342137" cy="4096226"/>
            <a:chOff x="6352320" y="2260600"/>
            <a:chExt cx="2163720" cy="3140740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BA4F9320-337F-4C37-8038-63B14F4BAB14}"/>
                </a:ext>
              </a:extLst>
            </p:cNvPr>
            <p:cNvSpPr/>
            <p:nvPr/>
          </p:nvSpPr>
          <p:spPr>
            <a:xfrm>
              <a:off x="6352320" y="2260600"/>
              <a:ext cx="2163720" cy="3140740"/>
            </a:xfrm>
            <a:custGeom>
              <a:avLst/>
              <a:gdLst>
                <a:gd name="connsiteX0" fmla="*/ 3405378 w 3400425"/>
                <a:gd name="connsiteY0" fmla="*/ 263081 h 4610100"/>
                <a:gd name="connsiteX1" fmla="*/ 3142298 w 3400425"/>
                <a:gd name="connsiteY1" fmla="*/ 0 h 4610100"/>
                <a:gd name="connsiteX2" fmla="*/ 263081 w 3400425"/>
                <a:gd name="connsiteY2" fmla="*/ 0 h 4610100"/>
                <a:gd name="connsiteX3" fmla="*/ 0 w 3400425"/>
                <a:gd name="connsiteY3" fmla="*/ 263081 h 4610100"/>
                <a:gd name="connsiteX4" fmla="*/ 0 w 3400425"/>
                <a:gd name="connsiteY4" fmla="*/ 4242245 h 4610100"/>
                <a:gd name="connsiteX5" fmla="*/ 1270159 w 3400425"/>
                <a:gd name="connsiteY5" fmla="*/ 4614863 h 4610100"/>
                <a:gd name="connsiteX6" fmla="*/ 3405473 w 3400425"/>
                <a:gd name="connsiteY6" fmla="*/ 3282220 h 4610100"/>
                <a:gd name="connsiteX7" fmla="*/ 3405473 w 3400425"/>
                <a:gd name="connsiteY7" fmla="*/ 263081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425" h="4610100">
                  <a:moveTo>
                    <a:pt x="3405378" y="263081"/>
                  </a:moveTo>
                  <a:cubicBezTo>
                    <a:pt x="3405378" y="117824"/>
                    <a:pt x="3287649" y="0"/>
                    <a:pt x="3142298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lnTo>
                    <a:pt x="0" y="4242245"/>
                  </a:lnTo>
                  <a:cubicBezTo>
                    <a:pt x="368713" y="4478370"/>
                    <a:pt x="803815" y="4614863"/>
                    <a:pt x="1270159" y="4614863"/>
                  </a:cubicBezTo>
                  <a:cubicBezTo>
                    <a:pt x="2198561" y="4614863"/>
                    <a:pt x="3004090" y="4074128"/>
                    <a:pt x="3405473" y="3282220"/>
                  </a:cubicBezTo>
                  <a:lnTo>
                    <a:pt x="3405473" y="26308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A42BBD3-A74C-4082-B38E-BDDC103A959F}"/>
                </a:ext>
              </a:extLst>
            </p:cNvPr>
            <p:cNvSpPr/>
            <p:nvPr/>
          </p:nvSpPr>
          <p:spPr>
            <a:xfrm>
              <a:off x="6352320" y="2260600"/>
              <a:ext cx="1503089" cy="2060685"/>
            </a:xfrm>
            <a:custGeom>
              <a:avLst/>
              <a:gdLst>
                <a:gd name="connsiteX0" fmla="*/ 0 w 2362200"/>
                <a:gd name="connsiteY0" fmla="*/ 263081 h 3238500"/>
                <a:gd name="connsiteX1" fmla="*/ 0 w 2362200"/>
                <a:gd name="connsiteY1" fmla="*/ 3092006 h 3238500"/>
                <a:gd name="connsiteX2" fmla="*/ 715042 w 2362200"/>
                <a:gd name="connsiteY2" fmla="*/ 3241358 h 3238500"/>
                <a:gd name="connsiteX3" fmla="*/ 2369249 w 2362200"/>
                <a:gd name="connsiteY3" fmla="*/ 756190 h 3238500"/>
                <a:gd name="connsiteX4" fmla="*/ 2150745 w 2362200"/>
                <a:gd name="connsiteY4" fmla="*/ 0 h 3238500"/>
                <a:gd name="connsiteX5" fmla="*/ 263081 w 2362200"/>
                <a:gd name="connsiteY5" fmla="*/ 0 h 3238500"/>
                <a:gd name="connsiteX6" fmla="*/ 0 w 2362200"/>
                <a:gd name="connsiteY6" fmla="*/ 263081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3238500">
                  <a:moveTo>
                    <a:pt x="0" y="263081"/>
                  </a:moveTo>
                  <a:lnTo>
                    <a:pt x="0" y="3092006"/>
                  </a:lnTo>
                  <a:cubicBezTo>
                    <a:pt x="216408" y="3187637"/>
                    <a:pt x="458915" y="3241358"/>
                    <a:pt x="715042" y="3241358"/>
                  </a:cubicBezTo>
                  <a:cubicBezTo>
                    <a:pt x="1628680" y="3241358"/>
                    <a:pt x="2369249" y="1597438"/>
                    <a:pt x="2369249" y="756190"/>
                  </a:cubicBezTo>
                  <a:cubicBezTo>
                    <a:pt x="2369249" y="480822"/>
                    <a:pt x="2289524" y="222790"/>
                    <a:pt x="2150745" y="0"/>
                  </a:cubicBezTo>
                  <a:lnTo>
                    <a:pt x="263081" y="0"/>
                  </a:lnTo>
                  <a:cubicBezTo>
                    <a:pt x="117729" y="0"/>
                    <a:pt x="0" y="117824"/>
                    <a:pt x="0" y="26308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88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2" name="Freeform: Shape 121">
            <a:extLst>
              <a:ext uri="{FF2B5EF4-FFF2-40B4-BE49-F238E27FC236}">
                <a16:creationId xmlns="" xmlns:a16="http://schemas.microsoft.com/office/drawing/2014/main" id="{431220AF-AA77-410D-A85B-FDA40B30AC9B}"/>
              </a:ext>
            </a:extLst>
          </p:cNvPr>
          <p:cNvSpPr/>
          <p:nvPr/>
        </p:nvSpPr>
        <p:spPr>
          <a:xfrm rot="18000000">
            <a:off x="6295709" y="6182026"/>
            <a:ext cx="1091232" cy="1091232"/>
          </a:xfrm>
          <a:custGeom>
            <a:avLst/>
            <a:gdLst>
              <a:gd name="connsiteX0" fmla="*/ 1461849 w 1459465"/>
              <a:gd name="connsiteY0" fmla="*/ 734635 h 1459465"/>
              <a:gd name="connsiteX1" fmla="*/ 730180 w 1459465"/>
              <a:gd name="connsiteY1" fmla="*/ 1463623 h 1459465"/>
              <a:gd name="connsiteX2" fmla="*/ 0 w 1459465"/>
              <a:gd name="connsiteY2" fmla="*/ 724210 h 1459465"/>
              <a:gd name="connsiteX3" fmla="*/ 742541 w 1459465"/>
              <a:gd name="connsiteY3" fmla="*/ 62 h 1459465"/>
              <a:gd name="connsiteX4" fmla="*/ 1461849 w 1459465"/>
              <a:gd name="connsiteY4" fmla="*/ 734635 h 1459465"/>
              <a:gd name="connsiteX5" fmla="*/ 1371675 w 1459465"/>
              <a:gd name="connsiteY5" fmla="*/ 763601 h 1459465"/>
              <a:gd name="connsiteX6" fmla="*/ 1344049 w 1459465"/>
              <a:gd name="connsiteY6" fmla="*/ 708647 h 1459465"/>
              <a:gd name="connsiteX7" fmla="*/ 1195794 w 1459465"/>
              <a:gd name="connsiteY7" fmla="*/ 567615 h 1459465"/>
              <a:gd name="connsiteX8" fmla="*/ 1144043 w 1459465"/>
              <a:gd name="connsiteY8" fmla="*/ 568360 h 1459465"/>
              <a:gd name="connsiteX9" fmla="*/ 990650 w 1459465"/>
              <a:gd name="connsiteY9" fmla="*/ 714753 h 1459465"/>
              <a:gd name="connsiteX10" fmla="*/ 908965 w 1459465"/>
              <a:gd name="connsiteY10" fmla="*/ 713413 h 1459465"/>
              <a:gd name="connsiteX11" fmla="*/ 755721 w 1459465"/>
              <a:gd name="connsiteY11" fmla="*/ 566871 h 1459465"/>
              <a:gd name="connsiteX12" fmla="*/ 706650 w 1459465"/>
              <a:gd name="connsiteY12" fmla="*/ 566796 h 1459465"/>
              <a:gd name="connsiteX13" fmla="*/ 546332 w 1459465"/>
              <a:gd name="connsiteY13" fmla="*/ 722051 h 1459465"/>
              <a:gd name="connsiteX14" fmla="*/ 479018 w 1459465"/>
              <a:gd name="connsiteY14" fmla="*/ 723316 h 1459465"/>
              <a:gd name="connsiteX15" fmla="*/ 318254 w 1459465"/>
              <a:gd name="connsiteY15" fmla="*/ 568509 h 1459465"/>
              <a:gd name="connsiteX16" fmla="*/ 266576 w 1459465"/>
              <a:gd name="connsiteY16" fmla="*/ 567690 h 1459465"/>
              <a:gd name="connsiteX17" fmla="*/ 148479 w 1459465"/>
              <a:gd name="connsiteY17" fmla="*/ 680873 h 1459465"/>
              <a:gd name="connsiteX18" fmla="*/ 97993 w 1459465"/>
              <a:gd name="connsiteY18" fmla="*/ 821756 h 1459465"/>
              <a:gd name="connsiteX19" fmla="*/ 108120 w 1459465"/>
              <a:gd name="connsiteY19" fmla="*/ 848265 h 1459465"/>
              <a:gd name="connsiteX20" fmla="*/ 132246 w 1459465"/>
              <a:gd name="connsiteY20" fmla="*/ 835159 h 1459465"/>
              <a:gd name="connsiteX21" fmla="*/ 267172 w 1459465"/>
              <a:gd name="connsiteY21" fmla="*/ 707158 h 1459465"/>
              <a:gd name="connsiteX22" fmla="*/ 316466 w 1459465"/>
              <a:gd name="connsiteY22" fmla="*/ 707307 h 1459465"/>
              <a:gd name="connsiteX23" fmla="*/ 475220 w 1459465"/>
              <a:gd name="connsiteY23" fmla="*/ 858913 h 1459465"/>
              <a:gd name="connsiteX24" fmla="*/ 548938 w 1459465"/>
              <a:gd name="connsiteY24" fmla="*/ 857647 h 1459465"/>
              <a:gd name="connsiteX25" fmla="*/ 705012 w 1459465"/>
              <a:gd name="connsiteY25" fmla="*/ 708647 h 1459465"/>
              <a:gd name="connsiteX26" fmla="*/ 756987 w 1459465"/>
              <a:gd name="connsiteY26" fmla="*/ 708424 h 1459465"/>
              <a:gd name="connsiteX27" fmla="*/ 915666 w 1459465"/>
              <a:gd name="connsiteY27" fmla="*/ 860030 h 1459465"/>
              <a:gd name="connsiteX28" fmla="*/ 986629 w 1459465"/>
              <a:gd name="connsiteY28" fmla="*/ 858987 h 1459465"/>
              <a:gd name="connsiteX29" fmla="*/ 1145309 w 1459465"/>
              <a:gd name="connsiteY29" fmla="*/ 707307 h 1459465"/>
              <a:gd name="connsiteX30" fmla="*/ 1194677 w 1459465"/>
              <a:gd name="connsiteY30" fmla="*/ 707084 h 1459465"/>
              <a:gd name="connsiteX31" fmla="*/ 1300638 w 1459465"/>
              <a:gd name="connsiteY31" fmla="*/ 806193 h 1459465"/>
              <a:gd name="connsiteX32" fmla="*/ 1355442 w 1459465"/>
              <a:gd name="connsiteY32" fmla="*/ 846924 h 1459465"/>
              <a:gd name="connsiteX33" fmla="*/ 1371675 w 1459465"/>
              <a:gd name="connsiteY33" fmla="*/ 763601 h 1459465"/>
              <a:gd name="connsiteX34" fmla="*/ 1279193 w 1459465"/>
              <a:gd name="connsiteY34" fmla="*/ 1047973 h 1459465"/>
              <a:gd name="connsiteX35" fmla="*/ 1310094 w 1459465"/>
              <a:gd name="connsiteY35" fmla="*/ 1007168 h 1459465"/>
              <a:gd name="connsiteX36" fmla="*/ 1310020 w 1459465"/>
              <a:gd name="connsiteY36" fmla="*/ 943204 h 1459465"/>
              <a:gd name="connsiteX37" fmla="*/ 1199145 w 1459465"/>
              <a:gd name="connsiteY37" fmla="*/ 838510 h 1459465"/>
              <a:gd name="connsiteX38" fmla="*/ 1141809 w 1459465"/>
              <a:gd name="connsiteY38" fmla="*/ 837616 h 1459465"/>
              <a:gd name="connsiteX39" fmla="*/ 978066 w 1459465"/>
              <a:gd name="connsiteY39" fmla="*/ 994807 h 1459465"/>
              <a:gd name="connsiteX40" fmla="*/ 925719 w 1459465"/>
              <a:gd name="connsiteY40" fmla="*/ 995328 h 1459465"/>
              <a:gd name="connsiteX41" fmla="*/ 755423 w 1459465"/>
              <a:gd name="connsiteY41" fmla="*/ 834266 h 1459465"/>
              <a:gd name="connsiteX42" fmla="*/ 706352 w 1459465"/>
              <a:gd name="connsiteY42" fmla="*/ 834340 h 1459465"/>
              <a:gd name="connsiteX43" fmla="*/ 542609 w 1459465"/>
              <a:gd name="connsiteY43" fmla="*/ 991531 h 1459465"/>
              <a:gd name="connsiteX44" fmla="*/ 484081 w 1459465"/>
              <a:gd name="connsiteY44" fmla="*/ 993020 h 1459465"/>
              <a:gd name="connsiteX45" fmla="*/ 316392 w 1459465"/>
              <a:gd name="connsiteY45" fmla="*/ 834638 h 1459465"/>
              <a:gd name="connsiteX46" fmla="*/ 267246 w 1459465"/>
              <a:gd name="connsiteY46" fmla="*/ 834340 h 1459465"/>
              <a:gd name="connsiteX47" fmla="*/ 181317 w 1459465"/>
              <a:gd name="connsiteY47" fmla="*/ 916770 h 1459465"/>
              <a:gd name="connsiteX48" fmla="*/ 161882 w 1459465"/>
              <a:gd name="connsiteY48" fmla="*/ 1025188 h 1459465"/>
              <a:gd name="connsiteX49" fmla="*/ 202985 w 1459465"/>
              <a:gd name="connsiteY49" fmla="*/ 1032708 h 1459465"/>
              <a:gd name="connsiteX50" fmla="*/ 268289 w 1459465"/>
              <a:gd name="connsiteY50" fmla="*/ 971872 h 1459465"/>
              <a:gd name="connsiteX51" fmla="*/ 319742 w 1459465"/>
              <a:gd name="connsiteY51" fmla="*/ 971798 h 1459465"/>
              <a:gd name="connsiteX52" fmla="*/ 486017 w 1459465"/>
              <a:gd name="connsiteY52" fmla="*/ 1131744 h 1459465"/>
              <a:gd name="connsiteX53" fmla="*/ 537099 w 1459465"/>
              <a:gd name="connsiteY53" fmla="*/ 1131222 h 1459465"/>
              <a:gd name="connsiteX54" fmla="*/ 704491 w 1459465"/>
              <a:gd name="connsiteY54" fmla="*/ 972543 h 1459465"/>
              <a:gd name="connsiteX55" fmla="*/ 761306 w 1459465"/>
              <a:gd name="connsiteY55" fmla="*/ 974330 h 1459465"/>
              <a:gd name="connsiteX56" fmla="*/ 924974 w 1459465"/>
              <a:gd name="connsiteY56" fmla="*/ 1131595 h 1459465"/>
              <a:gd name="connsiteX57" fmla="*/ 976204 w 1459465"/>
              <a:gd name="connsiteY57" fmla="*/ 1131371 h 1459465"/>
              <a:gd name="connsiteX58" fmla="*/ 1137714 w 1459465"/>
              <a:gd name="connsiteY58" fmla="*/ 977234 h 1459465"/>
              <a:gd name="connsiteX59" fmla="*/ 1203538 w 1459465"/>
              <a:gd name="connsiteY59" fmla="*/ 977532 h 1459465"/>
              <a:gd name="connsiteX60" fmla="*/ 1259237 w 1459465"/>
              <a:gd name="connsiteY60" fmla="*/ 1032336 h 1459465"/>
              <a:gd name="connsiteX61" fmla="*/ 1279193 w 1459465"/>
              <a:gd name="connsiteY61" fmla="*/ 1047973 h 1459465"/>
              <a:gd name="connsiteX62" fmla="*/ 1352389 w 1459465"/>
              <a:gd name="connsiteY62" fmla="*/ 589656 h 1459465"/>
              <a:gd name="connsiteX63" fmla="*/ 1349336 w 1459465"/>
              <a:gd name="connsiteY63" fmla="*/ 565530 h 1459465"/>
              <a:gd name="connsiteX64" fmla="*/ 1209496 w 1459465"/>
              <a:gd name="connsiteY64" fmla="*/ 343930 h 1459465"/>
              <a:gd name="connsiteX65" fmla="*/ 1134139 w 1459465"/>
              <a:gd name="connsiteY65" fmla="*/ 342887 h 1459465"/>
              <a:gd name="connsiteX66" fmla="*/ 974641 w 1459465"/>
              <a:gd name="connsiteY66" fmla="*/ 493674 h 1459465"/>
              <a:gd name="connsiteX67" fmla="*/ 926091 w 1459465"/>
              <a:gd name="connsiteY67" fmla="*/ 493004 h 1459465"/>
              <a:gd name="connsiteX68" fmla="*/ 756838 w 1459465"/>
              <a:gd name="connsiteY68" fmla="*/ 330824 h 1459465"/>
              <a:gd name="connsiteX69" fmla="*/ 710894 w 1459465"/>
              <a:gd name="connsiteY69" fmla="*/ 329037 h 1459465"/>
              <a:gd name="connsiteX70" fmla="*/ 540375 w 1459465"/>
              <a:gd name="connsiteY70" fmla="*/ 489727 h 1459465"/>
              <a:gd name="connsiteX71" fmla="*/ 480507 w 1459465"/>
              <a:gd name="connsiteY71" fmla="*/ 487196 h 1459465"/>
              <a:gd name="connsiteX72" fmla="*/ 316690 w 1459465"/>
              <a:gd name="connsiteY72" fmla="*/ 330080 h 1459465"/>
              <a:gd name="connsiteX73" fmla="*/ 273725 w 1459465"/>
              <a:gd name="connsiteY73" fmla="*/ 327474 h 1459465"/>
              <a:gd name="connsiteX74" fmla="*/ 182061 w 1459465"/>
              <a:gd name="connsiteY74" fmla="*/ 414520 h 1459465"/>
              <a:gd name="connsiteX75" fmla="*/ 113779 w 1459465"/>
              <a:gd name="connsiteY75" fmla="*/ 581540 h 1459465"/>
              <a:gd name="connsiteX76" fmla="*/ 158308 w 1459465"/>
              <a:gd name="connsiteY76" fmla="*/ 546617 h 1459465"/>
              <a:gd name="connsiteX77" fmla="*/ 268364 w 1459465"/>
              <a:gd name="connsiteY77" fmla="*/ 440955 h 1459465"/>
              <a:gd name="connsiteX78" fmla="*/ 320562 w 1459465"/>
              <a:gd name="connsiteY78" fmla="*/ 443710 h 1459465"/>
              <a:gd name="connsiteX79" fmla="*/ 486836 w 1459465"/>
              <a:gd name="connsiteY79" fmla="*/ 603581 h 1459465"/>
              <a:gd name="connsiteX80" fmla="*/ 535162 w 1459465"/>
              <a:gd name="connsiteY80" fmla="*/ 604027 h 1459465"/>
              <a:gd name="connsiteX81" fmla="*/ 699055 w 1459465"/>
              <a:gd name="connsiteY81" fmla="*/ 446986 h 1459465"/>
              <a:gd name="connsiteX82" fmla="*/ 763167 w 1459465"/>
              <a:gd name="connsiteY82" fmla="*/ 446539 h 1459465"/>
              <a:gd name="connsiteX83" fmla="*/ 926464 w 1459465"/>
              <a:gd name="connsiteY83" fmla="*/ 604102 h 1459465"/>
              <a:gd name="connsiteX84" fmla="*/ 974864 w 1459465"/>
              <a:gd name="connsiteY84" fmla="*/ 603581 h 1459465"/>
              <a:gd name="connsiteX85" fmla="*/ 1141437 w 1459465"/>
              <a:gd name="connsiteY85" fmla="*/ 444082 h 1459465"/>
              <a:gd name="connsiteX86" fmla="*/ 1199368 w 1459465"/>
              <a:gd name="connsiteY86" fmla="*/ 444082 h 1459465"/>
              <a:gd name="connsiteX87" fmla="*/ 1352389 w 1459465"/>
              <a:gd name="connsiteY87" fmla="*/ 589656 h 1459465"/>
              <a:gd name="connsiteX88" fmla="*/ 900476 w 1459465"/>
              <a:gd name="connsiteY88" fmla="*/ 1349472 h 1459465"/>
              <a:gd name="connsiteX89" fmla="*/ 920730 w 1459465"/>
              <a:gd name="connsiteY89" fmla="*/ 1344111 h 1459465"/>
              <a:gd name="connsiteX90" fmla="*/ 1208453 w 1459465"/>
              <a:gd name="connsiteY90" fmla="*/ 1159965 h 1459465"/>
              <a:gd name="connsiteX91" fmla="*/ 1201975 w 1459465"/>
              <a:gd name="connsiteY91" fmla="*/ 1102629 h 1459465"/>
              <a:gd name="connsiteX92" fmla="*/ 1144117 w 1459465"/>
              <a:gd name="connsiteY92" fmla="*/ 1097193 h 1459465"/>
              <a:gd name="connsiteX93" fmla="*/ 975162 w 1459465"/>
              <a:gd name="connsiteY93" fmla="*/ 1259298 h 1459465"/>
              <a:gd name="connsiteX94" fmla="*/ 926687 w 1459465"/>
              <a:gd name="connsiteY94" fmla="*/ 1260117 h 1459465"/>
              <a:gd name="connsiteX95" fmla="*/ 760710 w 1459465"/>
              <a:gd name="connsiteY95" fmla="*/ 1100246 h 1459465"/>
              <a:gd name="connsiteX96" fmla="*/ 700768 w 1459465"/>
              <a:gd name="connsiteY96" fmla="*/ 1100990 h 1459465"/>
              <a:gd name="connsiteX97" fmla="*/ 545513 w 1459465"/>
              <a:gd name="connsiteY97" fmla="*/ 1250511 h 1459465"/>
              <a:gd name="connsiteX98" fmla="*/ 476114 w 1459465"/>
              <a:gd name="connsiteY98" fmla="*/ 1249171 h 1459465"/>
              <a:gd name="connsiteX99" fmla="*/ 318104 w 1459465"/>
              <a:gd name="connsiteY99" fmla="*/ 1097119 h 1459465"/>
              <a:gd name="connsiteX100" fmla="*/ 257120 w 1459465"/>
              <a:gd name="connsiteY100" fmla="*/ 1106128 h 1459465"/>
              <a:gd name="connsiteX101" fmla="*/ 252577 w 1459465"/>
              <a:gd name="connsiteY101" fmla="*/ 1158103 h 1459465"/>
              <a:gd name="connsiteX102" fmla="*/ 547002 w 1459465"/>
              <a:gd name="connsiteY102" fmla="*/ 1345451 h 1459465"/>
              <a:gd name="connsiteX103" fmla="*/ 613050 w 1459465"/>
              <a:gd name="connsiteY103" fmla="*/ 1328325 h 1459465"/>
              <a:gd name="connsiteX104" fmla="*/ 697268 w 1459465"/>
              <a:gd name="connsiteY104" fmla="*/ 1244405 h 1459465"/>
              <a:gd name="connsiteX105" fmla="*/ 765624 w 1459465"/>
              <a:gd name="connsiteY105" fmla="*/ 1245448 h 1459465"/>
              <a:gd name="connsiteX106" fmla="*/ 862872 w 1459465"/>
              <a:gd name="connsiteY106" fmla="*/ 1337260 h 1459465"/>
              <a:gd name="connsiteX107" fmla="*/ 900476 w 1459465"/>
              <a:gd name="connsiteY107" fmla="*/ 1349472 h 1459465"/>
              <a:gd name="connsiteX108" fmla="*/ 952376 w 1459465"/>
              <a:gd name="connsiteY108" fmla="*/ 383023 h 1459465"/>
              <a:gd name="connsiteX109" fmla="*/ 966897 w 1459465"/>
              <a:gd name="connsiteY109" fmla="*/ 374683 h 1459465"/>
              <a:gd name="connsiteX110" fmla="*/ 1109344 w 1459465"/>
              <a:gd name="connsiteY110" fmla="*/ 238863 h 1459465"/>
              <a:gd name="connsiteX111" fmla="*/ 1105322 w 1459465"/>
              <a:gd name="connsiteY111" fmla="*/ 212206 h 1459465"/>
              <a:gd name="connsiteX112" fmla="*/ 991544 w 1459465"/>
              <a:gd name="connsiteY112" fmla="*/ 212727 h 1459465"/>
              <a:gd name="connsiteX113" fmla="*/ 972928 w 1459465"/>
              <a:gd name="connsiteY113" fmla="*/ 230896 h 1459465"/>
              <a:gd name="connsiteX114" fmla="*/ 932420 w 1459465"/>
              <a:gd name="connsiteY114" fmla="*/ 231566 h 1459465"/>
              <a:gd name="connsiteX115" fmla="*/ 816259 w 1459465"/>
              <a:gd name="connsiteY115" fmla="*/ 121883 h 1459465"/>
              <a:gd name="connsiteX116" fmla="*/ 648644 w 1459465"/>
              <a:gd name="connsiteY116" fmla="*/ 119723 h 1459465"/>
              <a:gd name="connsiteX117" fmla="*/ 549757 w 1459465"/>
              <a:gd name="connsiteY117" fmla="*/ 215333 h 1459465"/>
              <a:gd name="connsiteX118" fmla="*/ 476188 w 1459465"/>
              <a:gd name="connsiteY118" fmla="*/ 214439 h 1459465"/>
              <a:gd name="connsiteX119" fmla="*/ 367101 w 1459465"/>
              <a:gd name="connsiteY119" fmla="*/ 204759 h 1459465"/>
              <a:gd name="connsiteX120" fmla="*/ 365016 w 1459465"/>
              <a:gd name="connsiteY120" fmla="*/ 250703 h 1459465"/>
              <a:gd name="connsiteX121" fmla="*/ 491974 w 1459465"/>
              <a:gd name="connsiteY121" fmla="*/ 370662 h 1459465"/>
              <a:gd name="connsiteX122" fmla="*/ 532407 w 1459465"/>
              <a:gd name="connsiteY122" fmla="*/ 369619 h 1459465"/>
              <a:gd name="connsiteX123" fmla="*/ 697714 w 1459465"/>
              <a:gd name="connsiteY123" fmla="*/ 214663 h 1459465"/>
              <a:gd name="connsiteX124" fmla="*/ 767858 w 1459465"/>
              <a:gd name="connsiteY124" fmla="*/ 214812 h 1459465"/>
              <a:gd name="connsiteX125" fmla="*/ 924155 w 1459465"/>
              <a:gd name="connsiteY125" fmla="*/ 363216 h 1459465"/>
              <a:gd name="connsiteX126" fmla="*/ 952376 w 1459465"/>
              <a:gd name="connsiteY126" fmla="*/ 383023 h 145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459465" h="1459465">
                <a:moveTo>
                  <a:pt x="1461849" y="734635"/>
                </a:moveTo>
                <a:cubicBezTo>
                  <a:pt x="1470635" y="1124819"/>
                  <a:pt x="1134959" y="1467793"/>
                  <a:pt x="730180" y="1463623"/>
                </a:cubicBezTo>
                <a:cubicBezTo>
                  <a:pt x="320562" y="1459379"/>
                  <a:pt x="-297" y="1137328"/>
                  <a:pt x="0" y="724210"/>
                </a:cubicBezTo>
                <a:cubicBezTo>
                  <a:pt x="298" y="329484"/>
                  <a:pt x="334188" y="-5225"/>
                  <a:pt x="742541" y="62"/>
                </a:cubicBezTo>
                <a:cubicBezTo>
                  <a:pt x="1132352" y="4976"/>
                  <a:pt x="1471082" y="333654"/>
                  <a:pt x="1461849" y="734635"/>
                </a:cubicBezTo>
                <a:close/>
                <a:moveTo>
                  <a:pt x="1371675" y="763601"/>
                </a:moveTo>
                <a:cubicBezTo>
                  <a:pt x="1374877" y="746996"/>
                  <a:pt x="1363856" y="726891"/>
                  <a:pt x="1344049" y="708647"/>
                </a:cubicBezTo>
                <a:cubicBezTo>
                  <a:pt x="1293861" y="662481"/>
                  <a:pt x="1243897" y="615942"/>
                  <a:pt x="1195794" y="567615"/>
                </a:cubicBezTo>
                <a:cubicBezTo>
                  <a:pt x="1175839" y="547585"/>
                  <a:pt x="1163031" y="549521"/>
                  <a:pt x="1144043" y="568360"/>
                </a:cubicBezTo>
                <a:cubicBezTo>
                  <a:pt x="1093855" y="618101"/>
                  <a:pt x="1041657" y="665831"/>
                  <a:pt x="990650" y="714753"/>
                </a:cubicBezTo>
                <a:cubicBezTo>
                  <a:pt x="950217" y="753474"/>
                  <a:pt x="950738" y="753548"/>
                  <a:pt x="908965" y="713413"/>
                </a:cubicBezTo>
                <a:cubicBezTo>
                  <a:pt x="858032" y="664417"/>
                  <a:pt x="805983" y="616537"/>
                  <a:pt x="755721" y="566871"/>
                </a:cubicBezTo>
                <a:cubicBezTo>
                  <a:pt x="737626" y="549000"/>
                  <a:pt x="725042" y="548404"/>
                  <a:pt x="706650" y="566796"/>
                </a:cubicBezTo>
                <a:cubicBezTo>
                  <a:pt x="654005" y="619367"/>
                  <a:pt x="599051" y="669629"/>
                  <a:pt x="546332" y="722051"/>
                </a:cubicBezTo>
                <a:cubicBezTo>
                  <a:pt x="522876" y="745357"/>
                  <a:pt x="505080" y="750049"/>
                  <a:pt x="479018" y="723316"/>
                </a:cubicBezTo>
                <a:cubicBezTo>
                  <a:pt x="427192" y="670001"/>
                  <a:pt x="370973" y="620930"/>
                  <a:pt x="318254" y="568509"/>
                </a:cubicBezTo>
                <a:cubicBezTo>
                  <a:pt x="299117" y="549446"/>
                  <a:pt x="286086" y="547436"/>
                  <a:pt x="266576" y="567690"/>
                </a:cubicBezTo>
                <a:cubicBezTo>
                  <a:pt x="228675" y="606932"/>
                  <a:pt x="191965" y="648705"/>
                  <a:pt x="148479" y="680873"/>
                </a:cubicBezTo>
                <a:cubicBezTo>
                  <a:pt x="97397" y="718700"/>
                  <a:pt x="79824" y="762111"/>
                  <a:pt x="97993" y="821756"/>
                </a:cubicBezTo>
                <a:cubicBezTo>
                  <a:pt x="100823" y="830989"/>
                  <a:pt x="97844" y="843648"/>
                  <a:pt x="108120" y="848265"/>
                </a:cubicBezTo>
                <a:cubicBezTo>
                  <a:pt x="119513" y="853477"/>
                  <a:pt x="125470" y="841563"/>
                  <a:pt x="132246" y="835159"/>
                </a:cubicBezTo>
                <a:cubicBezTo>
                  <a:pt x="177519" y="792790"/>
                  <a:pt x="223165" y="750793"/>
                  <a:pt x="267172" y="707158"/>
                </a:cubicBezTo>
                <a:cubicBezTo>
                  <a:pt x="285415" y="689064"/>
                  <a:pt x="298149" y="689213"/>
                  <a:pt x="316466" y="707307"/>
                </a:cubicBezTo>
                <a:cubicBezTo>
                  <a:pt x="368516" y="758686"/>
                  <a:pt x="422352" y="808353"/>
                  <a:pt x="475220" y="858913"/>
                </a:cubicBezTo>
                <a:cubicBezTo>
                  <a:pt x="511782" y="893836"/>
                  <a:pt x="511335" y="893761"/>
                  <a:pt x="548938" y="857647"/>
                </a:cubicBezTo>
                <a:cubicBezTo>
                  <a:pt x="600839" y="807906"/>
                  <a:pt x="653930" y="759282"/>
                  <a:pt x="705012" y="708647"/>
                </a:cubicBezTo>
                <a:cubicBezTo>
                  <a:pt x="724298" y="689510"/>
                  <a:pt x="737403" y="688989"/>
                  <a:pt x="756987" y="708424"/>
                </a:cubicBezTo>
                <a:cubicBezTo>
                  <a:pt x="808887" y="760027"/>
                  <a:pt x="862798" y="809470"/>
                  <a:pt x="915666" y="860030"/>
                </a:cubicBezTo>
                <a:cubicBezTo>
                  <a:pt x="950812" y="893612"/>
                  <a:pt x="950515" y="893612"/>
                  <a:pt x="986629" y="858987"/>
                </a:cubicBezTo>
                <a:cubicBezTo>
                  <a:pt x="1039498" y="808353"/>
                  <a:pt x="1093185" y="758686"/>
                  <a:pt x="1145309" y="707307"/>
                </a:cubicBezTo>
                <a:cubicBezTo>
                  <a:pt x="1163477" y="689436"/>
                  <a:pt x="1176434" y="688840"/>
                  <a:pt x="1194677" y="707084"/>
                </a:cubicBezTo>
                <a:cubicBezTo>
                  <a:pt x="1228781" y="741262"/>
                  <a:pt x="1264226" y="774323"/>
                  <a:pt x="1300638" y="806193"/>
                </a:cubicBezTo>
                <a:cubicBezTo>
                  <a:pt x="1318434" y="821830"/>
                  <a:pt x="1334369" y="857349"/>
                  <a:pt x="1355442" y="846924"/>
                </a:cubicBezTo>
                <a:cubicBezTo>
                  <a:pt x="1374430" y="837542"/>
                  <a:pt x="1368324" y="800013"/>
                  <a:pt x="1371675" y="763601"/>
                </a:cubicBezTo>
                <a:close/>
                <a:moveTo>
                  <a:pt x="1279193" y="1047973"/>
                </a:moveTo>
                <a:cubicBezTo>
                  <a:pt x="1299893" y="1040974"/>
                  <a:pt x="1303021" y="1022060"/>
                  <a:pt x="1310094" y="1007168"/>
                </a:cubicBezTo>
                <a:cubicBezTo>
                  <a:pt x="1319923" y="986467"/>
                  <a:pt x="1334221" y="965171"/>
                  <a:pt x="1310020" y="943204"/>
                </a:cubicBezTo>
                <a:cubicBezTo>
                  <a:pt x="1272416" y="909026"/>
                  <a:pt x="1234441" y="874997"/>
                  <a:pt x="1199145" y="838510"/>
                </a:cubicBezTo>
                <a:cubicBezTo>
                  <a:pt x="1178147" y="816767"/>
                  <a:pt x="1163999" y="815352"/>
                  <a:pt x="1141809" y="837616"/>
                </a:cubicBezTo>
                <a:cubicBezTo>
                  <a:pt x="1088494" y="891229"/>
                  <a:pt x="1031902" y="941641"/>
                  <a:pt x="978066" y="994807"/>
                </a:cubicBezTo>
                <a:cubicBezTo>
                  <a:pt x="958780" y="1013869"/>
                  <a:pt x="945377" y="1014465"/>
                  <a:pt x="925719" y="995328"/>
                </a:cubicBezTo>
                <a:cubicBezTo>
                  <a:pt x="869723" y="940896"/>
                  <a:pt x="811419" y="888772"/>
                  <a:pt x="755423" y="834266"/>
                </a:cubicBezTo>
                <a:cubicBezTo>
                  <a:pt x="736956" y="816320"/>
                  <a:pt x="724670" y="816246"/>
                  <a:pt x="706352" y="834340"/>
                </a:cubicBezTo>
                <a:cubicBezTo>
                  <a:pt x="652441" y="887432"/>
                  <a:pt x="595999" y="937918"/>
                  <a:pt x="542609" y="991531"/>
                </a:cubicBezTo>
                <a:cubicBezTo>
                  <a:pt x="521164" y="1013050"/>
                  <a:pt x="505676" y="1013869"/>
                  <a:pt x="484081" y="993020"/>
                </a:cubicBezTo>
                <a:cubicBezTo>
                  <a:pt x="428756" y="939630"/>
                  <a:pt x="371494" y="888177"/>
                  <a:pt x="316392" y="834638"/>
                </a:cubicBezTo>
                <a:cubicBezTo>
                  <a:pt x="298223" y="816990"/>
                  <a:pt x="285266" y="815501"/>
                  <a:pt x="267246" y="834340"/>
                </a:cubicBezTo>
                <a:cubicBezTo>
                  <a:pt x="239770" y="862934"/>
                  <a:pt x="211250" y="890783"/>
                  <a:pt x="181317" y="916770"/>
                </a:cubicBezTo>
                <a:cubicBezTo>
                  <a:pt x="129565" y="961671"/>
                  <a:pt x="129118" y="963830"/>
                  <a:pt x="161882" y="1025188"/>
                </a:cubicBezTo>
                <a:cubicBezTo>
                  <a:pt x="173796" y="1047452"/>
                  <a:pt x="183923" y="1052143"/>
                  <a:pt x="202985" y="1032708"/>
                </a:cubicBezTo>
                <a:cubicBezTo>
                  <a:pt x="223761" y="1011487"/>
                  <a:pt x="248109" y="993615"/>
                  <a:pt x="268289" y="971872"/>
                </a:cubicBezTo>
                <a:cubicBezTo>
                  <a:pt x="287054" y="951544"/>
                  <a:pt x="300085" y="952214"/>
                  <a:pt x="319742" y="971798"/>
                </a:cubicBezTo>
                <a:cubicBezTo>
                  <a:pt x="374174" y="1026081"/>
                  <a:pt x="431660" y="1077311"/>
                  <a:pt x="486017" y="1131744"/>
                </a:cubicBezTo>
                <a:cubicBezTo>
                  <a:pt x="505973" y="1151699"/>
                  <a:pt x="517738" y="1150359"/>
                  <a:pt x="537099" y="1131222"/>
                </a:cubicBezTo>
                <a:cubicBezTo>
                  <a:pt x="591754" y="1077162"/>
                  <a:pt x="648867" y="1025560"/>
                  <a:pt x="704491" y="972543"/>
                </a:cubicBezTo>
                <a:cubicBezTo>
                  <a:pt x="724670" y="953257"/>
                  <a:pt x="741052" y="954299"/>
                  <a:pt x="761306" y="974330"/>
                </a:cubicBezTo>
                <a:cubicBezTo>
                  <a:pt x="815067" y="1027570"/>
                  <a:pt x="871510" y="1078131"/>
                  <a:pt x="924974" y="1131595"/>
                </a:cubicBezTo>
                <a:cubicBezTo>
                  <a:pt x="944706" y="1151327"/>
                  <a:pt x="956770" y="1150732"/>
                  <a:pt x="976204" y="1131371"/>
                </a:cubicBezTo>
                <a:cubicBezTo>
                  <a:pt x="1028924" y="1078875"/>
                  <a:pt x="1084250" y="1028985"/>
                  <a:pt x="1137714" y="977234"/>
                </a:cubicBezTo>
                <a:cubicBezTo>
                  <a:pt x="1160648" y="955044"/>
                  <a:pt x="1180902" y="952289"/>
                  <a:pt x="1203538" y="977532"/>
                </a:cubicBezTo>
                <a:cubicBezTo>
                  <a:pt x="1220888" y="996892"/>
                  <a:pt x="1240397" y="1014391"/>
                  <a:pt x="1259237" y="1032336"/>
                </a:cubicBezTo>
                <a:cubicBezTo>
                  <a:pt x="1265417" y="1038144"/>
                  <a:pt x="1272565" y="1042835"/>
                  <a:pt x="1279193" y="1047973"/>
                </a:cubicBezTo>
                <a:close/>
                <a:moveTo>
                  <a:pt x="1352389" y="589656"/>
                </a:moveTo>
                <a:cubicBezTo>
                  <a:pt x="1350527" y="574838"/>
                  <a:pt x="1350230" y="570147"/>
                  <a:pt x="1349336" y="565530"/>
                </a:cubicBezTo>
                <a:cubicBezTo>
                  <a:pt x="1331540" y="473420"/>
                  <a:pt x="1279714" y="403500"/>
                  <a:pt x="1209496" y="343930"/>
                </a:cubicBezTo>
                <a:cubicBezTo>
                  <a:pt x="1171073" y="311315"/>
                  <a:pt x="1170105" y="309156"/>
                  <a:pt x="1134139" y="342887"/>
                </a:cubicBezTo>
                <a:cubicBezTo>
                  <a:pt x="1080824" y="393001"/>
                  <a:pt x="1026764" y="442295"/>
                  <a:pt x="974641" y="493674"/>
                </a:cubicBezTo>
                <a:cubicBezTo>
                  <a:pt x="955876" y="512215"/>
                  <a:pt x="944037" y="510726"/>
                  <a:pt x="926091" y="493004"/>
                </a:cubicBezTo>
                <a:cubicBezTo>
                  <a:pt x="870468" y="438199"/>
                  <a:pt x="812685" y="385554"/>
                  <a:pt x="756838" y="330824"/>
                </a:cubicBezTo>
                <a:cubicBezTo>
                  <a:pt x="740307" y="314666"/>
                  <a:pt x="728840" y="311762"/>
                  <a:pt x="710894" y="329037"/>
                </a:cubicBezTo>
                <a:cubicBezTo>
                  <a:pt x="654675" y="383172"/>
                  <a:pt x="595552" y="434476"/>
                  <a:pt x="540375" y="489727"/>
                </a:cubicBezTo>
                <a:cubicBezTo>
                  <a:pt x="515951" y="514151"/>
                  <a:pt x="502027" y="508864"/>
                  <a:pt x="480507" y="487196"/>
                </a:cubicBezTo>
                <a:cubicBezTo>
                  <a:pt x="427118" y="433583"/>
                  <a:pt x="371047" y="382799"/>
                  <a:pt x="316690" y="330080"/>
                </a:cubicBezTo>
                <a:cubicBezTo>
                  <a:pt x="302020" y="315857"/>
                  <a:pt x="290925" y="309975"/>
                  <a:pt x="273725" y="327474"/>
                </a:cubicBezTo>
                <a:cubicBezTo>
                  <a:pt x="244163" y="357482"/>
                  <a:pt x="210059" y="383172"/>
                  <a:pt x="182061" y="414520"/>
                </a:cubicBezTo>
                <a:cubicBezTo>
                  <a:pt x="140064" y="461506"/>
                  <a:pt x="125768" y="521151"/>
                  <a:pt x="113779" y="581540"/>
                </a:cubicBezTo>
                <a:cubicBezTo>
                  <a:pt x="131203" y="571338"/>
                  <a:pt x="145054" y="559276"/>
                  <a:pt x="158308" y="546617"/>
                </a:cubicBezTo>
                <a:cubicBezTo>
                  <a:pt x="195167" y="511619"/>
                  <a:pt x="232398" y="476920"/>
                  <a:pt x="268364" y="440955"/>
                </a:cubicBezTo>
                <a:cubicBezTo>
                  <a:pt x="288022" y="421371"/>
                  <a:pt x="301723" y="424871"/>
                  <a:pt x="320562" y="443710"/>
                </a:cubicBezTo>
                <a:cubicBezTo>
                  <a:pt x="374994" y="497993"/>
                  <a:pt x="432181" y="549521"/>
                  <a:pt x="486836" y="603581"/>
                </a:cubicBezTo>
                <a:cubicBezTo>
                  <a:pt x="504931" y="621452"/>
                  <a:pt x="516473" y="622569"/>
                  <a:pt x="535162" y="604027"/>
                </a:cubicBezTo>
                <a:cubicBezTo>
                  <a:pt x="588850" y="550712"/>
                  <a:pt x="644995" y="499929"/>
                  <a:pt x="699055" y="446986"/>
                </a:cubicBezTo>
                <a:cubicBezTo>
                  <a:pt x="721692" y="424796"/>
                  <a:pt x="738222" y="420850"/>
                  <a:pt x="763167" y="446539"/>
                </a:cubicBezTo>
                <a:cubicBezTo>
                  <a:pt x="815812" y="500822"/>
                  <a:pt x="872776" y="550787"/>
                  <a:pt x="926464" y="604102"/>
                </a:cubicBezTo>
                <a:cubicBezTo>
                  <a:pt x="945079" y="622569"/>
                  <a:pt x="956770" y="621452"/>
                  <a:pt x="974864" y="603581"/>
                </a:cubicBezTo>
                <a:cubicBezTo>
                  <a:pt x="1029519" y="549521"/>
                  <a:pt x="1086633" y="497993"/>
                  <a:pt x="1141437" y="444082"/>
                </a:cubicBezTo>
                <a:cubicBezTo>
                  <a:pt x="1162509" y="423381"/>
                  <a:pt x="1177253" y="421594"/>
                  <a:pt x="1199368" y="444082"/>
                </a:cubicBezTo>
                <a:cubicBezTo>
                  <a:pt x="1246206" y="491664"/>
                  <a:pt x="1296021" y="536341"/>
                  <a:pt x="1352389" y="589656"/>
                </a:cubicBezTo>
                <a:close/>
                <a:moveTo>
                  <a:pt x="900476" y="1349472"/>
                </a:moveTo>
                <a:cubicBezTo>
                  <a:pt x="901593" y="1349174"/>
                  <a:pt x="911273" y="1347015"/>
                  <a:pt x="920730" y="1344111"/>
                </a:cubicBezTo>
                <a:cubicBezTo>
                  <a:pt x="1033913" y="1309784"/>
                  <a:pt x="1127959" y="1246267"/>
                  <a:pt x="1208453" y="1159965"/>
                </a:cubicBezTo>
                <a:cubicBezTo>
                  <a:pt x="1232504" y="1134126"/>
                  <a:pt x="1220367" y="1121244"/>
                  <a:pt x="1201975" y="1102629"/>
                </a:cubicBezTo>
                <a:cubicBezTo>
                  <a:pt x="1182987" y="1083417"/>
                  <a:pt x="1168243" y="1073142"/>
                  <a:pt x="1144117" y="1097193"/>
                </a:cubicBezTo>
                <a:cubicBezTo>
                  <a:pt x="1088792" y="1152295"/>
                  <a:pt x="1030711" y="1204493"/>
                  <a:pt x="975162" y="1259298"/>
                </a:cubicBezTo>
                <a:cubicBezTo>
                  <a:pt x="957217" y="1277020"/>
                  <a:pt x="945451" y="1278658"/>
                  <a:pt x="926687" y="1260117"/>
                </a:cubicBezTo>
                <a:cubicBezTo>
                  <a:pt x="872105" y="1206057"/>
                  <a:pt x="814472" y="1155125"/>
                  <a:pt x="760710" y="1100246"/>
                </a:cubicBezTo>
                <a:cubicBezTo>
                  <a:pt x="737179" y="1076269"/>
                  <a:pt x="723106" y="1078503"/>
                  <a:pt x="700768" y="1100990"/>
                </a:cubicBezTo>
                <a:cubicBezTo>
                  <a:pt x="650207" y="1152072"/>
                  <a:pt x="595477" y="1198983"/>
                  <a:pt x="545513" y="1250511"/>
                </a:cubicBezTo>
                <a:cubicBezTo>
                  <a:pt x="518707" y="1278137"/>
                  <a:pt x="501506" y="1275158"/>
                  <a:pt x="476114" y="1249171"/>
                </a:cubicBezTo>
                <a:cubicBezTo>
                  <a:pt x="424958" y="1196973"/>
                  <a:pt x="369260" y="1149317"/>
                  <a:pt x="318104" y="1097119"/>
                </a:cubicBezTo>
                <a:cubicBezTo>
                  <a:pt x="290106" y="1068599"/>
                  <a:pt x="275958" y="1091087"/>
                  <a:pt x="257120" y="1106128"/>
                </a:cubicBezTo>
                <a:cubicBezTo>
                  <a:pt x="236791" y="1122287"/>
                  <a:pt x="233217" y="1137030"/>
                  <a:pt x="252577" y="1158103"/>
                </a:cubicBezTo>
                <a:cubicBezTo>
                  <a:pt x="334114" y="1247086"/>
                  <a:pt x="432032" y="1309039"/>
                  <a:pt x="547002" y="1345451"/>
                </a:cubicBezTo>
                <a:cubicBezTo>
                  <a:pt x="574703" y="1354238"/>
                  <a:pt x="593765" y="1348727"/>
                  <a:pt x="613050" y="1328325"/>
                </a:cubicBezTo>
                <a:cubicBezTo>
                  <a:pt x="640229" y="1299433"/>
                  <a:pt x="671578" y="1274339"/>
                  <a:pt x="697268" y="1244405"/>
                </a:cubicBezTo>
                <a:cubicBezTo>
                  <a:pt x="722883" y="1214546"/>
                  <a:pt x="740977" y="1218865"/>
                  <a:pt x="765624" y="1245448"/>
                </a:cubicBezTo>
                <a:cubicBezTo>
                  <a:pt x="795856" y="1278062"/>
                  <a:pt x="830332" y="1306805"/>
                  <a:pt x="862872" y="1337260"/>
                </a:cubicBezTo>
                <a:cubicBezTo>
                  <a:pt x="871138" y="1344930"/>
                  <a:pt x="878956" y="1353344"/>
                  <a:pt x="900476" y="1349472"/>
                </a:cubicBezTo>
                <a:close/>
                <a:moveTo>
                  <a:pt x="952376" y="383023"/>
                </a:moveTo>
                <a:cubicBezTo>
                  <a:pt x="956472" y="380789"/>
                  <a:pt x="962652" y="378778"/>
                  <a:pt x="966897" y="374683"/>
                </a:cubicBezTo>
                <a:cubicBezTo>
                  <a:pt x="1014552" y="329559"/>
                  <a:pt x="1061762" y="284062"/>
                  <a:pt x="1109344" y="238863"/>
                </a:cubicBezTo>
                <a:cubicBezTo>
                  <a:pt x="1121406" y="227396"/>
                  <a:pt x="1114928" y="220769"/>
                  <a:pt x="1105322" y="212206"/>
                </a:cubicBezTo>
                <a:cubicBezTo>
                  <a:pt x="1054539" y="167156"/>
                  <a:pt x="1040689" y="166932"/>
                  <a:pt x="991544" y="212727"/>
                </a:cubicBezTo>
                <a:cubicBezTo>
                  <a:pt x="985214" y="218609"/>
                  <a:pt x="978513" y="224269"/>
                  <a:pt x="972928" y="230896"/>
                </a:cubicBezTo>
                <a:cubicBezTo>
                  <a:pt x="959376" y="246905"/>
                  <a:pt x="947089" y="245788"/>
                  <a:pt x="932420" y="231566"/>
                </a:cubicBezTo>
                <a:cubicBezTo>
                  <a:pt x="894147" y="194558"/>
                  <a:pt x="854682" y="158741"/>
                  <a:pt x="816259" y="121883"/>
                </a:cubicBezTo>
                <a:cubicBezTo>
                  <a:pt x="772400" y="79886"/>
                  <a:pt x="693619" y="78099"/>
                  <a:pt x="648644" y="119723"/>
                </a:cubicBezTo>
                <a:cubicBezTo>
                  <a:pt x="614987" y="150848"/>
                  <a:pt x="583340" y="184133"/>
                  <a:pt x="549757" y="215333"/>
                </a:cubicBezTo>
                <a:cubicBezTo>
                  <a:pt x="512750" y="249735"/>
                  <a:pt x="512228" y="249139"/>
                  <a:pt x="476188" y="214439"/>
                </a:cubicBezTo>
                <a:cubicBezTo>
                  <a:pt x="425777" y="165890"/>
                  <a:pt x="422054" y="166486"/>
                  <a:pt x="367101" y="204759"/>
                </a:cubicBezTo>
                <a:cubicBezTo>
                  <a:pt x="343273" y="221364"/>
                  <a:pt x="346326" y="233502"/>
                  <a:pt x="365016" y="250703"/>
                </a:cubicBezTo>
                <a:cubicBezTo>
                  <a:pt x="407832" y="290093"/>
                  <a:pt x="450425" y="329856"/>
                  <a:pt x="491974" y="370662"/>
                </a:cubicBezTo>
                <a:cubicBezTo>
                  <a:pt x="507463" y="385852"/>
                  <a:pt x="518185" y="383023"/>
                  <a:pt x="532407" y="369619"/>
                </a:cubicBezTo>
                <a:cubicBezTo>
                  <a:pt x="587361" y="317793"/>
                  <a:pt x="644846" y="268499"/>
                  <a:pt x="697714" y="214663"/>
                </a:cubicBezTo>
                <a:cubicBezTo>
                  <a:pt x="724893" y="186963"/>
                  <a:pt x="743137" y="190463"/>
                  <a:pt x="767858" y="214812"/>
                </a:cubicBezTo>
                <a:cubicBezTo>
                  <a:pt x="819088" y="265148"/>
                  <a:pt x="871882" y="313921"/>
                  <a:pt x="924155" y="363216"/>
                </a:cubicBezTo>
                <a:cubicBezTo>
                  <a:pt x="931974" y="370662"/>
                  <a:pt x="938601" y="380268"/>
                  <a:pt x="952376" y="383023"/>
                </a:cubicBezTo>
                <a:close/>
              </a:path>
            </a:pathLst>
          </a:custGeom>
          <a:solidFill>
            <a:srgbClr val="00BAB5">
              <a:alpha val="15000"/>
            </a:srgbClr>
          </a:solidFill>
          <a:ln w="74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CA599B85-A1EB-4381-BAFF-A804590BFC8D}"/>
              </a:ext>
            </a:extLst>
          </p:cNvPr>
          <p:cNvSpPr/>
          <p:nvPr/>
        </p:nvSpPr>
        <p:spPr>
          <a:xfrm rot="16200000">
            <a:off x="296104" y="1274552"/>
            <a:ext cx="959766" cy="319922"/>
          </a:xfrm>
          <a:custGeom>
            <a:avLst/>
            <a:gdLst>
              <a:gd name="connsiteX0" fmla="*/ 913743 w 1563713"/>
              <a:gd name="connsiteY0" fmla="*/ 525349 h 521237"/>
              <a:gd name="connsiteX1" fmla="*/ 817016 w 1563713"/>
              <a:gd name="connsiteY1" fmla="*/ 525647 h 521237"/>
              <a:gd name="connsiteX2" fmla="*/ 779636 w 1563713"/>
              <a:gd name="connsiteY2" fmla="*/ 488639 h 521237"/>
              <a:gd name="connsiteX3" fmla="*/ 780381 w 1563713"/>
              <a:gd name="connsiteY3" fmla="*/ 310003 h 521237"/>
              <a:gd name="connsiteX4" fmla="*/ 738831 w 1563713"/>
              <a:gd name="connsiteY4" fmla="*/ 269421 h 521237"/>
              <a:gd name="connsiteX5" fmla="*/ 567641 w 1563713"/>
              <a:gd name="connsiteY5" fmla="*/ 269496 h 521237"/>
              <a:gd name="connsiteX6" fmla="*/ 528995 w 1563713"/>
              <a:gd name="connsiteY6" fmla="*/ 309333 h 521237"/>
              <a:gd name="connsiteX7" fmla="*/ 529591 w 1563713"/>
              <a:gd name="connsiteY7" fmla="*/ 487969 h 521237"/>
              <a:gd name="connsiteX8" fmla="*/ 492732 w 1563713"/>
              <a:gd name="connsiteY8" fmla="*/ 525721 h 521237"/>
              <a:gd name="connsiteX9" fmla="*/ 295481 w 1563713"/>
              <a:gd name="connsiteY9" fmla="*/ 525647 h 521237"/>
              <a:gd name="connsiteX10" fmla="*/ 259813 w 1563713"/>
              <a:gd name="connsiteY10" fmla="*/ 490501 h 521237"/>
              <a:gd name="connsiteX11" fmla="*/ 260483 w 1563713"/>
              <a:gd name="connsiteY11" fmla="*/ 315588 h 521237"/>
              <a:gd name="connsiteX12" fmla="*/ 212678 w 1563713"/>
              <a:gd name="connsiteY12" fmla="*/ 269198 h 521237"/>
              <a:gd name="connsiteX13" fmla="*/ 41489 w 1563713"/>
              <a:gd name="connsiteY13" fmla="*/ 269943 h 521237"/>
              <a:gd name="connsiteX14" fmla="*/ 13 w 1563713"/>
              <a:gd name="connsiteY14" fmla="*/ 231892 h 521237"/>
              <a:gd name="connsiteX15" fmla="*/ 683 w 1563713"/>
              <a:gd name="connsiteY15" fmla="*/ 38438 h 521237"/>
              <a:gd name="connsiteX16" fmla="*/ 41117 w 1563713"/>
              <a:gd name="connsiteY16" fmla="*/ 164 h 521237"/>
              <a:gd name="connsiteX17" fmla="*/ 227124 w 1563713"/>
              <a:gd name="connsiteY17" fmla="*/ 164 h 521237"/>
              <a:gd name="connsiteX18" fmla="*/ 269568 w 1563713"/>
              <a:gd name="connsiteY18" fmla="*/ 44023 h 521237"/>
              <a:gd name="connsiteX19" fmla="*/ 268749 w 1563713"/>
              <a:gd name="connsiteY19" fmla="*/ 226382 h 521237"/>
              <a:gd name="connsiteX20" fmla="*/ 303671 w 1563713"/>
              <a:gd name="connsiteY20" fmla="*/ 261230 h 521237"/>
              <a:gd name="connsiteX21" fmla="*/ 486030 w 1563713"/>
              <a:gd name="connsiteY21" fmla="*/ 261230 h 521237"/>
              <a:gd name="connsiteX22" fmla="*/ 519985 w 1563713"/>
              <a:gd name="connsiteY22" fmla="*/ 225265 h 521237"/>
              <a:gd name="connsiteX23" fmla="*/ 519241 w 1563713"/>
              <a:gd name="connsiteY23" fmla="*/ 42906 h 521237"/>
              <a:gd name="connsiteX24" fmla="*/ 562950 w 1563713"/>
              <a:gd name="connsiteY24" fmla="*/ 239 h 521237"/>
              <a:gd name="connsiteX25" fmla="*/ 745234 w 1563713"/>
              <a:gd name="connsiteY25" fmla="*/ 90 h 521237"/>
              <a:gd name="connsiteX26" fmla="*/ 789391 w 1563713"/>
              <a:gd name="connsiteY26" fmla="*/ 46257 h 521237"/>
              <a:gd name="connsiteX27" fmla="*/ 788572 w 1563713"/>
              <a:gd name="connsiteY27" fmla="*/ 221169 h 521237"/>
              <a:gd name="connsiteX28" fmla="*/ 826399 w 1563713"/>
              <a:gd name="connsiteY28" fmla="*/ 261305 h 521237"/>
              <a:gd name="connsiteX29" fmla="*/ 1005034 w 1563713"/>
              <a:gd name="connsiteY29" fmla="*/ 261156 h 521237"/>
              <a:gd name="connsiteX30" fmla="*/ 1040032 w 1563713"/>
              <a:gd name="connsiteY30" fmla="*/ 226605 h 521237"/>
              <a:gd name="connsiteX31" fmla="*/ 1039213 w 1563713"/>
              <a:gd name="connsiteY31" fmla="*/ 44247 h 521237"/>
              <a:gd name="connsiteX32" fmla="*/ 1081284 w 1563713"/>
              <a:gd name="connsiteY32" fmla="*/ 164 h 521237"/>
              <a:gd name="connsiteX33" fmla="*/ 1267366 w 1563713"/>
              <a:gd name="connsiteY33" fmla="*/ 388 h 521237"/>
              <a:gd name="connsiteX34" fmla="*/ 1304597 w 1563713"/>
              <a:gd name="connsiteY34" fmla="*/ 37619 h 521237"/>
              <a:gd name="connsiteX35" fmla="*/ 1303555 w 1563713"/>
              <a:gd name="connsiteY35" fmla="*/ 212457 h 521237"/>
              <a:gd name="connsiteX36" fmla="*/ 1351062 w 1563713"/>
              <a:gd name="connsiteY36" fmla="*/ 261603 h 521237"/>
              <a:gd name="connsiteX37" fmla="*/ 1525900 w 1563713"/>
              <a:gd name="connsiteY37" fmla="*/ 260411 h 521237"/>
              <a:gd name="connsiteX38" fmla="*/ 1564918 w 1563713"/>
              <a:gd name="connsiteY38" fmla="*/ 299728 h 521237"/>
              <a:gd name="connsiteX39" fmla="*/ 1564918 w 1563713"/>
              <a:gd name="connsiteY39" fmla="*/ 485809 h 521237"/>
              <a:gd name="connsiteX40" fmla="*/ 1526496 w 1563713"/>
              <a:gd name="connsiteY40" fmla="*/ 525721 h 521237"/>
              <a:gd name="connsiteX41" fmla="*/ 1332967 w 1563713"/>
              <a:gd name="connsiteY41" fmla="*/ 525647 h 521237"/>
              <a:gd name="connsiteX42" fmla="*/ 1295140 w 1563713"/>
              <a:gd name="connsiteY42" fmla="*/ 488714 h 521237"/>
              <a:gd name="connsiteX43" fmla="*/ 1295662 w 1563713"/>
              <a:gd name="connsiteY43" fmla="*/ 313801 h 521237"/>
              <a:gd name="connsiteX44" fmla="*/ 1253516 w 1563713"/>
              <a:gd name="connsiteY44" fmla="*/ 269272 h 521237"/>
              <a:gd name="connsiteX45" fmla="*/ 1086049 w 1563713"/>
              <a:gd name="connsiteY45" fmla="*/ 269570 h 521237"/>
              <a:gd name="connsiteX46" fmla="*/ 1048371 w 1563713"/>
              <a:gd name="connsiteY46" fmla="*/ 307174 h 521237"/>
              <a:gd name="connsiteX47" fmla="*/ 1046286 w 1563713"/>
              <a:gd name="connsiteY47" fmla="*/ 493107 h 521237"/>
              <a:gd name="connsiteX48" fmla="*/ 1013970 w 1563713"/>
              <a:gd name="connsiteY48" fmla="*/ 525721 h 521237"/>
              <a:gd name="connsiteX49" fmla="*/ 913743 w 1563713"/>
              <a:gd name="connsiteY49" fmla="*/ 525349 h 52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63713" h="521237">
                <a:moveTo>
                  <a:pt x="913743" y="525349"/>
                </a:moveTo>
                <a:cubicBezTo>
                  <a:pt x="881501" y="525349"/>
                  <a:pt x="849184" y="524306"/>
                  <a:pt x="817016" y="525647"/>
                </a:cubicBezTo>
                <a:cubicBezTo>
                  <a:pt x="789838" y="526764"/>
                  <a:pt x="779189" y="515743"/>
                  <a:pt x="779636" y="488639"/>
                </a:cubicBezTo>
                <a:cubicBezTo>
                  <a:pt x="780679" y="429144"/>
                  <a:pt x="778594" y="369499"/>
                  <a:pt x="780381" y="310003"/>
                </a:cubicBezTo>
                <a:cubicBezTo>
                  <a:pt x="781349" y="278580"/>
                  <a:pt x="768765" y="268676"/>
                  <a:pt x="738831" y="269421"/>
                </a:cubicBezTo>
                <a:cubicBezTo>
                  <a:pt x="681792" y="270911"/>
                  <a:pt x="624680" y="270836"/>
                  <a:pt x="567641" y="269496"/>
                </a:cubicBezTo>
                <a:cubicBezTo>
                  <a:pt x="538303" y="268825"/>
                  <a:pt x="528400" y="280888"/>
                  <a:pt x="528995" y="309333"/>
                </a:cubicBezTo>
                <a:cubicBezTo>
                  <a:pt x="530261" y="368829"/>
                  <a:pt x="528623" y="428399"/>
                  <a:pt x="529591" y="487969"/>
                </a:cubicBezTo>
                <a:cubicBezTo>
                  <a:pt x="530038" y="514552"/>
                  <a:pt x="520358" y="526168"/>
                  <a:pt x="492732" y="525721"/>
                </a:cubicBezTo>
                <a:cubicBezTo>
                  <a:pt x="426982" y="524604"/>
                  <a:pt x="361231" y="524679"/>
                  <a:pt x="295481" y="525647"/>
                </a:cubicBezTo>
                <a:cubicBezTo>
                  <a:pt x="269866" y="526019"/>
                  <a:pt x="259590" y="515520"/>
                  <a:pt x="259813" y="490501"/>
                </a:cubicBezTo>
                <a:cubicBezTo>
                  <a:pt x="260334" y="432196"/>
                  <a:pt x="258175" y="373817"/>
                  <a:pt x="260483" y="315588"/>
                </a:cubicBezTo>
                <a:cubicBezTo>
                  <a:pt x="261898" y="279027"/>
                  <a:pt x="247527" y="267932"/>
                  <a:pt x="212678" y="269198"/>
                </a:cubicBezTo>
                <a:cubicBezTo>
                  <a:pt x="155714" y="271283"/>
                  <a:pt x="98602" y="269123"/>
                  <a:pt x="41489" y="269943"/>
                </a:cubicBezTo>
                <a:cubicBezTo>
                  <a:pt x="14385" y="270389"/>
                  <a:pt x="-508" y="261751"/>
                  <a:pt x="13" y="231892"/>
                </a:cubicBezTo>
                <a:cubicBezTo>
                  <a:pt x="1056" y="167407"/>
                  <a:pt x="907" y="102923"/>
                  <a:pt x="683" y="38438"/>
                </a:cubicBezTo>
                <a:cubicBezTo>
                  <a:pt x="609" y="10589"/>
                  <a:pt x="11927" y="-729"/>
                  <a:pt x="41117" y="164"/>
                </a:cubicBezTo>
                <a:cubicBezTo>
                  <a:pt x="103069" y="2026"/>
                  <a:pt x="165171" y="2026"/>
                  <a:pt x="227124" y="164"/>
                </a:cubicBezTo>
                <a:cubicBezTo>
                  <a:pt x="260260" y="-804"/>
                  <a:pt x="270461" y="12376"/>
                  <a:pt x="269568" y="44023"/>
                </a:cubicBezTo>
                <a:cubicBezTo>
                  <a:pt x="267855" y="104785"/>
                  <a:pt x="269866" y="165620"/>
                  <a:pt x="268749" y="226382"/>
                </a:cubicBezTo>
                <a:cubicBezTo>
                  <a:pt x="268302" y="252071"/>
                  <a:pt x="277982" y="261677"/>
                  <a:pt x="303671" y="261230"/>
                </a:cubicBezTo>
                <a:cubicBezTo>
                  <a:pt x="364433" y="260113"/>
                  <a:pt x="425269" y="260039"/>
                  <a:pt x="486030" y="261230"/>
                </a:cubicBezTo>
                <a:cubicBezTo>
                  <a:pt x="512762" y="261751"/>
                  <a:pt x="520358" y="249838"/>
                  <a:pt x="519985" y="225265"/>
                </a:cubicBezTo>
                <a:cubicBezTo>
                  <a:pt x="519092" y="164503"/>
                  <a:pt x="521028" y="103668"/>
                  <a:pt x="519241" y="42906"/>
                </a:cubicBezTo>
                <a:cubicBezTo>
                  <a:pt x="518273" y="10068"/>
                  <a:pt x="531155" y="-655"/>
                  <a:pt x="562950" y="239"/>
                </a:cubicBezTo>
                <a:cubicBezTo>
                  <a:pt x="623712" y="1952"/>
                  <a:pt x="684547" y="2473"/>
                  <a:pt x="745234" y="90"/>
                </a:cubicBezTo>
                <a:cubicBezTo>
                  <a:pt x="780902" y="-1324"/>
                  <a:pt x="790284" y="13866"/>
                  <a:pt x="789391" y="46257"/>
                </a:cubicBezTo>
                <a:cubicBezTo>
                  <a:pt x="787827" y="104487"/>
                  <a:pt x="789838" y="162865"/>
                  <a:pt x="788572" y="221169"/>
                </a:cubicBezTo>
                <a:cubicBezTo>
                  <a:pt x="787976" y="248870"/>
                  <a:pt x="796018" y="262198"/>
                  <a:pt x="826399" y="261305"/>
                </a:cubicBezTo>
                <a:cubicBezTo>
                  <a:pt x="885894" y="259667"/>
                  <a:pt x="945464" y="259964"/>
                  <a:pt x="1005034" y="261156"/>
                </a:cubicBezTo>
                <a:cubicBezTo>
                  <a:pt x="1030575" y="261677"/>
                  <a:pt x="1040553" y="252593"/>
                  <a:pt x="1040032" y="226605"/>
                </a:cubicBezTo>
                <a:cubicBezTo>
                  <a:pt x="1038840" y="165844"/>
                  <a:pt x="1040925" y="105008"/>
                  <a:pt x="1039213" y="44247"/>
                </a:cubicBezTo>
                <a:cubicBezTo>
                  <a:pt x="1038319" y="12898"/>
                  <a:pt x="1047850" y="-878"/>
                  <a:pt x="1081284" y="164"/>
                </a:cubicBezTo>
                <a:cubicBezTo>
                  <a:pt x="1143237" y="2101"/>
                  <a:pt x="1205339" y="1431"/>
                  <a:pt x="1267366" y="388"/>
                </a:cubicBezTo>
                <a:cubicBezTo>
                  <a:pt x="1294321" y="-59"/>
                  <a:pt x="1305193" y="10292"/>
                  <a:pt x="1304597" y="37619"/>
                </a:cubicBezTo>
                <a:cubicBezTo>
                  <a:pt x="1303406" y="95924"/>
                  <a:pt x="1306310" y="154302"/>
                  <a:pt x="1303555" y="212457"/>
                </a:cubicBezTo>
                <a:cubicBezTo>
                  <a:pt x="1301842" y="249242"/>
                  <a:pt x="1312118" y="263613"/>
                  <a:pt x="1351062" y="261603"/>
                </a:cubicBezTo>
                <a:cubicBezTo>
                  <a:pt x="1409217" y="258550"/>
                  <a:pt x="1467670" y="261900"/>
                  <a:pt x="1525900" y="260411"/>
                </a:cubicBezTo>
                <a:cubicBezTo>
                  <a:pt x="1555089" y="259667"/>
                  <a:pt x="1565514" y="270985"/>
                  <a:pt x="1564918" y="299728"/>
                </a:cubicBezTo>
                <a:cubicBezTo>
                  <a:pt x="1563652" y="361755"/>
                  <a:pt x="1563727" y="423782"/>
                  <a:pt x="1564918" y="485809"/>
                </a:cubicBezTo>
                <a:cubicBezTo>
                  <a:pt x="1565439" y="513882"/>
                  <a:pt x="1556281" y="526392"/>
                  <a:pt x="1526496" y="525721"/>
                </a:cubicBezTo>
                <a:cubicBezTo>
                  <a:pt x="1462011" y="524306"/>
                  <a:pt x="1397452" y="524381"/>
                  <a:pt x="1332967" y="525647"/>
                </a:cubicBezTo>
                <a:cubicBezTo>
                  <a:pt x="1305640" y="526168"/>
                  <a:pt x="1294842" y="515520"/>
                  <a:pt x="1295140" y="488714"/>
                </a:cubicBezTo>
                <a:cubicBezTo>
                  <a:pt x="1295810" y="430409"/>
                  <a:pt x="1294172" y="372105"/>
                  <a:pt x="1295662" y="313801"/>
                </a:cubicBezTo>
                <a:cubicBezTo>
                  <a:pt x="1296481" y="282824"/>
                  <a:pt x="1287098" y="268156"/>
                  <a:pt x="1253516" y="269272"/>
                </a:cubicBezTo>
                <a:cubicBezTo>
                  <a:pt x="1197743" y="271134"/>
                  <a:pt x="1141896" y="270464"/>
                  <a:pt x="1086049" y="269570"/>
                </a:cubicBezTo>
                <a:cubicBezTo>
                  <a:pt x="1059094" y="269123"/>
                  <a:pt x="1048297" y="280218"/>
                  <a:pt x="1048371" y="307174"/>
                </a:cubicBezTo>
                <a:cubicBezTo>
                  <a:pt x="1048520" y="369127"/>
                  <a:pt x="1046212" y="431154"/>
                  <a:pt x="1046286" y="493107"/>
                </a:cubicBezTo>
                <a:cubicBezTo>
                  <a:pt x="1046286" y="516488"/>
                  <a:pt x="1038766" y="526913"/>
                  <a:pt x="1013970" y="525721"/>
                </a:cubicBezTo>
                <a:cubicBezTo>
                  <a:pt x="980834" y="524157"/>
                  <a:pt x="947251" y="525349"/>
                  <a:pt x="913743" y="525349"/>
                </a:cubicBezTo>
                <a:close/>
              </a:path>
            </a:pathLst>
          </a:custGeom>
          <a:solidFill>
            <a:srgbClr val="A6A6A6">
              <a:alpha val="15000"/>
            </a:srgbClr>
          </a:solidFill>
          <a:ln w="74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05647A70-FDEC-4F49-99D7-78A5F149C35D}"/>
              </a:ext>
            </a:extLst>
          </p:cNvPr>
          <p:cNvSpPr/>
          <p:nvPr/>
        </p:nvSpPr>
        <p:spPr>
          <a:xfrm>
            <a:off x="10453785" y="5963724"/>
            <a:ext cx="1245947" cy="192630"/>
          </a:xfrm>
          <a:custGeom>
            <a:avLst/>
            <a:gdLst>
              <a:gd name="connsiteX0" fmla="*/ 200676 w 2263661"/>
              <a:gd name="connsiteY0" fmla="*/ 0 h 349973"/>
              <a:gd name="connsiteX1" fmla="*/ 417288 w 2263661"/>
              <a:gd name="connsiteY1" fmla="*/ 132543 h 349973"/>
              <a:gd name="connsiteX2" fmla="*/ 464050 w 2263661"/>
              <a:gd name="connsiteY2" fmla="*/ 208495 h 349973"/>
              <a:gd name="connsiteX3" fmla="*/ 686916 w 2263661"/>
              <a:gd name="connsiteY3" fmla="*/ 220558 h 349973"/>
              <a:gd name="connsiteX4" fmla="*/ 740083 w 2263661"/>
              <a:gd name="connsiteY4" fmla="*/ 139989 h 349973"/>
              <a:gd name="connsiteX5" fmla="*/ 833757 w 2263661"/>
              <a:gd name="connsiteY5" fmla="*/ 36114 h 349973"/>
              <a:gd name="connsiteX6" fmla="*/ 1142851 w 2263661"/>
              <a:gd name="connsiteY6" fmla="*/ 115864 h 349973"/>
              <a:gd name="connsiteX7" fmla="*/ 1194677 w 2263661"/>
              <a:gd name="connsiteY7" fmla="*/ 201868 h 349973"/>
              <a:gd name="connsiteX8" fmla="*/ 1435414 w 2263661"/>
              <a:gd name="connsiteY8" fmla="*/ 204102 h 349973"/>
              <a:gd name="connsiteX9" fmla="*/ 1493346 w 2263661"/>
              <a:gd name="connsiteY9" fmla="*/ 113257 h 349973"/>
              <a:gd name="connsiteX10" fmla="*/ 1877647 w 2263661"/>
              <a:gd name="connsiteY10" fmla="*/ 114896 h 349973"/>
              <a:gd name="connsiteX11" fmla="*/ 1917484 w 2263661"/>
              <a:gd name="connsiteY11" fmla="*/ 181986 h 349973"/>
              <a:gd name="connsiteX12" fmla="*/ 2184284 w 2263661"/>
              <a:gd name="connsiteY12" fmla="*/ 187646 h 349973"/>
              <a:gd name="connsiteX13" fmla="*/ 2234099 w 2263661"/>
              <a:gd name="connsiteY13" fmla="*/ 170519 h 349973"/>
              <a:gd name="connsiteX14" fmla="*/ 2249811 w 2263661"/>
              <a:gd name="connsiteY14" fmla="*/ 230908 h 349973"/>
              <a:gd name="connsiteX15" fmla="*/ 1857095 w 2263661"/>
              <a:gd name="connsiteY15" fmla="*/ 233589 h 349973"/>
              <a:gd name="connsiteX16" fmla="*/ 1813014 w 2263661"/>
              <a:gd name="connsiteY16" fmla="*/ 160318 h 349973"/>
              <a:gd name="connsiteX17" fmla="*/ 1549863 w 2263661"/>
              <a:gd name="connsiteY17" fmla="*/ 168956 h 349973"/>
              <a:gd name="connsiteX18" fmla="*/ 1506079 w 2263661"/>
              <a:gd name="connsiteY18" fmla="*/ 242375 h 349973"/>
              <a:gd name="connsiteX19" fmla="*/ 1117310 w 2263661"/>
              <a:gd name="connsiteY19" fmla="*/ 228302 h 349973"/>
              <a:gd name="connsiteX20" fmla="*/ 1087599 w 2263661"/>
              <a:gd name="connsiteY20" fmla="*/ 176699 h 349973"/>
              <a:gd name="connsiteX21" fmla="*/ 947833 w 2263661"/>
              <a:gd name="connsiteY21" fmla="*/ 79377 h 349973"/>
              <a:gd name="connsiteX22" fmla="*/ 808663 w 2263661"/>
              <a:gd name="connsiteY22" fmla="*/ 177668 h 349973"/>
              <a:gd name="connsiteX23" fmla="*/ 709479 w 2263661"/>
              <a:gd name="connsiteY23" fmla="*/ 305966 h 349973"/>
              <a:gd name="connsiteX24" fmla="*/ 418181 w 2263661"/>
              <a:gd name="connsiteY24" fmla="*/ 276033 h 349973"/>
              <a:gd name="connsiteX25" fmla="*/ 364940 w 2263661"/>
              <a:gd name="connsiteY25" fmla="*/ 200006 h 349973"/>
              <a:gd name="connsiteX26" fmla="*/ 312370 w 2263661"/>
              <a:gd name="connsiteY26" fmla="*/ 123608 h 349973"/>
              <a:gd name="connsiteX27" fmla="*/ 82727 w 2263661"/>
              <a:gd name="connsiteY27" fmla="*/ 160690 h 349973"/>
              <a:gd name="connsiteX28" fmla="*/ 37603 w 2263661"/>
              <a:gd name="connsiteY28" fmla="*/ 184146 h 349973"/>
              <a:gd name="connsiteX29" fmla="*/ 18243 w 2263661"/>
              <a:gd name="connsiteY29" fmla="*/ 117129 h 349973"/>
              <a:gd name="connsiteX30" fmla="*/ 200676 w 2263661"/>
              <a:gd name="connsiteY30" fmla="*/ 0 h 3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63661" h="349973">
                <a:moveTo>
                  <a:pt x="200676" y="0"/>
                </a:moveTo>
                <a:cubicBezTo>
                  <a:pt x="307381" y="968"/>
                  <a:pt x="368068" y="58155"/>
                  <a:pt x="417288" y="132543"/>
                </a:cubicBezTo>
                <a:cubicBezTo>
                  <a:pt x="433669" y="157339"/>
                  <a:pt x="446626" y="184518"/>
                  <a:pt x="464050" y="208495"/>
                </a:cubicBezTo>
                <a:cubicBezTo>
                  <a:pt x="523248" y="289808"/>
                  <a:pt x="618783" y="294648"/>
                  <a:pt x="686916" y="220558"/>
                </a:cubicBezTo>
                <a:cubicBezTo>
                  <a:pt x="708883" y="196655"/>
                  <a:pt x="724743" y="168434"/>
                  <a:pt x="740083" y="139989"/>
                </a:cubicBezTo>
                <a:cubicBezTo>
                  <a:pt x="762868" y="97769"/>
                  <a:pt x="792877" y="61283"/>
                  <a:pt x="833757" y="36114"/>
                </a:cubicBezTo>
                <a:cubicBezTo>
                  <a:pt x="943887" y="-31647"/>
                  <a:pt x="1069505" y="1117"/>
                  <a:pt x="1142851" y="115864"/>
                </a:cubicBezTo>
                <a:cubicBezTo>
                  <a:pt x="1160871" y="144085"/>
                  <a:pt x="1175391" y="174615"/>
                  <a:pt x="1194677" y="201868"/>
                </a:cubicBezTo>
                <a:cubicBezTo>
                  <a:pt x="1262065" y="296957"/>
                  <a:pt x="1366387" y="297925"/>
                  <a:pt x="1435414" y="204102"/>
                </a:cubicBezTo>
                <a:cubicBezTo>
                  <a:pt x="1456636" y="175210"/>
                  <a:pt x="1473092" y="142894"/>
                  <a:pt x="1493346" y="113257"/>
                </a:cubicBezTo>
                <a:cubicBezTo>
                  <a:pt x="1596998" y="-37976"/>
                  <a:pt x="1774367" y="-37231"/>
                  <a:pt x="1877647" y="114896"/>
                </a:cubicBezTo>
                <a:cubicBezTo>
                  <a:pt x="1892242" y="136415"/>
                  <a:pt x="1903560" y="160094"/>
                  <a:pt x="1917484" y="181986"/>
                </a:cubicBezTo>
                <a:cubicBezTo>
                  <a:pt x="1994032" y="302541"/>
                  <a:pt x="2103343" y="305222"/>
                  <a:pt x="2184284" y="187646"/>
                </a:cubicBezTo>
                <a:cubicBezTo>
                  <a:pt x="2198208" y="167466"/>
                  <a:pt x="2208112" y="156371"/>
                  <a:pt x="2234099" y="170519"/>
                </a:cubicBezTo>
                <a:cubicBezTo>
                  <a:pt x="2272596" y="191517"/>
                  <a:pt x="2274458" y="192932"/>
                  <a:pt x="2249811" y="230908"/>
                </a:cubicBezTo>
                <a:cubicBezTo>
                  <a:pt x="2145712" y="391152"/>
                  <a:pt x="1962758" y="392566"/>
                  <a:pt x="1857095" y="233589"/>
                </a:cubicBezTo>
                <a:cubicBezTo>
                  <a:pt x="1841309" y="209835"/>
                  <a:pt x="1829023" y="183774"/>
                  <a:pt x="1813014" y="160318"/>
                </a:cubicBezTo>
                <a:cubicBezTo>
                  <a:pt x="1736913" y="48922"/>
                  <a:pt x="1619560" y="52943"/>
                  <a:pt x="1549863" y="168956"/>
                </a:cubicBezTo>
                <a:cubicBezTo>
                  <a:pt x="1535194" y="193379"/>
                  <a:pt x="1522758" y="219441"/>
                  <a:pt x="1506079" y="242375"/>
                </a:cubicBezTo>
                <a:cubicBezTo>
                  <a:pt x="1396023" y="394130"/>
                  <a:pt x="1217462" y="387428"/>
                  <a:pt x="1117310" y="228302"/>
                </a:cubicBezTo>
                <a:cubicBezTo>
                  <a:pt x="1106736" y="211548"/>
                  <a:pt x="1097577" y="193826"/>
                  <a:pt x="1087599" y="176699"/>
                </a:cubicBezTo>
                <a:cubicBezTo>
                  <a:pt x="1056102" y="122491"/>
                  <a:pt x="1013807" y="79526"/>
                  <a:pt x="947833" y="79377"/>
                </a:cubicBezTo>
                <a:cubicBezTo>
                  <a:pt x="881338" y="79154"/>
                  <a:pt x="839416" y="124129"/>
                  <a:pt x="808663" y="177668"/>
                </a:cubicBezTo>
                <a:cubicBezTo>
                  <a:pt x="781335" y="225249"/>
                  <a:pt x="755050" y="272235"/>
                  <a:pt x="709479" y="305966"/>
                </a:cubicBezTo>
                <a:cubicBezTo>
                  <a:pt x="614688" y="376110"/>
                  <a:pt x="496962" y="364717"/>
                  <a:pt x="418181" y="276033"/>
                </a:cubicBezTo>
                <a:cubicBezTo>
                  <a:pt x="397555" y="252800"/>
                  <a:pt x="379312" y="227781"/>
                  <a:pt x="364940" y="200006"/>
                </a:cubicBezTo>
                <a:cubicBezTo>
                  <a:pt x="350644" y="172381"/>
                  <a:pt x="334485" y="145723"/>
                  <a:pt x="312370" y="123608"/>
                </a:cubicBezTo>
                <a:cubicBezTo>
                  <a:pt x="240811" y="51900"/>
                  <a:pt x="148105" y="67091"/>
                  <a:pt x="82727" y="160690"/>
                </a:cubicBezTo>
                <a:cubicBezTo>
                  <a:pt x="72005" y="176030"/>
                  <a:pt x="66122" y="197326"/>
                  <a:pt x="37603" y="184146"/>
                </a:cubicBezTo>
                <a:cubicBezTo>
                  <a:pt x="-7298" y="163445"/>
                  <a:pt x="-9681" y="159126"/>
                  <a:pt x="18243" y="117129"/>
                </a:cubicBezTo>
                <a:cubicBezTo>
                  <a:pt x="64261" y="47879"/>
                  <a:pt x="125767" y="4914"/>
                  <a:pt x="200676" y="0"/>
                </a:cubicBezTo>
                <a:close/>
              </a:path>
            </a:pathLst>
          </a:custGeom>
          <a:solidFill>
            <a:srgbClr val="7F65BC">
              <a:alpha val="10000"/>
            </a:srgbClr>
          </a:solidFill>
          <a:ln w="74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3318D0AB-7BFE-49B5-BA72-EDA0BAD02CF8}"/>
              </a:ext>
            </a:extLst>
          </p:cNvPr>
          <p:cNvSpPr/>
          <p:nvPr/>
        </p:nvSpPr>
        <p:spPr>
          <a:xfrm>
            <a:off x="349785" y="1249458"/>
            <a:ext cx="2180326" cy="2552767"/>
          </a:xfrm>
          <a:custGeom>
            <a:avLst/>
            <a:gdLst>
              <a:gd name="connsiteX0" fmla="*/ 2710244 w 3009900"/>
              <a:gd name="connsiteY0" fmla="*/ 191 h 4038600"/>
              <a:gd name="connsiteX1" fmla="*/ 134017 w 3009900"/>
              <a:gd name="connsiteY1" fmla="*/ 191 h 4038600"/>
              <a:gd name="connsiteX2" fmla="*/ 131826 w 3009900"/>
              <a:gd name="connsiteY2" fmla="*/ 0 h 4038600"/>
              <a:gd name="connsiteX3" fmla="*/ 39243 w 3009900"/>
              <a:gd name="connsiteY3" fmla="*/ 39052 h 4038600"/>
              <a:gd name="connsiteX4" fmla="*/ 0 w 3009900"/>
              <a:gd name="connsiteY4" fmla="*/ 133731 h 4038600"/>
              <a:gd name="connsiteX5" fmla="*/ 0 w 3009900"/>
              <a:gd name="connsiteY5" fmla="*/ 4040886 h 4038600"/>
              <a:gd name="connsiteX6" fmla="*/ 39243 w 3009900"/>
              <a:gd name="connsiteY6" fmla="*/ 3946112 h 4038600"/>
              <a:gd name="connsiteX7" fmla="*/ 134017 w 3009900"/>
              <a:gd name="connsiteY7" fmla="*/ 3906870 h 4038600"/>
              <a:gd name="connsiteX8" fmla="*/ 2710339 w 3009900"/>
              <a:gd name="connsiteY8" fmla="*/ 3906870 h 4038600"/>
              <a:gd name="connsiteX9" fmla="*/ 3019330 w 3009900"/>
              <a:gd name="connsiteY9" fmla="*/ 3597974 h 4038600"/>
              <a:gd name="connsiteX10" fmla="*/ 3019330 w 3009900"/>
              <a:gd name="connsiteY10" fmla="*/ 309086 h 4038600"/>
              <a:gd name="connsiteX11" fmla="*/ 2710244 w 3009900"/>
              <a:gd name="connsiteY11" fmla="*/ 191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9900" h="4038600">
                <a:moveTo>
                  <a:pt x="2710244" y="191"/>
                </a:moveTo>
                <a:lnTo>
                  <a:pt x="134017" y="191"/>
                </a:lnTo>
                <a:cubicBezTo>
                  <a:pt x="133255" y="191"/>
                  <a:pt x="132588" y="0"/>
                  <a:pt x="131826" y="0"/>
                </a:cubicBezTo>
                <a:cubicBezTo>
                  <a:pt x="95726" y="571"/>
                  <a:pt x="63056" y="15240"/>
                  <a:pt x="39243" y="39052"/>
                </a:cubicBezTo>
                <a:cubicBezTo>
                  <a:pt x="14954" y="63246"/>
                  <a:pt x="0" y="96774"/>
                  <a:pt x="0" y="133731"/>
                </a:cubicBezTo>
                <a:lnTo>
                  <a:pt x="0" y="4040886"/>
                </a:lnTo>
                <a:cubicBezTo>
                  <a:pt x="0" y="4003929"/>
                  <a:pt x="14954" y="3970401"/>
                  <a:pt x="39243" y="3946112"/>
                </a:cubicBezTo>
                <a:cubicBezTo>
                  <a:pt x="63532" y="3921824"/>
                  <a:pt x="97060" y="3906870"/>
                  <a:pt x="134017" y="3906870"/>
                </a:cubicBezTo>
                <a:lnTo>
                  <a:pt x="2710339" y="3906870"/>
                </a:lnTo>
                <a:cubicBezTo>
                  <a:pt x="2881027" y="3906870"/>
                  <a:pt x="3019330" y="3768662"/>
                  <a:pt x="3019330" y="3597974"/>
                </a:cubicBezTo>
                <a:lnTo>
                  <a:pt x="3019330" y="309086"/>
                </a:lnTo>
                <a:cubicBezTo>
                  <a:pt x="3019235" y="138589"/>
                  <a:pt x="2880932" y="191"/>
                  <a:pt x="2710244" y="191"/>
                </a:cubicBezTo>
                <a:close/>
              </a:path>
            </a:pathLst>
          </a:custGeom>
          <a:gradFill>
            <a:gsLst>
              <a:gs pos="72000">
                <a:srgbClr val="F4F4F4"/>
              </a:gs>
              <a:gs pos="100000">
                <a:srgbClr val="F4F4F4">
                  <a:lumMod val="9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317F15C0-684A-4911-BECA-F7CF6FC39246}"/>
              </a:ext>
            </a:extLst>
          </p:cNvPr>
          <p:cNvSpPr/>
          <p:nvPr/>
        </p:nvSpPr>
        <p:spPr>
          <a:xfrm>
            <a:off x="3509821" y="2577793"/>
            <a:ext cx="2997283" cy="2882442"/>
          </a:xfrm>
          <a:custGeom>
            <a:avLst/>
            <a:gdLst>
              <a:gd name="connsiteX0" fmla="*/ 2710244 w 3009900"/>
              <a:gd name="connsiteY0" fmla="*/ 191 h 4038600"/>
              <a:gd name="connsiteX1" fmla="*/ 134017 w 3009900"/>
              <a:gd name="connsiteY1" fmla="*/ 191 h 4038600"/>
              <a:gd name="connsiteX2" fmla="*/ 131826 w 3009900"/>
              <a:gd name="connsiteY2" fmla="*/ 0 h 4038600"/>
              <a:gd name="connsiteX3" fmla="*/ 39243 w 3009900"/>
              <a:gd name="connsiteY3" fmla="*/ 39052 h 4038600"/>
              <a:gd name="connsiteX4" fmla="*/ 0 w 3009900"/>
              <a:gd name="connsiteY4" fmla="*/ 133731 h 4038600"/>
              <a:gd name="connsiteX5" fmla="*/ 0 w 3009900"/>
              <a:gd name="connsiteY5" fmla="*/ 4040886 h 4038600"/>
              <a:gd name="connsiteX6" fmla="*/ 39243 w 3009900"/>
              <a:gd name="connsiteY6" fmla="*/ 3946112 h 4038600"/>
              <a:gd name="connsiteX7" fmla="*/ 134017 w 3009900"/>
              <a:gd name="connsiteY7" fmla="*/ 3906870 h 4038600"/>
              <a:gd name="connsiteX8" fmla="*/ 2710339 w 3009900"/>
              <a:gd name="connsiteY8" fmla="*/ 3906870 h 4038600"/>
              <a:gd name="connsiteX9" fmla="*/ 3019330 w 3009900"/>
              <a:gd name="connsiteY9" fmla="*/ 3597974 h 4038600"/>
              <a:gd name="connsiteX10" fmla="*/ 3019330 w 3009900"/>
              <a:gd name="connsiteY10" fmla="*/ 309086 h 4038600"/>
              <a:gd name="connsiteX11" fmla="*/ 2710244 w 3009900"/>
              <a:gd name="connsiteY11" fmla="*/ 191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9900" h="4038600">
                <a:moveTo>
                  <a:pt x="2710244" y="191"/>
                </a:moveTo>
                <a:lnTo>
                  <a:pt x="134017" y="191"/>
                </a:lnTo>
                <a:cubicBezTo>
                  <a:pt x="133255" y="191"/>
                  <a:pt x="132588" y="0"/>
                  <a:pt x="131826" y="0"/>
                </a:cubicBezTo>
                <a:cubicBezTo>
                  <a:pt x="95726" y="571"/>
                  <a:pt x="63056" y="15240"/>
                  <a:pt x="39243" y="39052"/>
                </a:cubicBezTo>
                <a:cubicBezTo>
                  <a:pt x="14954" y="63246"/>
                  <a:pt x="0" y="96774"/>
                  <a:pt x="0" y="133731"/>
                </a:cubicBezTo>
                <a:lnTo>
                  <a:pt x="0" y="4040886"/>
                </a:lnTo>
                <a:cubicBezTo>
                  <a:pt x="0" y="4003929"/>
                  <a:pt x="14954" y="3970401"/>
                  <a:pt x="39243" y="3946112"/>
                </a:cubicBezTo>
                <a:cubicBezTo>
                  <a:pt x="63532" y="3921824"/>
                  <a:pt x="97060" y="3906870"/>
                  <a:pt x="134017" y="3906870"/>
                </a:cubicBezTo>
                <a:lnTo>
                  <a:pt x="2710339" y="3906870"/>
                </a:lnTo>
                <a:cubicBezTo>
                  <a:pt x="2881027" y="3906870"/>
                  <a:pt x="3019330" y="3768662"/>
                  <a:pt x="3019330" y="3597974"/>
                </a:cubicBezTo>
                <a:lnTo>
                  <a:pt x="3019330" y="309086"/>
                </a:lnTo>
                <a:cubicBezTo>
                  <a:pt x="3019235" y="138589"/>
                  <a:pt x="2880932" y="191"/>
                  <a:pt x="2710244" y="191"/>
                </a:cubicBezTo>
                <a:close/>
              </a:path>
            </a:pathLst>
          </a:custGeom>
          <a:gradFill>
            <a:gsLst>
              <a:gs pos="72000">
                <a:srgbClr val="F4F4F4"/>
              </a:gs>
              <a:gs pos="100000">
                <a:srgbClr val="F4F4F4">
                  <a:lumMod val="9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="" xmlns:a16="http://schemas.microsoft.com/office/drawing/2014/main" id="{83BD3126-C003-416A-A6C6-396879037260}"/>
              </a:ext>
            </a:extLst>
          </p:cNvPr>
          <p:cNvSpPr/>
          <p:nvPr/>
        </p:nvSpPr>
        <p:spPr>
          <a:xfrm>
            <a:off x="6841325" y="3290942"/>
            <a:ext cx="2342137" cy="2400174"/>
          </a:xfrm>
          <a:custGeom>
            <a:avLst/>
            <a:gdLst>
              <a:gd name="connsiteX0" fmla="*/ 2710244 w 3009900"/>
              <a:gd name="connsiteY0" fmla="*/ 191 h 4038600"/>
              <a:gd name="connsiteX1" fmla="*/ 134017 w 3009900"/>
              <a:gd name="connsiteY1" fmla="*/ 191 h 4038600"/>
              <a:gd name="connsiteX2" fmla="*/ 131826 w 3009900"/>
              <a:gd name="connsiteY2" fmla="*/ 0 h 4038600"/>
              <a:gd name="connsiteX3" fmla="*/ 39243 w 3009900"/>
              <a:gd name="connsiteY3" fmla="*/ 39052 h 4038600"/>
              <a:gd name="connsiteX4" fmla="*/ 0 w 3009900"/>
              <a:gd name="connsiteY4" fmla="*/ 133731 h 4038600"/>
              <a:gd name="connsiteX5" fmla="*/ 0 w 3009900"/>
              <a:gd name="connsiteY5" fmla="*/ 4040886 h 4038600"/>
              <a:gd name="connsiteX6" fmla="*/ 39243 w 3009900"/>
              <a:gd name="connsiteY6" fmla="*/ 3946112 h 4038600"/>
              <a:gd name="connsiteX7" fmla="*/ 134017 w 3009900"/>
              <a:gd name="connsiteY7" fmla="*/ 3906870 h 4038600"/>
              <a:gd name="connsiteX8" fmla="*/ 2710339 w 3009900"/>
              <a:gd name="connsiteY8" fmla="*/ 3906870 h 4038600"/>
              <a:gd name="connsiteX9" fmla="*/ 3019330 w 3009900"/>
              <a:gd name="connsiteY9" fmla="*/ 3597974 h 4038600"/>
              <a:gd name="connsiteX10" fmla="*/ 3019330 w 3009900"/>
              <a:gd name="connsiteY10" fmla="*/ 309086 h 4038600"/>
              <a:gd name="connsiteX11" fmla="*/ 2710244 w 3009900"/>
              <a:gd name="connsiteY11" fmla="*/ 191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9900" h="4038600">
                <a:moveTo>
                  <a:pt x="2710244" y="191"/>
                </a:moveTo>
                <a:lnTo>
                  <a:pt x="134017" y="191"/>
                </a:lnTo>
                <a:cubicBezTo>
                  <a:pt x="133255" y="191"/>
                  <a:pt x="132588" y="0"/>
                  <a:pt x="131826" y="0"/>
                </a:cubicBezTo>
                <a:cubicBezTo>
                  <a:pt x="95726" y="571"/>
                  <a:pt x="63056" y="15240"/>
                  <a:pt x="39243" y="39052"/>
                </a:cubicBezTo>
                <a:cubicBezTo>
                  <a:pt x="14954" y="63246"/>
                  <a:pt x="0" y="96774"/>
                  <a:pt x="0" y="133731"/>
                </a:cubicBezTo>
                <a:lnTo>
                  <a:pt x="0" y="4040886"/>
                </a:lnTo>
                <a:cubicBezTo>
                  <a:pt x="0" y="4003929"/>
                  <a:pt x="14954" y="3970401"/>
                  <a:pt x="39243" y="3946112"/>
                </a:cubicBezTo>
                <a:cubicBezTo>
                  <a:pt x="63532" y="3921824"/>
                  <a:pt x="97060" y="3906870"/>
                  <a:pt x="134017" y="3906870"/>
                </a:cubicBezTo>
                <a:lnTo>
                  <a:pt x="2710339" y="3906870"/>
                </a:lnTo>
                <a:cubicBezTo>
                  <a:pt x="2881027" y="3906870"/>
                  <a:pt x="3019330" y="3768662"/>
                  <a:pt x="3019330" y="3597974"/>
                </a:cubicBezTo>
                <a:lnTo>
                  <a:pt x="3019330" y="309086"/>
                </a:lnTo>
                <a:cubicBezTo>
                  <a:pt x="3019235" y="138589"/>
                  <a:pt x="2880932" y="191"/>
                  <a:pt x="2710244" y="191"/>
                </a:cubicBezTo>
                <a:close/>
              </a:path>
            </a:pathLst>
          </a:custGeom>
          <a:gradFill>
            <a:gsLst>
              <a:gs pos="72000">
                <a:srgbClr val="F4F4F4"/>
              </a:gs>
              <a:gs pos="100000">
                <a:srgbClr val="F4F4F4">
                  <a:lumMod val="9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22" name="Picture 2" descr="C:\Users\Idea\Desktop\на сайт выгрузка\WhatsApp Image 2021-01-21 at 17.38.51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04" y="454660"/>
            <a:ext cx="2364481" cy="3355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dea\Desktop\на сайт выгрузка\WhatsApp Image 2021-01-21 at 16.59.5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908" y="1999794"/>
            <a:ext cx="2375388" cy="3359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ТА\ПЛОЩАДКА\2021\книги на сайт\2б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506" y="2664199"/>
            <a:ext cx="2448373" cy="329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hlinkClick r:id="rId2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4302" y="541056"/>
            <a:ext cx="2117725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1269" y="5527313"/>
            <a:ext cx="2977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cs typeface="Times New Roman" panose="02020603050405020304" pitchFamily="18" charset="0"/>
              </a:rPr>
              <a:t>http://dou1-len.ucoz.ru/1/2021/metodicheskie_rekomendacii-2021-v_cvete_nash.pdf</a:t>
            </a:r>
            <a:endParaRPr lang="ru-RU" sz="16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96" grpId="0" animBg="1"/>
      <p:bldP spid="84" grpId="0" animBg="1"/>
      <p:bldP spid="19" grpId="0" animBg="1"/>
      <p:bldP spid="22" grpId="0" animBg="1"/>
      <p:bldP spid="47" grpId="0"/>
      <p:bldP spid="111" grpId="0" animBg="1"/>
      <p:bldP spid="103" grpId="0"/>
      <p:bldP spid="87" grpId="0" animBg="1"/>
      <p:bldP spid="79" grpId="0"/>
      <p:bldP spid="122" grpId="0" animBg="1"/>
      <p:bldP spid="122" grpId="1" animBg="1"/>
      <p:bldP spid="123" grpId="0" animBg="1"/>
      <p:bldP spid="125" grpId="0" animBg="1"/>
      <p:bldP spid="23" grpId="0" animBg="1"/>
      <p:bldP spid="88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DAA639B-6780-49B2-86D5-1DE1133C10D3}"/>
              </a:ext>
            </a:extLst>
          </p:cNvPr>
          <p:cNvGrpSpPr/>
          <p:nvPr/>
        </p:nvGrpSpPr>
        <p:grpSpPr>
          <a:xfrm>
            <a:off x="926102" y="331517"/>
            <a:ext cx="9983567" cy="5743837"/>
            <a:chOff x="2680322" y="1910558"/>
            <a:chExt cx="6976824" cy="416417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A027C7D-0DEA-42DF-AE1F-19A80DDA51FB}"/>
                </a:ext>
              </a:extLst>
            </p:cNvPr>
            <p:cNvGrpSpPr/>
            <p:nvPr/>
          </p:nvGrpSpPr>
          <p:grpSpPr>
            <a:xfrm>
              <a:off x="4140200" y="1944527"/>
              <a:ext cx="5516946" cy="3706973"/>
              <a:chOff x="3796490" y="1944527"/>
              <a:chExt cx="5860656" cy="3579974"/>
            </a:xfrm>
          </p:grpSpPr>
          <p:sp>
            <p:nvSpPr>
              <p:cNvPr id="7" name="Rectangle: Rounded Corners 9">
                <a:extLst>
                  <a:ext uri="{FF2B5EF4-FFF2-40B4-BE49-F238E27FC236}">
                    <a16:creationId xmlns:a16="http://schemas.microsoft.com/office/drawing/2014/main" xmlns="" id="{CD668BF0-4387-4C1D-A8DB-EF1CAAE88089}"/>
                  </a:ext>
                </a:extLst>
              </p:cNvPr>
              <p:cNvSpPr/>
              <p:nvPr/>
            </p:nvSpPr>
            <p:spPr>
              <a:xfrm>
                <a:off x="3796490" y="1944527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04C7EE">
                      <a:alpha val="40000"/>
                    </a:srgbClr>
                  </a:gs>
                  <a:gs pos="93000">
                    <a:srgbClr val="04C7E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Rectangle: Rounded Corners 9">
                <a:extLst>
                  <a:ext uri="{FF2B5EF4-FFF2-40B4-BE49-F238E27FC236}">
                    <a16:creationId xmlns:a16="http://schemas.microsoft.com/office/drawing/2014/main" xmlns="" id="{6EB03226-07A0-4BAB-A26E-C0EC5CA35E38}"/>
                  </a:ext>
                </a:extLst>
              </p:cNvPr>
              <p:cNvSpPr/>
              <p:nvPr/>
            </p:nvSpPr>
            <p:spPr>
              <a:xfrm>
                <a:off x="3796490" y="2697026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04C7EE">
                      <a:alpha val="40000"/>
                    </a:srgbClr>
                  </a:gs>
                  <a:gs pos="93000">
                    <a:srgbClr val="04C7E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Rectangle: Rounded Corners 9">
                <a:extLst>
                  <a:ext uri="{FF2B5EF4-FFF2-40B4-BE49-F238E27FC236}">
                    <a16:creationId xmlns:a16="http://schemas.microsoft.com/office/drawing/2014/main" xmlns="" id="{D041BEC5-DF94-46D9-BFE7-4945373F2BCE}"/>
                  </a:ext>
                </a:extLst>
              </p:cNvPr>
              <p:cNvSpPr/>
              <p:nvPr/>
            </p:nvSpPr>
            <p:spPr>
              <a:xfrm>
                <a:off x="3796490" y="3449523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04C7EE">
                      <a:alpha val="40000"/>
                    </a:srgbClr>
                  </a:gs>
                  <a:gs pos="93000">
                    <a:srgbClr val="04C7E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7EA9372F-FB45-410D-A924-982C1E14BE35}"/>
                  </a:ext>
                </a:extLst>
              </p:cNvPr>
              <p:cNvSpPr/>
              <p:nvPr/>
            </p:nvSpPr>
            <p:spPr>
              <a:xfrm>
                <a:off x="3796490" y="4202021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04C7EE">
                      <a:alpha val="40000"/>
                    </a:srgbClr>
                  </a:gs>
                  <a:gs pos="93000">
                    <a:srgbClr val="04C7E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Rectangle: Rounded Corners 9">
                <a:extLst>
                  <a:ext uri="{FF2B5EF4-FFF2-40B4-BE49-F238E27FC236}">
                    <a16:creationId xmlns:a16="http://schemas.microsoft.com/office/drawing/2014/main" xmlns="" id="{B1ED4E1F-BD8C-42BD-B8AF-9C5C40D5686E}"/>
                  </a:ext>
                </a:extLst>
              </p:cNvPr>
              <p:cNvSpPr/>
              <p:nvPr/>
            </p:nvSpPr>
            <p:spPr>
              <a:xfrm>
                <a:off x="3796490" y="4954519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04C7EE">
                      <a:alpha val="40000"/>
                    </a:srgbClr>
                  </a:gs>
                  <a:gs pos="93000">
                    <a:srgbClr val="04C7E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Rectangle: Rounded Corners 9">
                <a:extLst>
                  <a:ext uri="{FF2B5EF4-FFF2-40B4-BE49-F238E27FC236}">
                    <a16:creationId xmlns:a16="http://schemas.microsoft.com/office/drawing/2014/main" xmlns="" id="{F4EF93BF-8642-46DD-AC09-C2869F391DB1}"/>
                  </a:ext>
                </a:extLst>
              </p:cNvPr>
              <p:cNvSpPr/>
              <p:nvPr/>
            </p:nvSpPr>
            <p:spPr>
              <a:xfrm>
                <a:off x="5886080" y="1944527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5C74DC">
                      <a:alpha val="40000"/>
                    </a:srgbClr>
                  </a:gs>
                  <a:gs pos="93000">
                    <a:srgbClr val="5C74DC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Rectangle: Rounded Corners 9">
                <a:extLst>
                  <a:ext uri="{FF2B5EF4-FFF2-40B4-BE49-F238E27FC236}">
                    <a16:creationId xmlns:a16="http://schemas.microsoft.com/office/drawing/2014/main" xmlns="" id="{95F49FCA-BECE-4049-B7EA-ADC0620828E8}"/>
                  </a:ext>
                </a:extLst>
              </p:cNvPr>
              <p:cNvSpPr/>
              <p:nvPr/>
            </p:nvSpPr>
            <p:spPr>
              <a:xfrm>
                <a:off x="5886080" y="2697026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5C74DC">
                      <a:alpha val="40000"/>
                    </a:srgbClr>
                  </a:gs>
                  <a:gs pos="93000">
                    <a:srgbClr val="5C74DC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Rectangle: Rounded Corners 9">
                <a:extLst>
                  <a:ext uri="{FF2B5EF4-FFF2-40B4-BE49-F238E27FC236}">
                    <a16:creationId xmlns:a16="http://schemas.microsoft.com/office/drawing/2014/main" xmlns="" id="{F98F3494-7F1B-4DEA-9D31-F315933BC857}"/>
                  </a:ext>
                </a:extLst>
              </p:cNvPr>
              <p:cNvSpPr/>
              <p:nvPr/>
            </p:nvSpPr>
            <p:spPr>
              <a:xfrm>
                <a:off x="5886080" y="3449523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5C74DC">
                      <a:alpha val="40000"/>
                    </a:srgbClr>
                  </a:gs>
                  <a:gs pos="93000">
                    <a:srgbClr val="5C74DC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5C6557DC-E808-46DA-9CD7-DBCDD7D3C000}"/>
                  </a:ext>
                </a:extLst>
              </p:cNvPr>
              <p:cNvSpPr/>
              <p:nvPr/>
            </p:nvSpPr>
            <p:spPr>
              <a:xfrm>
                <a:off x="5886080" y="4202021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5C74DC">
                      <a:alpha val="40000"/>
                    </a:srgbClr>
                  </a:gs>
                  <a:gs pos="93000">
                    <a:srgbClr val="5C74DC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: Rounded Corners 9">
                <a:extLst>
                  <a:ext uri="{FF2B5EF4-FFF2-40B4-BE49-F238E27FC236}">
                    <a16:creationId xmlns:a16="http://schemas.microsoft.com/office/drawing/2014/main" xmlns="" id="{8F16D8B9-2334-4CEA-AD69-6E98A7B17077}"/>
                  </a:ext>
                </a:extLst>
              </p:cNvPr>
              <p:cNvSpPr/>
              <p:nvPr/>
            </p:nvSpPr>
            <p:spPr>
              <a:xfrm>
                <a:off x="5886080" y="4954519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5C74DC">
                      <a:alpha val="40000"/>
                    </a:srgbClr>
                  </a:gs>
                  <a:gs pos="93000">
                    <a:srgbClr val="5C74DC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Rectangle: Rounded Corners 9">
                <a:extLst>
                  <a:ext uri="{FF2B5EF4-FFF2-40B4-BE49-F238E27FC236}">
                    <a16:creationId xmlns:a16="http://schemas.microsoft.com/office/drawing/2014/main" xmlns="" id="{5167E921-E0CC-4593-94FA-7D264EFFBBAA}"/>
                  </a:ext>
                </a:extLst>
              </p:cNvPr>
              <p:cNvSpPr/>
              <p:nvPr/>
            </p:nvSpPr>
            <p:spPr>
              <a:xfrm>
                <a:off x="7925037" y="1944527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73B8BE">
                      <a:alpha val="50000"/>
                    </a:srgbClr>
                  </a:gs>
                  <a:gs pos="100000">
                    <a:srgbClr val="73B8B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Rectangle: Rounded Corners 9">
                <a:extLst>
                  <a:ext uri="{FF2B5EF4-FFF2-40B4-BE49-F238E27FC236}">
                    <a16:creationId xmlns:a16="http://schemas.microsoft.com/office/drawing/2014/main" xmlns="" id="{90E057EB-0433-462F-B9E0-8F7232EEE1C3}"/>
                  </a:ext>
                </a:extLst>
              </p:cNvPr>
              <p:cNvSpPr/>
              <p:nvPr/>
            </p:nvSpPr>
            <p:spPr>
              <a:xfrm>
                <a:off x="7925037" y="3449523"/>
                <a:ext cx="1732109" cy="569982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73B8BE">
                      <a:alpha val="50000"/>
                    </a:srgbClr>
                  </a:gs>
                  <a:gs pos="100000">
                    <a:srgbClr val="73B8B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94613609-16D9-49CA-A62A-655FEB246B6F}"/>
                  </a:ext>
                </a:extLst>
              </p:cNvPr>
              <p:cNvSpPr/>
              <p:nvPr/>
            </p:nvSpPr>
            <p:spPr>
              <a:xfrm>
                <a:off x="7925037" y="4202021"/>
                <a:ext cx="1732109" cy="1322479"/>
              </a:xfrm>
              <a:prstGeom prst="roundRect">
                <a:avLst>
                  <a:gd name="adj" fmla="val 8987"/>
                </a:avLst>
              </a:prstGeom>
              <a:gradFill>
                <a:gsLst>
                  <a:gs pos="0">
                    <a:srgbClr val="73B8BE">
                      <a:alpha val="50000"/>
                    </a:srgbClr>
                  </a:gs>
                  <a:gs pos="100000">
                    <a:srgbClr val="73B8BE">
                      <a:alpha val="0"/>
                    </a:srgb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endParaRPr lang="en-US" sz="7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BEAEF72-4226-4294-BE5C-96F7BB2A0AA8}"/>
                </a:ext>
              </a:extLst>
            </p:cNvPr>
            <p:cNvCxnSpPr>
              <a:cxnSpLocks/>
            </p:cNvCxnSpPr>
            <p:nvPr/>
          </p:nvCxnSpPr>
          <p:spPr>
            <a:xfrm>
              <a:off x="3206798" y="1910558"/>
              <a:ext cx="0" cy="4164173"/>
            </a:xfrm>
            <a:prstGeom prst="line">
              <a:avLst/>
            </a:prstGeom>
            <a:ln w="12700" cap="rnd">
              <a:solidFill>
                <a:srgbClr val="B3C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3BA5F4A-7DD8-4669-9A45-8ADDCE565A67}"/>
                </a:ext>
              </a:extLst>
            </p:cNvPr>
            <p:cNvCxnSpPr>
              <a:cxnSpLocks/>
            </p:cNvCxnSpPr>
            <p:nvPr/>
          </p:nvCxnSpPr>
          <p:spPr>
            <a:xfrm>
              <a:off x="2680322" y="5903254"/>
              <a:ext cx="6973733" cy="0"/>
            </a:xfrm>
            <a:prstGeom prst="line">
              <a:avLst/>
            </a:prstGeom>
            <a:ln w="12700" cap="rnd">
              <a:solidFill>
                <a:srgbClr val="B3C5D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>
              <a:extLst>
                <a:ext uri="{FF2B5EF4-FFF2-40B4-BE49-F238E27FC236}">
                  <a16:creationId xmlns:a16="http://schemas.microsoft.com/office/drawing/2014/main" xmlns="" id="{DB3E136C-5A60-42C2-85C2-49991CE7C90E}"/>
                </a:ext>
              </a:extLst>
            </p:cNvPr>
            <p:cNvSpPr/>
            <p:nvPr/>
          </p:nvSpPr>
          <p:spPr>
            <a:xfrm rot="5400000" flipV="1">
              <a:off x="5841669" y="1989978"/>
              <a:ext cx="194631" cy="738578"/>
            </a:xfrm>
            <a:prstGeom prst="arc">
              <a:avLst>
                <a:gd name="adj1" fmla="val 7712177"/>
                <a:gd name="adj2" fmla="val 14011290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xmlns="" id="{D4A31316-73B0-4AAA-A166-3D65631C1B29}"/>
                </a:ext>
              </a:extLst>
            </p:cNvPr>
            <p:cNvSpPr/>
            <p:nvPr/>
          </p:nvSpPr>
          <p:spPr>
            <a:xfrm rot="5400000" flipV="1">
              <a:off x="7779867" y="1989979"/>
              <a:ext cx="194631" cy="738578"/>
            </a:xfrm>
            <a:prstGeom prst="arc">
              <a:avLst>
                <a:gd name="adj1" fmla="val 7712177"/>
                <a:gd name="adj2" fmla="val 14011290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xmlns="" id="{0CE12297-6FEE-4249-825E-665F9C01DE0D}"/>
                </a:ext>
              </a:extLst>
            </p:cNvPr>
            <p:cNvSpPr/>
            <p:nvPr/>
          </p:nvSpPr>
          <p:spPr>
            <a:xfrm rot="5400000" flipV="1">
              <a:off x="5841670" y="2770696"/>
              <a:ext cx="194631" cy="738578"/>
            </a:xfrm>
            <a:prstGeom prst="arc">
              <a:avLst>
                <a:gd name="adj1" fmla="val 7712177"/>
                <a:gd name="adj2" fmla="val 14011290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xmlns="" id="{E1F43102-3E58-44F9-9CD7-3E24B7D8A99C}"/>
                </a:ext>
              </a:extLst>
            </p:cNvPr>
            <p:cNvSpPr/>
            <p:nvPr/>
          </p:nvSpPr>
          <p:spPr>
            <a:xfrm rot="5400000" flipH="1" flipV="1">
              <a:off x="7345436" y="1481069"/>
              <a:ext cx="921770" cy="2201433"/>
            </a:xfrm>
            <a:prstGeom prst="arc">
              <a:avLst>
                <a:gd name="adj1" fmla="val 5330512"/>
                <a:gd name="adj2" fmla="val 11110603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xmlns="" id="{5265DFBE-0CB1-45AD-AD6D-5CAD27E8136A}"/>
                </a:ext>
              </a:extLst>
            </p:cNvPr>
            <p:cNvSpPr/>
            <p:nvPr/>
          </p:nvSpPr>
          <p:spPr>
            <a:xfrm rot="5400000" flipV="1">
              <a:off x="5841671" y="3526040"/>
              <a:ext cx="194631" cy="738578"/>
            </a:xfrm>
            <a:prstGeom prst="arc">
              <a:avLst>
                <a:gd name="adj1" fmla="val 7712177"/>
                <a:gd name="adj2" fmla="val 14011290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xmlns="" id="{2F777D90-E7F5-454B-B317-9282A70EFB44}"/>
                </a:ext>
              </a:extLst>
            </p:cNvPr>
            <p:cNvSpPr/>
            <p:nvPr/>
          </p:nvSpPr>
          <p:spPr>
            <a:xfrm rot="5400000" flipV="1">
              <a:off x="7787957" y="3526041"/>
              <a:ext cx="194631" cy="738578"/>
            </a:xfrm>
            <a:prstGeom prst="arc">
              <a:avLst>
                <a:gd name="adj1" fmla="val 7712177"/>
                <a:gd name="adj2" fmla="val 14011290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xmlns="" id="{8BFB05B6-C509-4809-8ECE-2A1AFCBE0EAC}"/>
                </a:ext>
              </a:extLst>
            </p:cNvPr>
            <p:cNvSpPr/>
            <p:nvPr/>
          </p:nvSpPr>
          <p:spPr>
            <a:xfrm rot="5400000" flipV="1">
              <a:off x="7787958" y="5089756"/>
              <a:ext cx="194631" cy="738578"/>
            </a:xfrm>
            <a:prstGeom prst="arc">
              <a:avLst>
                <a:gd name="adj1" fmla="val 7712177"/>
                <a:gd name="adj2" fmla="val 14011290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xmlns="" id="{EBAEA912-19FC-4FB4-B3C0-BC0856CD7AF5}"/>
                </a:ext>
              </a:extLst>
            </p:cNvPr>
            <p:cNvSpPr/>
            <p:nvPr/>
          </p:nvSpPr>
          <p:spPr>
            <a:xfrm rot="5400000" flipV="1">
              <a:off x="5841672" y="5089756"/>
              <a:ext cx="194631" cy="738578"/>
            </a:xfrm>
            <a:prstGeom prst="arc">
              <a:avLst>
                <a:gd name="adj1" fmla="val 7712177"/>
                <a:gd name="adj2" fmla="val 14011290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xmlns="" id="{8F787DBD-3955-49A6-AD28-91D7D903A0DA}"/>
                </a:ext>
              </a:extLst>
            </p:cNvPr>
            <p:cNvSpPr/>
            <p:nvPr/>
          </p:nvSpPr>
          <p:spPr>
            <a:xfrm rot="2652459" flipV="1">
              <a:off x="5812102" y="4612985"/>
              <a:ext cx="352532" cy="745375"/>
            </a:xfrm>
            <a:prstGeom prst="arc">
              <a:avLst>
                <a:gd name="adj1" fmla="val 7693223"/>
                <a:gd name="adj2" fmla="val 13871749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xmlns="" id="{78B57C25-67A6-40F6-9356-A06109F1D541}"/>
                </a:ext>
              </a:extLst>
            </p:cNvPr>
            <p:cNvSpPr/>
            <p:nvPr/>
          </p:nvSpPr>
          <p:spPr>
            <a:xfrm flipV="1">
              <a:off x="4960518" y="4610503"/>
              <a:ext cx="194631" cy="738578"/>
            </a:xfrm>
            <a:prstGeom prst="arc">
              <a:avLst>
                <a:gd name="adj1" fmla="val 8194908"/>
                <a:gd name="adj2" fmla="val 12565967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xmlns="" id="{42E2688B-9661-4E48-8DE1-4078680591AC}"/>
                </a:ext>
              </a:extLst>
            </p:cNvPr>
            <p:cNvSpPr/>
            <p:nvPr/>
          </p:nvSpPr>
          <p:spPr>
            <a:xfrm flipV="1">
              <a:off x="4960518" y="3826074"/>
              <a:ext cx="194631" cy="738578"/>
            </a:xfrm>
            <a:prstGeom prst="arc">
              <a:avLst>
                <a:gd name="adj1" fmla="val 8194908"/>
                <a:gd name="adj2" fmla="val 12565967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xmlns="" id="{C4620B5C-5AC9-4F19-B856-078B56D7AC61}"/>
                </a:ext>
              </a:extLst>
            </p:cNvPr>
            <p:cNvSpPr/>
            <p:nvPr/>
          </p:nvSpPr>
          <p:spPr>
            <a:xfrm flipV="1">
              <a:off x="4960518" y="3044617"/>
              <a:ext cx="194631" cy="738578"/>
            </a:xfrm>
            <a:prstGeom prst="arc">
              <a:avLst>
                <a:gd name="adj1" fmla="val 8194908"/>
                <a:gd name="adj2" fmla="val 12565967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xmlns="" id="{A4E2920F-1E00-445D-A295-3E981A43C80E}"/>
                </a:ext>
              </a:extLst>
            </p:cNvPr>
            <p:cNvSpPr/>
            <p:nvPr/>
          </p:nvSpPr>
          <p:spPr>
            <a:xfrm flipV="1">
              <a:off x="3981040" y="2965513"/>
              <a:ext cx="288543" cy="1713617"/>
            </a:xfrm>
            <a:prstGeom prst="arc">
              <a:avLst>
                <a:gd name="adj1" fmla="val 5675843"/>
                <a:gd name="adj2" fmla="val 15916422"/>
              </a:avLst>
            </a:prstGeom>
            <a:ln w="25400">
              <a:solidFill>
                <a:srgbClr val="426E9C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32615A1-E170-4998-9EA1-DC1BE7226C4B}"/>
              </a:ext>
            </a:extLst>
          </p:cNvPr>
          <p:cNvGrpSpPr/>
          <p:nvPr/>
        </p:nvGrpSpPr>
        <p:grpSpPr>
          <a:xfrm>
            <a:off x="10444117" y="4389669"/>
            <a:ext cx="1919551" cy="1870512"/>
            <a:chOff x="9790787" y="653237"/>
            <a:chExt cx="1919551" cy="187051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3B4595F-EA6F-4E6E-B26D-11BA1CA54A08}"/>
                </a:ext>
              </a:extLst>
            </p:cNvPr>
            <p:cNvGrpSpPr/>
            <p:nvPr/>
          </p:nvGrpSpPr>
          <p:grpSpPr>
            <a:xfrm>
              <a:off x="10155904" y="973397"/>
              <a:ext cx="1554434" cy="1550352"/>
              <a:chOff x="10171590" y="-1509661"/>
              <a:chExt cx="3576392" cy="3567008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50B9663F-57F5-4260-B630-A863AB1882FD}"/>
                  </a:ext>
                </a:extLst>
              </p:cNvPr>
              <p:cNvSpPr/>
              <p:nvPr/>
            </p:nvSpPr>
            <p:spPr>
              <a:xfrm>
                <a:off x="10171590" y="-1509661"/>
                <a:ext cx="3576392" cy="3567008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A3A347CB-5B30-4DC5-97BE-B0B26F5FB1AC}"/>
                  </a:ext>
                </a:extLst>
              </p:cNvPr>
              <p:cNvSpPr/>
              <p:nvPr/>
            </p:nvSpPr>
            <p:spPr>
              <a:xfrm>
                <a:off x="10609972" y="-1072430"/>
                <a:ext cx="2699628" cy="2692546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xmlns="" id="{63EC8D8D-E088-43F4-84D2-D57B9D831285}"/>
                  </a:ext>
                </a:extLst>
              </p:cNvPr>
              <p:cNvSpPr/>
              <p:nvPr/>
            </p:nvSpPr>
            <p:spPr>
              <a:xfrm>
                <a:off x="11207490" y="-476479"/>
                <a:ext cx="1504592" cy="1500644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xmlns="" id="{4C722527-EC3B-42CE-978E-51E11FF6330C}"/>
                  </a:ext>
                </a:extLst>
              </p:cNvPr>
              <p:cNvSpPr/>
              <p:nvPr/>
            </p:nvSpPr>
            <p:spPr>
              <a:xfrm>
                <a:off x="11810122" y="124572"/>
                <a:ext cx="299328" cy="298542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19E37B42-B390-4EDA-9D70-E7E3E284862B}"/>
                </a:ext>
              </a:extLst>
            </p:cNvPr>
            <p:cNvGrpSpPr/>
            <p:nvPr/>
          </p:nvGrpSpPr>
          <p:grpSpPr>
            <a:xfrm>
              <a:off x="9790787" y="653237"/>
              <a:ext cx="321004" cy="320160"/>
              <a:chOff x="10171590" y="-1509661"/>
              <a:chExt cx="3576392" cy="3567008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5E38BA4C-4399-429D-AAEE-1B41B441BA5D}"/>
                  </a:ext>
                </a:extLst>
              </p:cNvPr>
              <p:cNvSpPr/>
              <p:nvPr/>
            </p:nvSpPr>
            <p:spPr>
              <a:xfrm>
                <a:off x="10171590" y="-1509661"/>
                <a:ext cx="3576392" cy="3567008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xmlns="" id="{492FDFE3-6B5A-4F71-B9C7-6D2A5CBC4448}"/>
                  </a:ext>
                </a:extLst>
              </p:cNvPr>
              <p:cNvSpPr/>
              <p:nvPr/>
            </p:nvSpPr>
            <p:spPr>
              <a:xfrm>
                <a:off x="11353069" y="-331282"/>
                <a:ext cx="1213434" cy="1210250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398A4FF7-4EB6-4E50-ABFB-9D34F2395FE4}"/>
              </a:ext>
            </a:extLst>
          </p:cNvPr>
          <p:cNvGrpSpPr/>
          <p:nvPr/>
        </p:nvGrpSpPr>
        <p:grpSpPr>
          <a:xfrm>
            <a:off x="618003" y="990435"/>
            <a:ext cx="1061466" cy="1196929"/>
            <a:chOff x="10364576" y="5271833"/>
            <a:chExt cx="1061466" cy="119692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51A8D6E3-7572-444C-9D8E-708697A6110A}"/>
                </a:ext>
              </a:extLst>
            </p:cNvPr>
            <p:cNvGrpSpPr/>
            <p:nvPr/>
          </p:nvGrpSpPr>
          <p:grpSpPr>
            <a:xfrm rot="16200000">
              <a:off x="10363348" y="5534906"/>
              <a:ext cx="935084" cy="932628"/>
              <a:chOff x="10171590" y="-1509661"/>
              <a:chExt cx="3576392" cy="3567008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6D249B9B-C05A-4AC4-A915-04DF123F3388}"/>
                  </a:ext>
                </a:extLst>
              </p:cNvPr>
              <p:cNvSpPr/>
              <p:nvPr/>
            </p:nvSpPr>
            <p:spPr>
              <a:xfrm>
                <a:off x="10171590" y="-1509661"/>
                <a:ext cx="3576392" cy="3567008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xmlns="" id="{A294D0DB-AFF2-4DDA-98B8-219B36ED1CBA}"/>
                  </a:ext>
                </a:extLst>
              </p:cNvPr>
              <p:cNvSpPr/>
              <p:nvPr/>
            </p:nvSpPr>
            <p:spPr>
              <a:xfrm>
                <a:off x="11353069" y="-331282"/>
                <a:ext cx="1213434" cy="1210250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9BB937C4-A076-469D-93B5-E5B71331D02D}"/>
                </a:ext>
              </a:extLst>
            </p:cNvPr>
            <p:cNvGrpSpPr/>
            <p:nvPr/>
          </p:nvGrpSpPr>
          <p:grpSpPr>
            <a:xfrm rot="16200000">
              <a:off x="11035534" y="5272347"/>
              <a:ext cx="391021" cy="389994"/>
              <a:chOff x="10171590" y="-1509661"/>
              <a:chExt cx="3576392" cy="3567008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xmlns="" id="{622F82FE-7A01-49B5-9B74-AFDCC75563D6}"/>
                  </a:ext>
                </a:extLst>
              </p:cNvPr>
              <p:cNvSpPr/>
              <p:nvPr/>
            </p:nvSpPr>
            <p:spPr>
              <a:xfrm>
                <a:off x="10171590" y="-1509661"/>
                <a:ext cx="3576392" cy="3567008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xmlns="" id="{E96FC316-3658-4960-A8B0-4388C192ED22}"/>
                  </a:ext>
                </a:extLst>
              </p:cNvPr>
              <p:cNvSpPr/>
              <p:nvPr/>
            </p:nvSpPr>
            <p:spPr>
              <a:xfrm>
                <a:off x="11353069" y="-331282"/>
                <a:ext cx="1213434" cy="1210250"/>
              </a:xfrm>
              <a:prstGeom prst="roundRect">
                <a:avLst>
                  <a:gd name="adj" fmla="val 29592"/>
                </a:avLst>
              </a:prstGeom>
              <a:noFill/>
              <a:ln w="19050">
                <a:gradFill>
                  <a:gsLst>
                    <a:gs pos="0">
                      <a:srgbClr val="687EDE">
                        <a:alpha val="25000"/>
                      </a:srgbClr>
                    </a:gs>
                    <a:gs pos="91000">
                      <a:srgbClr val="687EDE">
                        <a:alpha val="5000"/>
                      </a:srgbClr>
                    </a:gs>
                  </a:gsLst>
                  <a:lin ang="2700000" scaled="0"/>
                </a:gradFill>
              </a:ln>
              <a:effectLst>
                <a:outerShdw blurRad="1079500" dist="508000" dir="2700000" sx="85000" sy="85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72B81C24-1E31-4241-AFBE-D10481EABCD7}"/>
              </a:ext>
            </a:extLst>
          </p:cNvPr>
          <p:cNvGrpSpPr/>
          <p:nvPr/>
        </p:nvGrpSpPr>
        <p:grpSpPr>
          <a:xfrm>
            <a:off x="763084" y="5643569"/>
            <a:ext cx="771962" cy="828660"/>
            <a:chOff x="10538982" y="5762612"/>
            <a:chExt cx="1302528" cy="1398194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B14A08F2-8FA2-4B70-8475-FCCB5D0F7AC6}"/>
                </a:ext>
              </a:extLst>
            </p:cNvPr>
            <p:cNvSpPr/>
            <p:nvPr/>
          </p:nvSpPr>
          <p:spPr>
            <a:xfrm>
              <a:off x="11223319" y="5762612"/>
              <a:ext cx="618191" cy="618191"/>
            </a:xfrm>
            <a:prstGeom prst="roundRect">
              <a:avLst/>
            </a:prstGeom>
            <a:gradFill>
              <a:gsLst>
                <a:gs pos="0">
                  <a:srgbClr val="687EDE">
                    <a:alpha val="40000"/>
                  </a:srgbClr>
                </a:gs>
                <a:gs pos="100000">
                  <a:srgbClr val="687EDE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srgbClr val="FFFFFF"/>
                </a:solidFill>
                <a:latin typeface="Quicksand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xmlns="" id="{8AE996BD-20DD-4620-A792-6160E82284CE}"/>
                </a:ext>
              </a:extLst>
            </p:cNvPr>
            <p:cNvSpPr/>
            <p:nvPr/>
          </p:nvSpPr>
          <p:spPr>
            <a:xfrm>
              <a:off x="10538982" y="6071708"/>
              <a:ext cx="1089098" cy="1089098"/>
            </a:xfrm>
            <a:prstGeom prst="roundRect">
              <a:avLst/>
            </a:prstGeom>
            <a:gradFill>
              <a:gsLst>
                <a:gs pos="0">
                  <a:srgbClr val="687EDE">
                    <a:alpha val="40000"/>
                  </a:srgbClr>
                </a:gs>
                <a:gs pos="100000">
                  <a:srgbClr val="687EDE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srgbClr val="FFFFFF"/>
                </a:solidFill>
                <a:latin typeface="Quicksand"/>
              </a:endParaRPr>
            </a:p>
          </p:txBody>
        </p:sp>
      </p:grpSp>
      <p:pic>
        <p:nvPicPr>
          <p:cNvPr id="7170" name="Picture 2" descr="C:\Users\Idea\Desktop\К\IMG_20210118_090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666" y="1084675"/>
            <a:ext cx="4036734" cy="4925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ФОТО\фото к книге\IMG-20210108-WA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 rot="16200000">
            <a:off x="8345374" y="3114232"/>
            <a:ext cx="3510287" cy="396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ФОТО\фото к книге\IMG_20210106_155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226" y="113787"/>
            <a:ext cx="4497803" cy="3549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6" descr="C:\Users\Idea\Pictures\karta-krasnodarskogo-kraja-karta-kubani-picture-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" b="99741" l="0" r="8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8" y="0"/>
            <a:ext cx="9689120" cy="677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1" name="Group 230">
            <a:extLst>
              <a:ext uri="{FF2B5EF4-FFF2-40B4-BE49-F238E27FC236}">
                <a16:creationId xmlns:a16="http://schemas.microsoft.com/office/drawing/2014/main" xmlns="" id="{8EA5BC88-F11A-41CF-8993-4467341F72E3}"/>
              </a:ext>
            </a:extLst>
          </p:cNvPr>
          <p:cNvGrpSpPr/>
          <p:nvPr/>
        </p:nvGrpSpPr>
        <p:grpSpPr>
          <a:xfrm>
            <a:off x="0" y="5038321"/>
            <a:ext cx="2007323" cy="2002057"/>
            <a:chOff x="10171590" y="-1509661"/>
            <a:chExt cx="3576392" cy="3567008"/>
          </a:xfrm>
        </p:grpSpPr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xmlns="" id="{89B2913F-111C-416A-89D8-EE9D6F6C9DEA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xmlns="" id="{25E0EBA6-C7C7-449B-A264-D270F241DF03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xmlns="" id="{7DCCEC19-9351-4253-81C2-09C0F4A7CE8D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xmlns="" id="{ACCA60CE-02AF-4A99-9332-14306B75A276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xmlns="" id="{FAA5D259-C509-445B-8282-966B6FAE0538}"/>
              </a:ext>
            </a:extLst>
          </p:cNvPr>
          <p:cNvGrpSpPr/>
          <p:nvPr/>
        </p:nvGrpSpPr>
        <p:grpSpPr>
          <a:xfrm>
            <a:off x="2007323" y="4766853"/>
            <a:ext cx="414529" cy="413441"/>
            <a:chOff x="10171590" y="-1509661"/>
            <a:chExt cx="3576392" cy="3567008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xmlns="" id="{96814CF2-8AAC-4D2A-B667-024F367C4D68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xmlns="" id="{EA7FE954-5119-4799-9893-B4897D90C1A0}"/>
                </a:ext>
              </a:extLst>
            </p:cNvPr>
            <p:cNvSpPr/>
            <p:nvPr/>
          </p:nvSpPr>
          <p:spPr>
            <a:xfrm>
              <a:off x="11353069" y="-331282"/>
              <a:ext cx="1213434" cy="1210250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E043780F-94E1-7840-8EC8-E4394E0EF1C8}"/>
              </a:ext>
            </a:extLst>
          </p:cNvPr>
          <p:cNvGrpSpPr/>
          <p:nvPr/>
        </p:nvGrpSpPr>
        <p:grpSpPr>
          <a:xfrm rot="5400000">
            <a:off x="10801765" y="-550504"/>
            <a:ext cx="1908310" cy="1903303"/>
            <a:chOff x="10171590" y="-1509661"/>
            <a:chExt cx="3576392" cy="3567008"/>
          </a:xfrm>
        </p:grpSpPr>
        <p:sp>
          <p:nvSpPr>
            <p:cNvPr id="226" name="Rectangle: Rounded Corners 234">
              <a:extLst>
                <a:ext uri="{FF2B5EF4-FFF2-40B4-BE49-F238E27FC236}">
                  <a16:creationId xmlns:a16="http://schemas.microsoft.com/office/drawing/2014/main" xmlns="" id="{BA7508D3-17A3-5144-9624-4EA34DA4E512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: Rounded Corners 235">
              <a:extLst>
                <a:ext uri="{FF2B5EF4-FFF2-40B4-BE49-F238E27FC236}">
                  <a16:creationId xmlns:a16="http://schemas.microsoft.com/office/drawing/2014/main" xmlns="" id="{5AE3BBD1-2809-014E-9E4E-E646031B7255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: Rounded Corners 236">
              <a:extLst>
                <a:ext uri="{FF2B5EF4-FFF2-40B4-BE49-F238E27FC236}">
                  <a16:creationId xmlns:a16="http://schemas.microsoft.com/office/drawing/2014/main" xmlns="" id="{B67DA1F7-9C97-5947-A9CA-560A80B7000C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: Rounded Corners 237">
              <a:extLst>
                <a:ext uri="{FF2B5EF4-FFF2-40B4-BE49-F238E27FC236}">
                  <a16:creationId xmlns:a16="http://schemas.microsoft.com/office/drawing/2014/main" xmlns="" id="{313B26CA-DCEA-4A4D-9D11-D01E9AE1D7EA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2" name="Graphic 201">
            <a:extLst>
              <a:ext uri="{FF2B5EF4-FFF2-40B4-BE49-F238E27FC236}">
                <a16:creationId xmlns:a16="http://schemas.microsoft.com/office/drawing/2014/main" xmlns="" id="{322C7DEB-C6B0-244C-B814-0CC7D8496937}"/>
              </a:ext>
            </a:extLst>
          </p:cNvPr>
          <p:cNvSpPr/>
          <p:nvPr/>
        </p:nvSpPr>
        <p:spPr>
          <a:xfrm>
            <a:off x="2883914" y="60733"/>
            <a:ext cx="462301" cy="840547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3" name="Freeform: Shape 132">
            <a:extLst>
              <a:ext uri="{FF2B5EF4-FFF2-40B4-BE49-F238E27FC236}">
                <a16:creationId xmlns:a16="http://schemas.microsoft.com/office/drawing/2014/main" xmlns="" id="{55410636-30B4-0546-A278-2FD90C49A507}"/>
              </a:ext>
            </a:extLst>
          </p:cNvPr>
          <p:cNvSpPr/>
          <p:nvPr/>
        </p:nvSpPr>
        <p:spPr>
          <a:xfrm>
            <a:off x="5512476" y="3029125"/>
            <a:ext cx="254909" cy="318638"/>
          </a:xfrm>
          <a:custGeom>
            <a:avLst/>
            <a:gdLst>
              <a:gd name="connsiteX0" fmla="*/ 41246 w 217441"/>
              <a:gd name="connsiteY0" fmla="*/ 120802 h 271801"/>
              <a:gd name="connsiteX1" fmla="*/ 12979 w 217441"/>
              <a:gd name="connsiteY1" fmla="*/ 125287 h 271801"/>
              <a:gd name="connsiteX2" fmla="*/ 6863 w 217441"/>
              <a:gd name="connsiteY2" fmla="*/ 138197 h 271801"/>
              <a:gd name="connsiteX3" fmla="*/ 1835 w 217441"/>
              <a:gd name="connsiteY3" fmla="*/ 151380 h 271801"/>
              <a:gd name="connsiteX4" fmla="*/ 15969 w 217441"/>
              <a:gd name="connsiteY4" fmla="*/ 154370 h 271801"/>
              <a:gd name="connsiteX5" fmla="*/ 29015 w 217441"/>
              <a:gd name="connsiteY5" fmla="*/ 150292 h 271801"/>
              <a:gd name="connsiteX6" fmla="*/ 36490 w 217441"/>
              <a:gd name="connsiteY6" fmla="*/ 157088 h 271801"/>
              <a:gd name="connsiteX7" fmla="*/ 53885 w 217441"/>
              <a:gd name="connsiteY7" fmla="*/ 146216 h 271801"/>
              <a:gd name="connsiteX8" fmla="*/ 41246 w 217441"/>
              <a:gd name="connsiteY8" fmla="*/ 120802 h 271801"/>
              <a:gd name="connsiteX9" fmla="*/ 223761 w 217441"/>
              <a:gd name="connsiteY9" fmla="*/ 203566 h 271801"/>
              <a:gd name="connsiteX10" fmla="*/ 200115 w 217441"/>
              <a:gd name="connsiteY10" fmla="*/ 191878 h 271801"/>
              <a:gd name="connsiteX11" fmla="*/ 189106 w 217441"/>
              <a:gd name="connsiteY11" fmla="*/ 190519 h 271801"/>
              <a:gd name="connsiteX12" fmla="*/ 188835 w 217441"/>
              <a:gd name="connsiteY12" fmla="*/ 178152 h 271801"/>
              <a:gd name="connsiteX13" fmla="*/ 181496 w 217441"/>
              <a:gd name="connsiteY13" fmla="*/ 165785 h 271801"/>
              <a:gd name="connsiteX14" fmla="*/ 164508 w 217441"/>
              <a:gd name="connsiteY14" fmla="*/ 138469 h 271801"/>
              <a:gd name="connsiteX15" fmla="*/ 149559 w 217441"/>
              <a:gd name="connsiteY15" fmla="*/ 111153 h 271801"/>
              <a:gd name="connsiteX16" fmla="*/ 134474 w 217441"/>
              <a:gd name="connsiteY16" fmla="*/ 99873 h 271801"/>
              <a:gd name="connsiteX17" fmla="*/ 114089 w 217441"/>
              <a:gd name="connsiteY17" fmla="*/ 96476 h 271801"/>
              <a:gd name="connsiteX18" fmla="*/ 122107 w 217441"/>
              <a:gd name="connsiteY18" fmla="*/ 81798 h 271801"/>
              <a:gd name="connsiteX19" fmla="*/ 139503 w 217441"/>
              <a:gd name="connsiteY19" fmla="*/ 42387 h 271801"/>
              <a:gd name="connsiteX20" fmla="*/ 97781 w 217441"/>
              <a:gd name="connsiteY20" fmla="*/ 40349 h 271801"/>
              <a:gd name="connsiteX21" fmla="*/ 90035 w 217441"/>
              <a:gd name="connsiteY21" fmla="*/ 33010 h 271801"/>
              <a:gd name="connsiteX22" fmla="*/ 107022 w 217441"/>
              <a:gd name="connsiteY22" fmla="*/ 14392 h 271801"/>
              <a:gd name="connsiteX23" fmla="*/ 110420 w 217441"/>
              <a:gd name="connsiteY23" fmla="*/ 1073 h 271801"/>
              <a:gd name="connsiteX24" fmla="*/ 100363 w 217441"/>
              <a:gd name="connsiteY24" fmla="*/ 10043 h 271801"/>
              <a:gd name="connsiteX25" fmla="*/ 76037 w 217441"/>
              <a:gd name="connsiteY25" fmla="*/ 10450 h 271801"/>
              <a:gd name="connsiteX26" fmla="*/ 62039 w 217441"/>
              <a:gd name="connsiteY26" fmla="*/ 29477 h 271801"/>
              <a:gd name="connsiteX27" fmla="*/ 51982 w 217441"/>
              <a:gd name="connsiteY27" fmla="*/ 44833 h 271801"/>
              <a:gd name="connsiteX28" fmla="*/ 46275 w 217441"/>
              <a:gd name="connsiteY28" fmla="*/ 51221 h 271801"/>
              <a:gd name="connsiteX29" fmla="*/ 32549 w 217441"/>
              <a:gd name="connsiteY29" fmla="*/ 46192 h 271801"/>
              <a:gd name="connsiteX30" fmla="*/ 48857 w 217441"/>
              <a:gd name="connsiteY30" fmla="*/ 59511 h 271801"/>
              <a:gd name="connsiteX31" fmla="*/ 40567 w 217441"/>
              <a:gd name="connsiteY31" fmla="*/ 76227 h 271801"/>
              <a:gd name="connsiteX32" fmla="*/ 52526 w 217441"/>
              <a:gd name="connsiteY32" fmla="*/ 88186 h 271801"/>
              <a:gd name="connsiteX33" fmla="*/ 33772 w 217441"/>
              <a:gd name="connsiteY33" fmla="*/ 102184 h 271801"/>
              <a:gd name="connsiteX34" fmla="*/ 49808 w 217441"/>
              <a:gd name="connsiteY34" fmla="*/ 96476 h 271801"/>
              <a:gd name="connsiteX35" fmla="*/ 59185 w 217441"/>
              <a:gd name="connsiteY35" fmla="*/ 110202 h 271801"/>
              <a:gd name="connsiteX36" fmla="*/ 72232 w 217441"/>
              <a:gd name="connsiteY36" fmla="*/ 92535 h 271801"/>
              <a:gd name="connsiteX37" fmla="*/ 73863 w 217441"/>
              <a:gd name="connsiteY37" fmla="*/ 108163 h 271801"/>
              <a:gd name="connsiteX38" fmla="*/ 65844 w 217441"/>
              <a:gd name="connsiteY38" fmla="*/ 130859 h 271801"/>
              <a:gd name="connsiteX39" fmla="*/ 98189 w 217441"/>
              <a:gd name="connsiteY39" fmla="*/ 127869 h 271801"/>
              <a:gd name="connsiteX40" fmla="*/ 104168 w 217441"/>
              <a:gd name="connsiteY40" fmla="*/ 134528 h 271801"/>
              <a:gd name="connsiteX41" fmla="*/ 107838 w 217441"/>
              <a:gd name="connsiteY41" fmla="*/ 148526 h 271801"/>
              <a:gd name="connsiteX42" fmla="*/ 113817 w 217441"/>
              <a:gd name="connsiteY42" fmla="*/ 156816 h 271801"/>
              <a:gd name="connsiteX43" fmla="*/ 111779 w 217441"/>
              <a:gd name="connsiteY43" fmla="*/ 177201 h 271801"/>
              <a:gd name="connsiteX44" fmla="*/ 88812 w 217441"/>
              <a:gd name="connsiteY44" fmla="*/ 178152 h 271801"/>
              <a:gd name="connsiteX45" fmla="*/ 81745 w 217441"/>
              <a:gd name="connsiteY45" fmla="*/ 181821 h 271801"/>
              <a:gd name="connsiteX46" fmla="*/ 75086 w 217441"/>
              <a:gd name="connsiteY46" fmla="*/ 195819 h 271801"/>
              <a:gd name="connsiteX47" fmla="*/ 88404 w 217441"/>
              <a:gd name="connsiteY47" fmla="*/ 204517 h 271801"/>
              <a:gd name="connsiteX48" fmla="*/ 66795 w 217441"/>
              <a:gd name="connsiteY48" fmla="*/ 219874 h 271801"/>
              <a:gd name="connsiteX49" fmla="*/ 75493 w 217441"/>
              <a:gd name="connsiteY49" fmla="*/ 229251 h 271801"/>
              <a:gd name="connsiteX50" fmla="*/ 88812 w 217441"/>
              <a:gd name="connsiteY50" fmla="*/ 232241 h 271801"/>
              <a:gd name="connsiteX51" fmla="*/ 112458 w 217441"/>
              <a:gd name="connsiteY51" fmla="*/ 235638 h 271801"/>
              <a:gd name="connsiteX52" fmla="*/ 114497 w 217441"/>
              <a:gd name="connsiteY52" fmla="*/ 241346 h 271801"/>
              <a:gd name="connsiteX53" fmla="*/ 89491 w 217441"/>
              <a:gd name="connsiteY53" fmla="*/ 244744 h 271801"/>
              <a:gd name="connsiteX54" fmla="*/ 60816 w 217441"/>
              <a:gd name="connsiteY54" fmla="*/ 280078 h 271801"/>
              <a:gd name="connsiteX55" fmla="*/ 77532 w 217441"/>
              <a:gd name="connsiteY55" fmla="*/ 270701 h 271801"/>
              <a:gd name="connsiteX56" fmla="*/ 94248 w 217441"/>
              <a:gd name="connsiteY56" fmla="*/ 274098 h 271801"/>
              <a:gd name="connsiteX57" fmla="*/ 104304 w 217441"/>
              <a:gd name="connsiteY57" fmla="*/ 264041 h 271801"/>
              <a:gd name="connsiteX58" fmla="*/ 120613 w 217441"/>
              <a:gd name="connsiteY58" fmla="*/ 261731 h 271801"/>
              <a:gd name="connsiteX59" fmla="*/ 138279 w 217441"/>
              <a:gd name="connsiteY59" fmla="*/ 256703 h 271801"/>
              <a:gd name="connsiteX60" fmla="*/ 156355 w 217441"/>
              <a:gd name="connsiteY60" fmla="*/ 261052 h 271801"/>
              <a:gd name="connsiteX61" fmla="*/ 181768 w 217441"/>
              <a:gd name="connsiteY61" fmla="*/ 256431 h 271801"/>
              <a:gd name="connsiteX62" fmla="*/ 213161 w 217441"/>
              <a:gd name="connsiteY62" fmla="*/ 243385 h 271801"/>
              <a:gd name="connsiteX63" fmla="*/ 203512 w 217441"/>
              <a:gd name="connsiteY63" fmla="*/ 238764 h 271801"/>
              <a:gd name="connsiteX64" fmla="*/ 205143 w 217441"/>
              <a:gd name="connsiteY64" fmla="*/ 225446 h 271801"/>
              <a:gd name="connsiteX65" fmla="*/ 223761 w 217441"/>
              <a:gd name="connsiteY65" fmla="*/ 203566 h 27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7441" h="271801">
                <a:moveTo>
                  <a:pt x="41246" y="120802"/>
                </a:moveTo>
                <a:cubicBezTo>
                  <a:pt x="32820" y="112648"/>
                  <a:pt x="21948" y="125423"/>
                  <a:pt x="12979" y="125287"/>
                </a:cubicBezTo>
                <a:cubicBezTo>
                  <a:pt x="11484" y="131810"/>
                  <a:pt x="9174" y="136431"/>
                  <a:pt x="6863" y="138197"/>
                </a:cubicBezTo>
                <a:cubicBezTo>
                  <a:pt x="3330" y="140779"/>
                  <a:pt x="-3193" y="150292"/>
                  <a:pt x="1835" y="151380"/>
                </a:cubicBezTo>
                <a:cubicBezTo>
                  <a:pt x="6863" y="152331"/>
                  <a:pt x="14882" y="160485"/>
                  <a:pt x="15969" y="154370"/>
                </a:cubicBezTo>
                <a:cubicBezTo>
                  <a:pt x="16920" y="148254"/>
                  <a:pt x="20454" y="140236"/>
                  <a:pt x="29015" y="150292"/>
                </a:cubicBezTo>
                <a:cubicBezTo>
                  <a:pt x="31054" y="152739"/>
                  <a:pt x="33636" y="154913"/>
                  <a:pt x="36490" y="157088"/>
                </a:cubicBezTo>
                <a:cubicBezTo>
                  <a:pt x="37849" y="152467"/>
                  <a:pt x="48449" y="151787"/>
                  <a:pt x="53885" y="146216"/>
                </a:cubicBezTo>
                <a:cubicBezTo>
                  <a:pt x="60544" y="139420"/>
                  <a:pt x="50624" y="129772"/>
                  <a:pt x="41246" y="120802"/>
                </a:cubicBezTo>
                <a:close/>
                <a:moveTo>
                  <a:pt x="223761" y="203566"/>
                </a:moveTo>
                <a:cubicBezTo>
                  <a:pt x="224441" y="193509"/>
                  <a:pt x="202425" y="186578"/>
                  <a:pt x="200115" y="191878"/>
                </a:cubicBezTo>
                <a:cubicBezTo>
                  <a:pt x="197804" y="197178"/>
                  <a:pt x="192776" y="196499"/>
                  <a:pt x="189106" y="190519"/>
                </a:cubicBezTo>
                <a:cubicBezTo>
                  <a:pt x="185437" y="184540"/>
                  <a:pt x="192504" y="178832"/>
                  <a:pt x="188835" y="178152"/>
                </a:cubicBezTo>
                <a:cubicBezTo>
                  <a:pt x="185165" y="177473"/>
                  <a:pt x="180545" y="169183"/>
                  <a:pt x="181496" y="165785"/>
                </a:cubicBezTo>
                <a:cubicBezTo>
                  <a:pt x="182447" y="162388"/>
                  <a:pt x="175788" y="141051"/>
                  <a:pt x="164508" y="138469"/>
                </a:cubicBezTo>
                <a:cubicBezTo>
                  <a:pt x="153229" y="135751"/>
                  <a:pt x="151462" y="119715"/>
                  <a:pt x="149559" y="111153"/>
                </a:cubicBezTo>
                <a:cubicBezTo>
                  <a:pt x="147521" y="102455"/>
                  <a:pt x="140182" y="107076"/>
                  <a:pt x="134474" y="99873"/>
                </a:cubicBezTo>
                <a:cubicBezTo>
                  <a:pt x="128767" y="92535"/>
                  <a:pt x="119117" y="96204"/>
                  <a:pt x="114089" y="96476"/>
                </a:cubicBezTo>
                <a:cubicBezTo>
                  <a:pt x="109061" y="96748"/>
                  <a:pt x="114089" y="87099"/>
                  <a:pt x="122107" y="81798"/>
                </a:cubicBezTo>
                <a:cubicBezTo>
                  <a:pt x="130125" y="76498"/>
                  <a:pt x="139503" y="48095"/>
                  <a:pt x="139503" y="42387"/>
                </a:cubicBezTo>
                <a:cubicBezTo>
                  <a:pt x="139503" y="36679"/>
                  <a:pt x="104440" y="37087"/>
                  <a:pt x="97781" y="40349"/>
                </a:cubicBezTo>
                <a:cubicBezTo>
                  <a:pt x="91122" y="43746"/>
                  <a:pt x="84463" y="35320"/>
                  <a:pt x="90035" y="33010"/>
                </a:cubicBezTo>
                <a:cubicBezTo>
                  <a:pt x="95742" y="30700"/>
                  <a:pt x="107702" y="19012"/>
                  <a:pt x="107022" y="14392"/>
                </a:cubicBezTo>
                <a:cubicBezTo>
                  <a:pt x="106343" y="9771"/>
                  <a:pt x="115312" y="5422"/>
                  <a:pt x="110420" y="1073"/>
                </a:cubicBezTo>
                <a:cubicBezTo>
                  <a:pt x="105392" y="-3275"/>
                  <a:pt x="104712" y="6781"/>
                  <a:pt x="100363" y="10043"/>
                </a:cubicBezTo>
                <a:cubicBezTo>
                  <a:pt x="96015" y="13440"/>
                  <a:pt x="86365" y="12353"/>
                  <a:pt x="76037" y="10450"/>
                </a:cubicBezTo>
                <a:cubicBezTo>
                  <a:pt x="65708" y="8412"/>
                  <a:pt x="61632" y="23089"/>
                  <a:pt x="62039" y="29477"/>
                </a:cubicBezTo>
                <a:cubicBezTo>
                  <a:pt x="62447" y="35864"/>
                  <a:pt x="50080" y="39533"/>
                  <a:pt x="51982" y="44833"/>
                </a:cubicBezTo>
                <a:cubicBezTo>
                  <a:pt x="54021" y="50134"/>
                  <a:pt x="49672" y="54211"/>
                  <a:pt x="46275" y="51221"/>
                </a:cubicBezTo>
                <a:cubicBezTo>
                  <a:pt x="43013" y="48231"/>
                  <a:pt x="39208" y="40892"/>
                  <a:pt x="32549" y="46192"/>
                </a:cubicBezTo>
                <a:cubicBezTo>
                  <a:pt x="25890" y="51493"/>
                  <a:pt x="40159" y="58559"/>
                  <a:pt x="48857" y="59511"/>
                </a:cubicBezTo>
                <a:cubicBezTo>
                  <a:pt x="57554" y="60462"/>
                  <a:pt x="42197" y="66849"/>
                  <a:pt x="40567" y="76227"/>
                </a:cubicBezTo>
                <a:cubicBezTo>
                  <a:pt x="38936" y="85604"/>
                  <a:pt x="51847" y="81527"/>
                  <a:pt x="52526" y="88186"/>
                </a:cubicBezTo>
                <a:cubicBezTo>
                  <a:pt x="53205" y="94845"/>
                  <a:pt x="33772" y="95932"/>
                  <a:pt x="33772" y="102184"/>
                </a:cubicBezTo>
                <a:cubicBezTo>
                  <a:pt x="33772" y="108571"/>
                  <a:pt x="44780" y="99194"/>
                  <a:pt x="49808" y="96476"/>
                </a:cubicBezTo>
                <a:cubicBezTo>
                  <a:pt x="54837" y="93758"/>
                  <a:pt x="47090" y="112104"/>
                  <a:pt x="59185" y="110202"/>
                </a:cubicBezTo>
                <a:cubicBezTo>
                  <a:pt x="71144" y="108163"/>
                  <a:pt x="67883" y="91855"/>
                  <a:pt x="72232" y="92535"/>
                </a:cubicBezTo>
                <a:cubicBezTo>
                  <a:pt x="76580" y="93214"/>
                  <a:pt x="70193" y="101232"/>
                  <a:pt x="73863" y="108163"/>
                </a:cubicBezTo>
                <a:cubicBezTo>
                  <a:pt x="77532" y="115230"/>
                  <a:pt x="65165" y="125830"/>
                  <a:pt x="65844" y="130859"/>
                </a:cubicBezTo>
                <a:cubicBezTo>
                  <a:pt x="66524" y="135887"/>
                  <a:pt x="90578" y="135887"/>
                  <a:pt x="98189" y="127869"/>
                </a:cubicBezTo>
                <a:cubicBezTo>
                  <a:pt x="105935" y="119851"/>
                  <a:pt x="109469" y="128548"/>
                  <a:pt x="104168" y="134528"/>
                </a:cubicBezTo>
                <a:cubicBezTo>
                  <a:pt x="98868" y="140508"/>
                  <a:pt x="101178" y="146216"/>
                  <a:pt x="107838" y="148526"/>
                </a:cubicBezTo>
                <a:cubicBezTo>
                  <a:pt x="114497" y="150836"/>
                  <a:pt x="116807" y="151516"/>
                  <a:pt x="113817" y="156816"/>
                </a:cubicBezTo>
                <a:cubicBezTo>
                  <a:pt x="110828" y="162116"/>
                  <a:pt x="113410" y="172173"/>
                  <a:pt x="111779" y="177201"/>
                </a:cubicBezTo>
                <a:cubicBezTo>
                  <a:pt x="110148" y="182229"/>
                  <a:pt x="89355" y="181550"/>
                  <a:pt x="88812" y="178152"/>
                </a:cubicBezTo>
                <a:cubicBezTo>
                  <a:pt x="88132" y="174755"/>
                  <a:pt x="79435" y="177201"/>
                  <a:pt x="81745" y="181821"/>
                </a:cubicBezTo>
                <a:cubicBezTo>
                  <a:pt x="84055" y="186442"/>
                  <a:pt x="74406" y="191470"/>
                  <a:pt x="75086" y="195819"/>
                </a:cubicBezTo>
                <a:cubicBezTo>
                  <a:pt x="75765" y="200168"/>
                  <a:pt x="88132" y="199217"/>
                  <a:pt x="88404" y="204517"/>
                </a:cubicBezTo>
                <a:cubicBezTo>
                  <a:pt x="88676" y="209817"/>
                  <a:pt x="79435" y="216204"/>
                  <a:pt x="66795" y="219874"/>
                </a:cubicBezTo>
                <a:cubicBezTo>
                  <a:pt x="54157" y="223543"/>
                  <a:pt x="69514" y="233600"/>
                  <a:pt x="75493" y="229251"/>
                </a:cubicBezTo>
                <a:cubicBezTo>
                  <a:pt x="81473" y="224902"/>
                  <a:pt x="80114" y="232241"/>
                  <a:pt x="88812" y="232241"/>
                </a:cubicBezTo>
                <a:cubicBezTo>
                  <a:pt x="97509" y="232241"/>
                  <a:pt x="102810" y="239308"/>
                  <a:pt x="112458" y="235638"/>
                </a:cubicBezTo>
                <a:cubicBezTo>
                  <a:pt x="122107" y="231969"/>
                  <a:pt x="121836" y="235638"/>
                  <a:pt x="114497" y="241346"/>
                </a:cubicBezTo>
                <a:cubicBezTo>
                  <a:pt x="107158" y="247054"/>
                  <a:pt x="96150" y="241074"/>
                  <a:pt x="89491" y="244744"/>
                </a:cubicBezTo>
                <a:cubicBezTo>
                  <a:pt x="82832" y="248413"/>
                  <a:pt x="55652" y="273826"/>
                  <a:pt x="60816" y="280078"/>
                </a:cubicBezTo>
                <a:cubicBezTo>
                  <a:pt x="63806" y="283747"/>
                  <a:pt x="67747" y="274778"/>
                  <a:pt x="77532" y="270701"/>
                </a:cubicBezTo>
                <a:cubicBezTo>
                  <a:pt x="87181" y="266760"/>
                  <a:pt x="88812" y="273419"/>
                  <a:pt x="94248" y="274098"/>
                </a:cubicBezTo>
                <a:cubicBezTo>
                  <a:pt x="99548" y="274778"/>
                  <a:pt x="99955" y="263090"/>
                  <a:pt x="104304" y="264041"/>
                </a:cubicBezTo>
                <a:cubicBezTo>
                  <a:pt x="108653" y="264993"/>
                  <a:pt x="112594" y="260372"/>
                  <a:pt x="120613" y="261731"/>
                </a:cubicBezTo>
                <a:cubicBezTo>
                  <a:pt x="128631" y="263090"/>
                  <a:pt x="134338" y="260100"/>
                  <a:pt x="138279" y="256703"/>
                </a:cubicBezTo>
                <a:cubicBezTo>
                  <a:pt x="142221" y="253305"/>
                  <a:pt x="152957" y="263362"/>
                  <a:pt x="156355" y="261052"/>
                </a:cubicBezTo>
                <a:cubicBezTo>
                  <a:pt x="159616" y="258741"/>
                  <a:pt x="174429" y="256023"/>
                  <a:pt x="181768" y="256431"/>
                </a:cubicBezTo>
                <a:cubicBezTo>
                  <a:pt x="189106" y="256839"/>
                  <a:pt x="208133" y="248141"/>
                  <a:pt x="213161" y="243385"/>
                </a:cubicBezTo>
                <a:cubicBezTo>
                  <a:pt x="218189" y="238764"/>
                  <a:pt x="210171" y="237677"/>
                  <a:pt x="203512" y="238764"/>
                </a:cubicBezTo>
                <a:cubicBezTo>
                  <a:pt x="196853" y="239715"/>
                  <a:pt x="198212" y="232105"/>
                  <a:pt x="205143" y="225446"/>
                </a:cubicBezTo>
                <a:cubicBezTo>
                  <a:pt x="212074" y="218515"/>
                  <a:pt x="223082" y="213486"/>
                  <a:pt x="223761" y="203566"/>
                </a:cubicBezTo>
                <a:close/>
              </a:path>
            </a:pathLst>
          </a:custGeom>
          <a:solidFill>
            <a:srgbClr val="91DA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srgbClr val="FFFFFF"/>
              </a:solidFill>
              <a:latin typeface="Quicksand"/>
            </a:endParaRPr>
          </a:p>
        </p:txBody>
      </p:sp>
      <p:sp>
        <p:nvSpPr>
          <p:cNvPr id="194" name="Graphic 201">
            <a:extLst>
              <a:ext uri="{FF2B5EF4-FFF2-40B4-BE49-F238E27FC236}">
                <a16:creationId xmlns:a16="http://schemas.microsoft.com/office/drawing/2014/main" xmlns="" id="{E1B8E829-6E5C-DA47-A4E1-DCFE14A998F3}"/>
              </a:ext>
            </a:extLst>
          </p:cNvPr>
          <p:cNvSpPr/>
          <p:nvPr/>
        </p:nvSpPr>
        <p:spPr>
          <a:xfrm>
            <a:off x="4240502" y="701115"/>
            <a:ext cx="462301" cy="840547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6" name="Graphic 201">
            <a:extLst>
              <a:ext uri="{FF2B5EF4-FFF2-40B4-BE49-F238E27FC236}">
                <a16:creationId xmlns:a16="http://schemas.microsoft.com/office/drawing/2014/main" xmlns="" id="{6A99DA0D-2193-ED4A-9CBD-DFF3BF638186}"/>
              </a:ext>
            </a:extLst>
          </p:cNvPr>
          <p:cNvSpPr/>
          <p:nvPr/>
        </p:nvSpPr>
        <p:spPr>
          <a:xfrm>
            <a:off x="7371264" y="3926306"/>
            <a:ext cx="462301" cy="840547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2" name="Graphic 201">
            <a:extLst>
              <a:ext uri="{FF2B5EF4-FFF2-40B4-BE49-F238E27FC236}">
                <a16:creationId xmlns:a16="http://schemas.microsoft.com/office/drawing/2014/main" xmlns="" id="{1A4750FB-8E02-6546-AECA-A0649195E1A7}"/>
              </a:ext>
            </a:extLst>
          </p:cNvPr>
          <p:cNvSpPr/>
          <p:nvPr/>
        </p:nvSpPr>
        <p:spPr>
          <a:xfrm>
            <a:off x="5572185" y="701114"/>
            <a:ext cx="462301" cy="840548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3" name="Graphic 201">
            <a:extLst>
              <a:ext uri="{FF2B5EF4-FFF2-40B4-BE49-F238E27FC236}">
                <a16:creationId xmlns:a16="http://schemas.microsoft.com/office/drawing/2014/main" xmlns="" id="{30F27B53-6122-2044-967D-1C4DF2132C85}"/>
              </a:ext>
            </a:extLst>
          </p:cNvPr>
          <p:cNvSpPr/>
          <p:nvPr/>
        </p:nvSpPr>
        <p:spPr>
          <a:xfrm>
            <a:off x="5502377" y="1690144"/>
            <a:ext cx="462301" cy="840548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" name="Graphic 201">
            <a:extLst>
              <a:ext uri="{FF2B5EF4-FFF2-40B4-BE49-F238E27FC236}">
                <a16:creationId xmlns:a16="http://schemas.microsoft.com/office/drawing/2014/main" xmlns="" id="{AA70BD4E-5690-F143-AE8E-78BE22F57600}"/>
              </a:ext>
            </a:extLst>
          </p:cNvPr>
          <p:cNvSpPr/>
          <p:nvPr/>
        </p:nvSpPr>
        <p:spPr>
          <a:xfrm>
            <a:off x="4652497" y="-266"/>
            <a:ext cx="462301" cy="840548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7" name="Graphic 201">
            <a:extLst>
              <a:ext uri="{FF2B5EF4-FFF2-40B4-BE49-F238E27FC236}">
                <a16:creationId xmlns:a16="http://schemas.microsoft.com/office/drawing/2014/main" xmlns="" id="{49D459BA-948D-1845-BA4C-F06A658898C2}"/>
              </a:ext>
            </a:extLst>
          </p:cNvPr>
          <p:cNvSpPr/>
          <p:nvPr/>
        </p:nvSpPr>
        <p:spPr>
          <a:xfrm>
            <a:off x="6268411" y="2347896"/>
            <a:ext cx="462301" cy="840548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9" name="Graphic 201">
            <a:extLst>
              <a:ext uri="{FF2B5EF4-FFF2-40B4-BE49-F238E27FC236}">
                <a16:creationId xmlns:a16="http://schemas.microsoft.com/office/drawing/2014/main" xmlns="" id="{AFDA06EC-6F37-DC40-B1CD-A81386C06797}"/>
              </a:ext>
            </a:extLst>
          </p:cNvPr>
          <p:cNvSpPr/>
          <p:nvPr/>
        </p:nvSpPr>
        <p:spPr>
          <a:xfrm>
            <a:off x="2883913" y="2967205"/>
            <a:ext cx="462301" cy="840547"/>
          </a:xfrm>
          <a:custGeom>
            <a:avLst/>
            <a:gdLst>
              <a:gd name="connsiteX0" fmla="*/ 419098 w 419100"/>
              <a:gd name="connsiteY0" fmla="*/ 205583 h 762000"/>
              <a:gd name="connsiteX1" fmla="*/ 192212 w 419100"/>
              <a:gd name="connsiteY1" fmla="*/ 700 h 762000"/>
              <a:gd name="connsiteX2" fmla="*/ 188 w 419100"/>
              <a:gd name="connsiteY2" fmla="*/ 200344 h 762000"/>
              <a:gd name="connsiteX3" fmla="*/ 70578 w 419100"/>
              <a:gd name="connsiteY3" fmla="*/ 366365 h 762000"/>
              <a:gd name="connsiteX4" fmla="*/ 70578 w 419100"/>
              <a:gd name="connsiteY4" fmla="*/ 366365 h 762000"/>
              <a:gd name="connsiteX5" fmla="*/ 131252 w 419100"/>
              <a:gd name="connsiteY5" fmla="*/ 423896 h 762000"/>
              <a:gd name="connsiteX6" fmla="*/ 205547 w 419100"/>
              <a:gd name="connsiteY6" fmla="*/ 596774 h 762000"/>
              <a:gd name="connsiteX7" fmla="*/ 205547 w 419100"/>
              <a:gd name="connsiteY7" fmla="*/ 758795 h 762000"/>
              <a:gd name="connsiteX8" fmla="*/ 215072 w 419100"/>
              <a:gd name="connsiteY8" fmla="*/ 768320 h 762000"/>
              <a:gd name="connsiteX9" fmla="*/ 224597 w 419100"/>
              <a:gd name="connsiteY9" fmla="*/ 758795 h 762000"/>
              <a:gd name="connsiteX10" fmla="*/ 224597 w 419100"/>
              <a:gd name="connsiteY10" fmla="*/ 590488 h 762000"/>
              <a:gd name="connsiteX11" fmla="*/ 292225 w 419100"/>
              <a:gd name="connsiteY11" fmla="*/ 424277 h 762000"/>
              <a:gd name="connsiteX12" fmla="*/ 349184 w 419100"/>
              <a:gd name="connsiteY12" fmla="*/ 365888 h 762000"/>
              <a:gd name="connsiteX13" fmla="*/ 349089 w 419100"/>
              <a:gd name="connsiteY13" fmla="*/ 365888 h 762000"/>
              <a:gd name="connsiteX14" fmla="*/ 419098 w 419100"/>
              <a:gd name="connsiteY14" fmla="*/ 20558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100" h="762000">
                <a:moveTo>
                  <a:pt x="419098" y="205583"/>
                </a:moveTo>
                <a:cubicBezTo>
                  <a:pt x="416812" y="85472"/>
                  <a:pt x="313847" y="-9111"/>
                  <a:pt x="192212" y="700"/>
                </a:cubicBezTo>
                <a:cubicBezTo>
                  <a:pt x="87914" y="9177"/>
                  <a:pt x="4570" y="95855"/>
                  <a:pt x="188" y="200344"/>
                </a:cubicBezTo>
                <a:cubicBezTo>
                  <a:pt x="-2574" y="266638"/>
                  <a:pt x="25239" y="326169"/>
                  <a:pt x="70578" y="366365"/>
                </a:cubicBezTo>
                <a:lnTo>
                  <a:pt x="70578" y="366365"/>
                </a:lnTo>
                <a:lnTo>
                  <a:pt x="131252" y="423896"/>
                </a:lnTo>
                <a:cubicBezTo>
                  <a:pt x="178687" y="468854"/>
                  <a:pt x="205547" y="531433"/>
                  <a:pt x="205547" y="596774"/>
                </a:cubicBezTo>
                <a:lnTo>
                  <a:pt x="205547" y="758795"/>
                </a:lnTo>
                <a:cubicBezTo>
                  <a:pt x="205547" y="764033"/>
                  <a:pt x="209834" y="768320"/>
                  <a:pt x="215072" y="768320"/>
                </a:cubicBezTo>
                <a:cubicBezTo>
                  <a:pt x="220311" y="768320"/>
                  <a:pt x="224597" y="764033"/>
                  <a:pt x="224597" y="758795"/>
                </a:cubicBezTo>
                <a:lnTo>
                  <a:pt x="224597" y="590488"/>
                </a:lnTo>
                <a:cubicBezTo>
                  <a:pt x="224597" y="528385"/>
                  <a:pt x="248886" y="468758"/>
                  <a:pt x="292225" y="424277"/>
                </a:cubicBezTo>
                <a:lnTo>
                  <a:pt x="349184" y="365888"/>
                </a:lnTo>
                <a:lnTo>
                  <a:pt x="349089" y="365888"/>
                </a:lnTo>
                <a:cubicBezTo>
                  <a:pt x="392999" y="326550"/>
                  <a:pt x="420241" y="269114"/>
                  <a:pt x="419098" y="205583"/>
                </a:cubicBezTo>
                <a:close/>
              </a:path>
            </a:pathLst>
          </a:custGeom>
          <a:solidFill>
            <a:srgbClr val="0033CC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9144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5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 animBg="1"/>
      <p:bldP spid="194" grpId="0" animBg="1"/>
      <p:bldP spid="196" grpId="0" animBg="1"/>
      <p:bldP spid="202" grpId="0" animBg="1"/>
      <p:bldP spid="213" grpId="0" animBg="1"/>
      <p:bldP spid="215" grpId="0" animBg="1"/>
      <p:bldP spid="217" grpId="0" animBg="1"/>
      <p:bldP spid="2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2B6740-D599-E546-9C8D-57E5AD36E2DF}"/>
              </a:ext>
            </a:extLst>
          </p:cNvPr>
          <p:cNvGrpSpPr/>
          <p:nvPr/>
        </p:nvGrpSpPr>
        <p:grpSpPr>
          <a:xfrm>
            <a:off x="4591041" y="498308"/>
            <a:ext cx="1525916" cy="1037380"/>
            <a:chOff x="4591041" y="1064324"/>
            <a:chExt cx="1525916" cy="1037380"/>
          </a:xfrm>
          <a:solidFill>
            <a:schemeClr val="accent2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F2122728-D4B3-4177-BADB-6DB668143869}"/>
                </a:ext>
              </a:extLst>
            </p:cNvPr>
            <p:cNvSpPr/>
            <p:nvPr/>
          </p:nvSpPr>
          <p:spPr>
            <a:xfrm>
              <a:off x="4591041" y="1064324"/>
              <a:ext cx="1525916" cy="1037380"/>
            </a:xfrm>
            <a:prstGeom prst="roundRect">
              <a:avLst>
                <a:gd name="adj" fmla="val 12157"/>
              </a:avLst>
            </a:prstGeom>
            <a:grpFill/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25B93E5-7330-4197-8198-07017BE86D5C}"/>
                </a:ext>
              </a:extLst>
            </p:cNvPr>
            <p:cNvSpPr/>
            <p:nvPr/>
          </p:nvSpPr>
          <p:spPr>
            <a:xfrm>
              <a:off x="4903884" y="1130381"/>
              <a:ext cx="897475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06C616F-0BC6-014E-8368-6E83B348B297}"/>
              </a:ext>
            </a:extLst>
          </p:cNvPr>
          <p:cNvGrpSpPr/>
          <p:nvPr/>
        </p:nvGrpSpPr>
        <p:grpSpPr>
          <a:xfrm>
            <a:off x="6265114" y="498308"/>
            <a:ext cx="1525916" cy="1179535"/>
            <a:chOff x="6265114" y="1064324"/>
            <a:chExt cx="1525916" cy="1037380"/>
          </a:xfrm>
          <a:solidFill>
            <a:srgbClr val="FFC000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4138ABD6-57BF-49C4-BFB6-7AEE385714F6}"/>
                </a:ext>
              </a:extLst>
            </p:cNvPr>
            <p:cNvSpPr/>
            <p:nvPr/>
          </p:nvSpPr>
          <p:spPr>
            <a:xfrm>
              <a:off x="6265114" y="1064324"/>
              <a:ext cx="1525916" cy="1037380"/>
            </a:xfrm>
            <a:prstGeom prst="roundRect">
              <a:avLst>
                <a:gd name="adj" fmla="val 12157"/>
              </a:avLst>
            </a:prstGeom>
            <a:grpFill/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F379EE4-CBB0-40E7-8A19-F46620025AF6}"/>
                </a:ext>
              </a:extLst>
            </p:cNvPr>
            <p:cNvSpPr/>
            <p:nvPr/>
          </p:nvSpPr>
          <p:spPr>
            <a:xfrm>
              <a:off x="6577957" y="1130381"/>
              <a:ext cx="897475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7CE73F11-9022-4A39-A34C-0B0EA97C7985}"/>
              </a:ext>
            </a:extLst>
          </p:cNvPr>
          <p:cNvSpPr/>
          <p:nvPr/>
        </p:nvSpPr>
        <p:spPr>
          <a:xfrm>
            <a:off x="7939187" y="498308"/>
            <a:ext cx="1525916" cy="1184271"/>
          </a:xfrm>
          <a:prstGeom prst="roundRect">
            <a:avLst>
              <a:gd name="adj" fmla="val 12157"/>
            </a:avLst>
          </a:prstGeom>
          <a:solidFill>
            <a:srgbClr val="3A5BE0"/>
          </a:solidFill>
          <a:ln>
            <a:noFill/>
          </a:ln>
          <a:effectLst>
            <a:outerShdw blurRad="152400" dist="152400" dir="10800000" sx="94000" sy="94000" algn="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C1B53A-42B3-AA40-A1B9-451C151EFE9D}"/>
              </a:ext>
            </a:extLst>
          </p:cNvPr>
          <p:cNvGrpSpPr/>
          <p:nvPr/>
        </p:nvGrpSpPr>
        <p:grpSpPr>
          <a:xfrm>
            <a:off x="9614525" y="498308"/>
            <a:ext cx="1525916" cy="1179535"/>
            <a:chOff x="9613260" y="1064324"/>
            <a:chExt cx="1525916" cy="103738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80499020-C154-4440-A033-1CE9A8B52B4E}"/>
                </a:ext>
              </a:extLst>
            </p:cNvPr>
            <p:cNvSpPr/>
            <p:nvPr/>
          </p:nvSpPr>
          <p:spPr>
            <a:xfrm>
              <a:off x="9613260" y="1064324"/>
              <a:ext cx="1525916" cy="1037380"/>
            </a:xfrm>
            <a:prstGeom prst="roundRect">
              <a:avLst>
                <a:gd name="adj" fmla="val 12157"/>
              </a:avLst>
            </a:prstGeom>
            <a:solidFill>
              <a:srgbClr val="3A5BE0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515F4D1-A2C8-45C6-9125-9273ECE7F54E}"/>
                </a:ext>
              </a:extLst>
            </p:cNvPr>
            <p:cNvSpPr/>
            <p:nvPr/>
          </p:nvSpPr>
          <p:spPr>
            <a:xfrm>
              <a:off x="9928746" y="1130381"/>
              <a:ext cx="8974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89054C6-8DC6-48D1-B0FF-C24571216442}"/>
              </a:ext>
            </a:extLst>
          </p:cNvPr>
          <p:cNvSpPr/>
          <p:nvPr/>
        </p:nvSpPr>
        <p:spPr>
          <a:xfrm>
            <a:off x="4038606" y="1130621"/>
            <a:ext cx="7801161" cy="1771585"/>
          </a:xfrm>
          <a:prstGeom prst="roundRect">
            <a:avLst>
              <a:gd name="adj" fmla="val 8888"/>
            </a:avLst>
          </a:prstGeom>
          <a:solidFill>
            <a:srgbClr val="EA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1D6685D-D4D6-4DA8-818C-65C6E0F9A712}"/>
              </a:ext>
            </a:extLst>
          </p:cNvPr>
          <p:cNvSpPr/>
          <p:nvPr/>
        </p:nvSpPr>
        <p:spPr>
          <a:xfrm>
            <a:off x="4038605" y="3033700"/>
            <a:ext cx="7801161" cy="1672390"/>
          </a:xfrm>
          <a:prstGeom prst="roundRect">
            <a:avLst>
              <a:gd name="adj" fmla="val 8888"/>
            </a:avLst>
          </a:prstGeom>
          <a:solidFill>
            <a:srgbClr val="EA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79F0795-EC16-40B8-A602-4D218AFB9B49}"/>
              </a:ext>
            </a:extLst>
          </p:cNvPr>
          <p:cNvSpPr/>
          <p:nvPr/>
        </p:nvSpPr>
        <p:spPr>
          <a:xfrm>
            <a:off x="4038605" y="4920788"/>
            <a:ext cx="7825037" cy="1495778"/>
          </a:xfrm>
          <a:prstGeom prst="roundRect">
            <a:avLst>
              <a:gd name="adj" fmla="val 8888"/>
            </a:avLst>
          </a:prstGeom>
          <a:solidFill>
            <a:srgbClr val="EA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E51227B-ACC7-9847-AD53-39BEE9AFE369}"/>
              </a:ext>
            </a:extLst>
          </p:cNvPr>
          <p:cNvGrpSpPr/>
          <p:nvPr/>
        </p:nvGrpSpPr>
        <p:grpSpPr>
          <a:xfrm>
            <a:off x="4214694" y="1306943"/>
            <a:ext cx="7531172" cy="5109623"/>
            <a:chOff x="3333370" y="1397275"/>
            <a:chExt cx="7711472" cy="510962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F3405143-E387-401B-A216-C963EF3C21FE}"/>
                </a:ext>
              </a:extLst>
            </p:cNvPr>
            <p:cNvSpPr/>
            <p:nvPr/>
          </p:nvSpPr>
          <p:spPr>
            <a:xfrm>
              <a:off x="3509554" y="1606245"/>
              <a:ext cx="2538064" cy="1221359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IV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Международная научно-практическая конференция </a:t>
              </a:r>
              <a:endParaRPr lang="ru-RU" sz="1200" dirty="0" smtClean="0">
                <a:solidFill>
                  <a:srgbClr val="262626"/>
                </a:solidFill>
                <a:latin typeface="+mj-lt"/>
              </a:endParaRPr>
            </a:p>
            <a:p>
              <a:pPr algn="ctr"/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«Актуальные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проблемы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специального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и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инклюзивного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образования детей и молодёжи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»</a:t>
              </a:r>
              <a:endParaRPr lang="en-US" sz="1200" dirty="0">
                <a:solidFill>
                  <a:srgbClr val="262626"/>
                </a:solidFill>
                <a:latin typeface="+mj-lt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D5301368-CF7A-4525-B144-375C16E82415}"/>
                </a:ext>
              </a:extLst>
            </p:cNvPr>
            <p:cNvSpPr/>
            <p:nvPr/>
          </p:nvSpPr>
          <p:spPr>
            <a:xfrm>
              <a:off x="3333370" y="3371945"/>
              <a:ext cx="2538064" cy="1225911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VII Международная научно-практическая конференцию «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Преемственность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между до-школьным и начальным общим образованием в условиях реализации ФГОС»</a:t>
              </a:r>
              <a:endParaRPr lang="en-US" sz="1200" dirty="0">
                <a:solidFill>
                  <a:srgbClr val="262626"/>
                </a:solidFill>
                <a:latin typeface="+mj-lt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68F5391A-6083-4695-AE77-3DFBC9714EFE}"/>
                </a:ext>
              </a:extLst>
            </p:cNvPr>
            <p:cNvSpPr/>
            <p:nvPr/>
          </p:nvSpPr>
          <p:spPr>
            <a:xfrm>
              <a:off x="6265114" y="1570029"/>
              <a:ext cx="1525916" cy="1057659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Научно – методический журнал «Кубанская школа», № 2, 2020</a:t>
              </a:r>
              <a:endParaRPr lang="en-US" sz="1200" dirty="0">
                <a:solidFill>
                  <a:srgbClr val="262626"/>
                </a:solidFill>
                <a:latin typeface="+mj-lt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774E36D7-9C2D-4DC2-B759-5FBED07ECA85}"/>
                </a:ext>
              </a:extLst>
            </p:cNvPr>
            <p:cNvSpPr/>
            <p:nvPr/>
          </p:nvSpPr>
          <p:spPr>
            <a:xfrm>
              <a:off x="6047618" y="3173381"/>
              <a:ext cx="1781164" cy="1424475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Краевой методический семинар «Обобщение педагогического опыта работников ДОО в контексте ФГОС ДО»</a:t>
              </a:r>
              <a:endParaRPr lang="en-US" sz="1200" dirty="0">
                <a:solidFill>
                  <a:srgbClr val="262626"/>
                </a:solidFill>
                <a:latin typeface="+mj-lt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CE6BA8B8-2D60-44E4-869C-41A03B41E5B2}"/>
                </a:ext>
              </a:extLst>
            </p:cNvPr>
            <p:cNvSpPr/>
            <p:nvPr/>
          </p:nvSpPr>
          <p:spPr>
            <a:xfrm>
              <a:off x="5871434" y="5011120"/>
              <a:ext cx="2412961" cy="1495778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Курсы повышения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квалификации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ГБОУ ИРО «Современные подходы к содержанию и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организации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образователь-ной деятельности ДОО в условиях реализации ФГОС ДО»</a:t>
              </a:r>
              <a:endParaRPr lang="en-US" sz="1200" dirty="0">
                <a:solidFill>
                  <a:srgbClr val="262626"/>
                </a:solidFill>
                <a:latin typeface="+mj-lt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E3126668-AD76-4A10-B54C-AAACAB1FE49B}"/>
                </a:ext>
              </a:extLst>
            </p:cNvPr>
            <p:cNvSpPr/>
            <p:nvPr/>
          </p:nvSpPr>
          <p:spPr>
            <a:xfrm>
              <a:off x="7953643" y="1397275"/>
              <a:ext cx="2655595" cy="1552701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Семинар «Организация образовательного игрового пространства, через обновление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развивающей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предметно-пространственной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среды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игровыми модулями и развивающими играми </a:t>
              </a:r>
            </a:p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нового поколения</a:t>
              </a:r>
              <a:r>
                <a:rPr lang="ru-RU" sz="800" dirty="0">
                  <a:solidFill>
                    <a:srgbClr val="262626"/>
                  </a:solidFill>
                  <a:latin typeface="+mj-lt"/>
                </a:rPr>
                <a:t>»</a:t>
              </a:r>
            </a:p>
            <a:p>
              <a:pPr algn="ctr"/>
              <a:endParaRPr lang="en-US" sz="800" dirty="0">
                <a:solidFill>
                  <a:srgbClr val="262626"/>
                </a:solidFill>
                <a:latin typeface="+mj-lt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A6BD2FCD-BA85-4E58-956B-64916C712C2D}"/>
                </a:ext>
              </a:extLst>
            </p:cNvPr>
            <p:cNvSpPr/>
            <p:nvPr/>
          </p:nvSpPr>
          <p:spPr>
            <a:xfrm>
              <a:off x="8001121" y="3173381"/>
              <a:ext cx="3043721" cy="1623041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noFill/>
            </a:ln>
            <a:effectLst>
              <a:outerShdw blurRad="152400" dist="152400" dir="10800000" sx="94000" sy="94000" algn="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Семинар по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познавательному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развитию «Показатели и уровни проявления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инициативы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современных до-школьников в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унифицированной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карте, как средство </a:t>
              </a:r>
              <a:r>
                <a:rPr lang="ru-RU" sz="1200" dirty="0" smtClean="0">
                  <a:solidFill>
                    <a:srgbClr val="262626"/>
                  </a:solidFill>
                  <a:latin typeface="+mj-lt"/>
                </a:rPr>
                <a:t>совершенствования 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подходов к оценке качества в ДОО»</a:t>
              </a:r>
            </a:p>
            <a:p>
              <a:pPr algn="ctr"/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(онлайн (платформа </a:t>
              </a:r>
              <a:r>
                <a:rPr lang="ru-RU" sz="1200" dirty="0" err="1">
                  <a:solidFill>
                    <a:srgbClr val="262626"/>
                  </a:solidFill>
                  <a:latin typeface="+mj-lt"/>
                </a:rPr>
                <a:t>Zoom</a:t>
              </a:r>
              <a:r>
                <a:rPr lang="ru-RU" sz="1200" dirty="0">
                  <a:solidFill>
                    <a:srgbClr val="262626"/>
                  </a:solidFill>
                  <a:latin typeface="+mj-lt"/>
                </a:rPr>
                <a:t>)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0B80CBBC-764D-458C-9ADA-7C012BA96F74}"/>
              </a:ext>
            </a:extLst>
          </p:cNvPr>
          <p:cNvCxnSpPr>
            <a:cxnSpLocks/>
          </p:cNvCxnSpPr>
          <p:nvPr/>
        </p:nvCxnSpPr>
        <p:spPr>
          <a:xfrm>
            <a:off x="6191726" y="1446920"/>
            <a:ext cx="0" cy="4346757"/>
          </a:xfrm>
          <a:prstGeom prst="line">
            <a:avLst/>
          </a:prstGeom>
          <a:ln w="3175">
            <a:solidFill>
              <a:srgbClr val="7F7F7F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D62139CA-C3B2-4FBE-827E-44F7760B6967}"/>
              </a:ext>
            </a:extLst>
          </p:cNvPr>
          <p:cNvCxnSpPr>
            <a:cxnSpLocks/>
          </p:cNvCxnSpPr>
          <p:nvPr/>
        </p:nvCxnSpPr>
        <p:spPr>
          <a:xfrm>
            <a:off x="12012246" y="1605823"/>
            <a:ext cx="0" cy="4346757"/>
          </a:xfrm>
          <a:prstGeom prst="line">
            <a:avLst/>
          </a:prstGeom>
          <a:ln w="3175">
            <a:solidFill>
              <a:srgbClr val="7F7F7F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F2DD17A3-E95B-49A8-8098-C2337202DD7F}"/>
              </a:ext>
            </a:extLst>
          </p:cNvPr>
          <p:cNvCxnSpPr>
            <a:cxnSpLocks/>
          </p:cNvCxnSpPr>
          <p:nvPr/>
        </p:nvCxnSpPr>
        <p:spPr>
          <a:xfrm>
            <a:off x="7864055" y="1446920"/>
            <a:ext cx="0" cy="4346757"/>
          </a:xfrm>
          <a:prstGeom prst="line">
            <a:avLst/>
          </a:prstGeom>
          <a:ln w="3175">
            <a:solidFill>
              <a:srgbClr val="7F7F7F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12B14804-B75F-4507-8011-34019AF12D5C}"/>
              </a:ext>
            </a:extLst>
          </p:cNvPr>
          <p:cNvGrpSpPr/>
          <p:nvPr/>
        </p:nvGrpSpPr>
        <p:grpSpPr>
          <a:xfrm>
            <a:off x="923408" y="2319238"/>
            <a:ext cx="596659" cy="237644"/>
            <a:chOff x="5795972" y="570222"/>
            <a:chExt cx="596659" cy="237644"/>
          </a:xfrm>
        </p:grpSpPr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739DB0D2-FAD2-4141-B1BB-EE95467ABF92}"/>
                </a:ext>
              </a:extLst>
            </p:cNvPr>
            <p:cNvSpPr/>
            <p:nvPr/>
          </p:nvSpPr>
          <p:spPr>
            <a:xfrm>
              <a:off x="5795972" y="570222"/>
              <a:ext cx="237644" cy="237644"/>
            </a:xfrm>
            <a:prstGeom prst="ellipse">
              <a:avLst/>
            </a:prstGeom>
            <a:solidFill>
              <a:srgbClr val="456AF5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E3FBBA30-A81E-49AA-A07F-C32145AA05BA}"/>
                </a:ext>
              </a:extLst>
            </p:cNvPr>
            <p:cNvSpPr/>
            <p:nvPr/>
          </p:nvSpPr>
          <p:spPr>
            <a:xfrm>
              <a:off x="5915644" y="570222"/>
              <a:ext cx="237644" cy="237644"/>
            </a:xfrm>
            <a:prstGeom prst="ellipse">
              <a:avLst/>
            </a:prstGeom>
            <a:solidFill>
              <a:srgbClr val="3A5BE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2833A764-5F2B-4466-931C-C2267546F671}"/>
                </a:ext>
              </a:extLst>
            </p:cNvPr>
            <p:cNvSpPr/>
            <p:nvPr/>
          </p:nvSpPr>
          <p:spPr>
            <a:xfrm>
              <a:off x="6035316" y="570222"/>
              <a:ext cx="237644" cy="237644"/>
            </a:xfrm>
            <a:prstGeom prst="ellipse">
              <a:avLst/>
            </a:prstGeom>
            <a:solidFill>
              <a:srgbClr val="3A5BE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CFC5185A-8B0E-4486-983F-0BF5901C90F7}"/>
                </a:ext>
              </a:extLst>
            </p:cNvPr>
            <p:cNvSpPr/>
            <p:nvPr/>
          </p:nvSpPr>
          <p:spPr>
            <a:xfrm>
              <a:off x="6154987" y="570222"/>
              <a:ext cx="237644" cy="237644"/>
            </a:xfrm>
            <a:prstGeom prst="ellipse">
              <a:avLst/>
            </a:prstGeom>
            <a:solidFill>
              <a:srgbClr val="3A5B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780" y="1016998"/>
            <a:ext cx="3563008" cy="528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ФОТО\показательные\IMG_20201020_132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619" y="87567"/>
            <a:ext cx="4690760" cy="351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D6BDE6B9-B613-413C-BC25-8701790240B8}"/>
              </a:ext>
            </a:extLst>
          </p:cNvPr>
          <p:cNvGrpSpPr/>
          <p:nvPr/>
        </p:nvGrpSpPr>
        <p:grpSpPr>
          <a:xfrm>
            <a:off x="7738232" y="4294926"/>
            <a:ext cx="519163" cy="519163"/>
            <a:chOff x="7503787" y="2307958"/>
            <a:chExt cx="519163" cy="5191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3FCC39ED-42F9-43B8-A1F5-8CDF49630C36}"/>
                </a:ext>
              </a:extLst>
            </p:cNvPr>
            <p:cNvSpPr/>
            <p:nvPr/>
          </p:nvSpPr>
          <p:spPr>
            <a:xfrm>
              <a:off x="7503787" y="2307958"/>
              <a:ext cx="519163" cy="519163"/>
            </a:xfrm>
            <a:prstGeom prst="ellipse">
              <a:avLst/>
            </a:prstGeom>
            <a:grpFill/>
            <a:ln w="19050" cap="flat" cmpd="sng" algn="ctr">
              <a:solidFill>
                <a:srgbClr val="04C7EE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6D8C3AD-E26E-4C99-A741-2CB52DC23C02}"/>
                </a:ext>
              </a:extLst>
            </p:cNvPr>
            <p:cNvSpPr/>
            <p:nvPr/>
          </p:nvSpPr>
          <p:spPr>
            <a:xfrm>
              <a:off x="7562598" y="2366769"/>
              <a:ext cx="401541" cy="40154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b="1" kern="0" dirty="0">
                <a:solidFill>
                  <a:srgbClr val="0FAEB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5D36059-8B39-49E0-A8CB-9B406477ADC4}"/>
              </a:ext>
            </a:extLst>
          </p:cNvPr>
          <p:cNvGrpSpPr/>
          <p:nvPr/>
        </p:nvGrpSpPr>
        <p:grpSpPr>
          <a:xfrm>
            <a:off x="4047611" y="4294926"/>
            <a:ext cx="519163" cy="519163"/>
            <a:chOff x="2645084" y="2381370"/>
            <a:chExt cx="1069749" cy="106974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B6AB21BF-95C8-4558-9619-39A992AB0ED2}"/>
                </a:ext>
              </a:extLst>
            </p:cNvPr>
            <p:cNvSpPr/>
            <p:nvPr/>
          </p:nvSpPr>
          <p:spPr>
            <a:xfrm>
              <a:off x="2645084" y="2381370"/>
              <a:ext cx="1069749" cy="1069749"/>
            </a:xfrm>
            <a:prstGeom prst="ellipse">
              <a:avLst/>
            </a:prstGeom>
            <a:noFill/>
            <a:ln w="19050" cap="flat" cmpd="sng" algn="ctr">
              <a:solidFill>
                <a:srgbClr val="5C74DC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AA83F51C-31DF-49FE-9FC3-EA028008CF01}"/>
                </a:ext>
              </a:extLst>
            </p:cNvPr>
            <p:cNvSpPr/>
            <p:nvPr/>
          </p:nvSpPr>
          <p:spPr>
            <a:xfrm>
              <a:off x="2766266" y="2502552"/>
              <a:ext cx="827385" cy="8273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C74DC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F20789F-AC0F-4023-BADF-EC2A01D6D66B}"/>
              </a:ext>
            </a:extLst>
          </p:cNvPr>
          <p:cNvGrpSpPr/>
          <p:nvPr/>
        </p:nvGrpSpPr>
        <p:grpSpPr>
          <a:xfrm>
            <a:off x="4048375" y="2388566"/>
            <a:ext cx="519163" cy="519163"/>
            <a:chOff x="2645084" y="2381370"/>
            <a:chExt cx="1069749" cy="10697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7806FEEC-E419-4751-9DC2-D94D0408F1A5}"/>
                </a:ext>
              </a:extLst>
            </p:cNvPr>
            <p:cNvSpPr/>
            <p:nvPr/>
          </p:nvSpPr>
          <p:spPr>
            <a:xfrm>
              <a:off x="2645084" y="2381370"/>
              <a:ext cx="1069749" cy="1069749"/>
            </a:xfrm>
            <a:prstGeom prst="ellipse">
              <a:avLst/>
            </a:prstGeom>
            <a:grpFill/>
            <a:ln w="19050" cap="flat" cmpd="sng" algn="ctr">
              <a:solidFill>
                <a:srgbClr val="0FAEBF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8BDBE69B-C746-4AB4-901C-610E811DA754}"/>
                </a:ext>
              </a:extLst>
            </p:cNvPr>
            <p:cNvSpPr/>
            <p:nvPr/>
          </p:nvSpPr>
          <p:spPr>
            <a:xfrm>
              <a:off x="2766266" y="2502552"/>
              <a:ext cx="827385" cy="82738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FAEB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4E786920-C5ED-4B01-A372-C61CA52EFA98}"/>
              </a:ext>
            </a:extLst>
          </p:cNvPr>
          <p:cNvGrpSpPr/>
          <p:nvPr/>
        </p:nvGrpSpPr>
        <p:grpSpPr>
          <a:xfrm>
            <a:off x="7738232" y="2388566"/>
            <a:ext cx="519163" cy="519163"/>
            <a:chOff x="2645084" y="2381370"/>
            <a:chExt cx="1069749" cy="10697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52932360-EF79-4FC7-9850-457A46E4F51F}"/>
                </a:ext>
              </a:extLst>
            </p:cNvPr>
            <p:cNvSpPr/>
            <p:nvPr/>
          </p:nvSpPr>
          <p:spPr>
            <a:xfrm>
              <a:off x="2645084" y="2381370"/>
              <a:ext cx="1069749" cy="1069749"/>
            </a:xfrm>
            <a:prstGeom prst="ellipse">
              <a:avLst/>
            </a:prstGeom>
            <a:grpFill/>
            <a:ln w="19050" cap="flat" cmpd="sng" algn="ctr">
              <a:solidFill>
                <a:srgbClr val="5C74DC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9F7BA22A-B40F-4A76-B75E-35E7B576427B}"/>
                </a:ext>
              </a:extLst>
            </p:cNvPr>
            <p:cNvSpPr/>
            <p:nvPr/>
          </p:nvSpPr>
          <p:spPr>
            <a:xfrm>
              <a:off x="2766266" y="2502552"/>
              <a:ext cx="827385" cy="82738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C74DC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635BCF7-2AA1-468B-BF56-B94829528553}"/>
              </a:ext>
            </a:extLst>
          </p:cNvPr>
          <p:cNvSpPr/>
          <p:nvPr/>
        </p:nvSpPr>
        <p:spPr>
          <a:xfrm>
            <a:off x="3010655" y="5994390"/>
            <a:ext cx="586839" cy="586839"/>
          </a:xfrm>
          <a:prstGeom prst="roundRect">
            <a:avLst/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42173BAD-A05E-4743-B1FA-50F4C160ADF0}"/>
              </a:ext>
            </a:extLst>
          </p:cNvPr>
          <p:cNvSpPr/>
          <p:nvPr/>
        </p:nvSpPr>
        <p:spPr>
          <a:xfrm>
            <a:off x="3319475" y="6209281"/>
            <a:ext cx="1033863" cy="1033862"/>
          </a:xfrm>
          <a:prstGeom prst="roundRect">
            <a:avLst/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srgbClr val="FFFFFF"/>
              </a:solidFill>
              <a:latin typeface="Quicksand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660EC221-F492-4C3B-8DEE-02021FBE30D2}"/>
              </a:ext>
            </a:extLst>
          </p:cNvPr>
          <p:cNvSpPr/>
          <p:nvPr/>
        </p:nvSpPr>
        <p:spPr>
          <a:xfrm>
            <a:off x="11254570" y="753810"/>
            <a:ext cx="1138004" cy="1138004"/>
          </a:xfrm>
          <a:prstGeom prst="roundRect">
            <a:avLst/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xmlns="" id="{57730B60-AF2F-4646-8538-8014AB633C97}"/>
              </a:ext>
            </a:extLst>
          </p:cNvPr>
          <p:cNvSpPr/>
          <p:nvPr/>
        </p:nvSpPr>
        <p:spPr>
          <a:xfrm>
            <a:off x="5012830" y="2964232"/>
            <a:ext cx="2283579" cy="1949455"/>
          </a:xfrm>
          <a:custGeom>
            <a:avLst/>
            <a:gdLst>
              <a:gd name="connsiteX0" fmla="*/ 1867739 w 5077084"/>
              <a:gd name="connsiteY0" fmla="*/ 3446233 h 4334216"/>
              <a:gd name="connsiteX1" fmla="*/ 1620477 w 5077084"/>
              <a:gd name="connsiteY1" fmla="*/ 3672980 h 4334216"/>
              <a:gd name="connsiteX2" fmla="*/ 1381332 w 5077084"/>
              <a:gd name="connsiteY2" fmla="*/ 3739937 h 4334216"/>
              <a:gd name="connsiteX3" fmla="*/ 1076215 w 5077084"/>
              <a:gd name="connsiteY3" fmla="*/ 3690002 h 4334216"/>
              <a:gd name="connsiteX4" fmla="*/ 683430 w 5077084"/>
              <a:gd name="connsiteY4" fmla="*/ 3254071 h 4334216"/>
              <a:gd name="connsiteX5" fmla="*/ 667589 w 5077084"/>
              <a:gd name="connsiteY5" fmla="*/ 2974635 h 4334216"/>
              <a:gd name="connsiteX6" fmla="*/ 716146 w 5077084"/>
              <a:gd name="connsiteY6" fmla="*/ 2790197 h 4334216"/>
              <a:gd name="connsiteX7" fmla="*/ 719491 w 5077084"/>
              <a:gd name="connsiteY7" fmla="*/ 2766042 h 4334216"/>
              <a:gd name="connsiteX8" fmla="*/ 696467 w 5077084"/>
              <a:gd name="connsiteY8" fmla="*/ 2747544 h 4334216"/>
              <a:gd name="connsiteX9" fmla="*/ 557831 w 5077084"/>
              <a:gd name="connsiteY9" fmla="*/ 2763238 h 4334216"/>
              <a:gd name="connsiteX10" fmla="*/ 165981 w 5077084"/>
              <a:gd name="connsiteY10" fmla="*/ 2600397 h 4334216"/>
              <a:gd name="connsiteX11" fmla="*/ 13274 w 5077084"/>
              <a:gd name="connsiteY11" fmla="*/ 2294690 h 4334216"/>
              <a:gd name="connsiteX12" fmla="*/ 9043 w 5077084"/>
              <a:gd name="connsiteY12" fmla="*/ 2046001 h 4334216"/>
              <a:gd name="connsiteX13" fmla="*/ 112110 w 5077084"/>
              <a:gd name="connsiteY13" fmla="*/ 1772714 h 4334216"/>
              <a:gd name="connsiteX14" fmla="*/ 437939 w 5077084"/>
              <a:gd name="connsiteY14" fmla="*/ 1514580 h 4334216"/>
              <a:gd name="connsiteX15" fmla="*/ 456043 w 5077084"/>
              <a:gd name="connsiteY15" fmla="*/ 1471533 h 4334216"/>
              <a:gd name="connsiteX16" fmla="*/ 392531 w 5077084"/>
              <a:gd name="connsiteY16" fmla="*/ 1225009 h 4334216"/>
              <a:gd name="connsiteX17" fmla="*/ 387168 w 5077084"/>
              <a:gd name="connsiteY17" fmla="*/ 1093014 h 4334216"/>
              <a:gd name="connsiteX18" fmla="*/ 517441 w 5077084"/>
              <a:gd name="connsiteY18" fmla="*/ 773286 h 4334216"/>
              <a:gd name="connsiteX19" fmla="*/ 766228 w 5077084"/>
              <a:gd name="connsiteY19" fmla="*/ 588159 h 4334216"/>
              <a:gd name="connsiteX20" fmla="*/ 1158619 w 5077084"/>
              <a:gd name="connsiteY20" fmla="*/ 466004 h 4334216"/>
              <a:gd name="connsiteX21" fmla="*/ 1254454 w 5077084"/>
              <a:gd name="connsiteY21" fmla="*/ 387978 h 4334216"/>
              <a:gd name="connsiteX22" fmla="*/ 1378331 w 5077084"/>
              <a:gd name="connsiteY22" fmla="*/ 148834 h 4334216"/>
              <a:gd name="connsiteX23" fmla="*/ 1530152 w 5077084"/>
              <a:gd name="connsiteY23" fmla="*/ 17086 h 4334216"/>
              <a:gd name="connsiteX24" fmla="*/ 1741156 w 5077084"/>
              <a:gd name="connsiteY24" fmla="*/ 41044 h 4334216"/>
              <a:gd name="connsiteX25" fmla="*/ 1910982 w 5077084"/>
              <a:gd name="connsiteY25" fmla="*/ 199506 h 4334216"/>
              <a:gd name="connsiteX26" fmla="*/ 1947732 w 5077084"/>
              <a:gd name="connsiteY26" fmla="*/ 205262 h 4334216"/>
              <a:gd name="connsiteX27" fmla="*/ 2233220 w 5077084"/>
              <a:gd name="connsiteY27" fmla="*/ 52999 h 4334216"/>
              <a:gd name="connsiteX28" fmla="*/ 2547094 w 5077084"/>
              <a:gd name="connsiteY28" fmla="*/ 11871 h 4334216"/>
              <a:gd name="connsiteX29" fmla="*/ 2871398 w 5077084"/>
              <a:gd name="connsiteY29" fmla="*/ 111641 h 4334216"/>
              <a:gd name="connsiteX30" fmla="*/ 3093274 w 5077084"/>
              <a:gd name="connsiteY30" fmla="*/ 228041 h 4334216"/>
              <a:gd name="connsiteX31" fmla="*/ 3134697 w 5077084"/>
              <a:gd name="connsiteY31" fmla="*/ 220907 h 4334216"/>
              <a:gd name="connsiteX32" fmla="*/ 3331779 w 5077084"/>
              <a:gd name="connsiteY32" fmla="*/ 52753 h 4334216"/>
              <a:gd name="connsiteX33" fmla="*/ 3594095 w 5077084"/>
              <a:gd name="connsiteY33" fmla="*/ 28844 h 4334216"/>
              <a:gd name="connsiteX34" fmla="*/ 3732878 w 5077084"/>
              <a:gd name="connsiteY34" fmla="*/ 156361 h 4334216"/>
              <a:gd name="connsiteX35" fmla="*/ 3819661 w 5077084"/>
              <a:gd name="connsiteY35" fmla="*/ 410215 h 4334216"/>
              <a:gd name="connsiteX36" fmla="*/ 3842734 w 5077084"/>
              <a:gd name="connsiteY36" fmla="*/ 432305 h 4334216"/>
              <a:gd name="connsiteX37" fmla="*/ 4221991 w 5077084"/>
              <a:gd name="connsiteY37" fmla="*/ 540685 h 4334216"/>
              <a:gd name="connsiteX38" fmla="*/ 4492375 w 5077084"/>
              <a:gd name="connsiteY38" fmla="*/ 795621 h 4334216"/>
              <a:gd name="connsiteX39" fmla="*/ 4594409 w 5077084"/>
              <a:gd name="connsiteY39" fmla="*/ 1064874 h 4334216"/>
              <a:gd name="connsiteX40" fmla="*/ 4600509 w 5077084"/>
              <a:gd name="connsiteY40" fmla="*/ 1299394 h 4334216"/>
              <a:gd name="connsiteX41" fmla="*/ 4514759 w 5077084"/>
              <a:gd name="connsiteY41" fmla="*/ 1578633 h 4334216"/>
              <a:gd name="connsiteX42" fmla="*/ 4515694 w 5077084"/>
              <a:gd name="connsiteY42" fmla="*/ 1610562 h 4334216"/>
              <a:gd name="connsiteX43" fmla="*/ 4590325 w 5077084"/>
              <a:gd name="connsiteY43" fmla="*/ 1782898 h 4334216"/>
              <a:gd name="connsiteX44" fmla="*/ 4660873 w 5077084"/>
              <a:gd name="connsiteY44" fmla="*/ 1890786 h 4334216"/>
              <a:gd name="connsiteX45" fmla="*/ 4706626 w 5077084"/>
              <a:gd name="connsiteY45" fmla="*/ 2226405 h 4334216"/>
              <a:gd name="connsiteX46" fmla="*/ 4718433 w 5077084"/>
              <a:gd name="connsiteY46" fmla="*/ 2257202 h 4334216"/>
              <a:gd name="connsiteX47" fmla="*/ 4916252 w 5077084"/>
              <a:gd name="connsiteY47" fmla="*/ 2413007 h 4334216"/>
              <a:gd name="connsiteX48" fmla="*/ 5059316 w 5077084"/>
              <a:gd name="connsiteY48" fmla="*/ 2681620 h 4334216"/>
              <a:gd name="connsiteX49" fmla="*/ 5077863 w 5077084"/>
              <a:gd name="connsiteY49" fmla="*/ 2932572 h 4334216"/>
              <a:gd name="connsiteX50" fmla="*/ 4976567 w 5077084"/>
              <a:gd name="connsiteY50" fmla="*/ 3234885 h 4334216"/>
              <a:gd name="connsiteX51" fmla="*/ 4795377 w 5077084"/>
              <a:gd name="connsiteY51" fmla="*/ 3422275 h 4334216"/>
              <a:gd name="connsiteX52" fmla="*/ 4584028 w 5077084"/>
              <a:gd name="connsiteY52" fmla="*/ 3495381 h 4334216"/>
              <a:gd name="connsiteX53" fmla="*/ 4361807 w 5077084"/>
              <a:gd name="connsiteY53" fmla="*/ 3473390 h 4334216"/>
              <a:gd name="connsiteX54" fmla="*/ 4259380 w 5077084"/>
              <a:gd name="connsiteY54" fmla="*/ 3432557 h 4334216"/>
              <a:gd name="connsiteX55" fmla="*/ 4220466 w 5077084"/>
              <a:gd name="connsiteY55" fmla="*/ 3447021 h 4334216"/>
              <a:gd name="connsiteX56" fmla="*/ 4025893 w 5077084"/>
              <a:gd name="connsiteY56" fmla="*/ 3712141 h 4334216"/>
              <a:gd name="connsiteX57" fmla="*/ 3715414 w 5077084"/>
              <a:gd name="connsiteY57" fmla="*/ 3868979 h 4334216"/>
              <a:gd name="connsiteX58" fmla="*/ 3473760 w 5077084"/>
              <a:gd name="connsiteY58" fmla="*/ 3887428 h 4334216"/>
              <a:gd name="connsiteX59" fmla="*/ 3432976 w 5077084"/>
              <a:gd name="connsiteY59" fmla="*/ 3910797 h 4334216"/>
              <a:gd name="connsiteX60" fmla="*/ 3092930 w 5077084"/>
              <a:gd name="connsiteY60" fmla="*/ 4252024 h 4334216"/>
              <a:gd name="connsiteX61" fmla="*/ 2889256 w 5077084"/>
              <a:gd name="connsiteY61" fmla="*/ 4321834 h 4334216"/>
              <a:gd name="connsiteX62" fmla="*/ 2721053 w 5077084"/>
              <a:gd name="connsiteY62" fmla="*/ 4336740 h 4334216"/>
              <a:gd name="connsiteX63" fmla="*/ 2454457 w 5077084"/>
              <a:gd name="connsiteY63" fmla="*/ 4285970 h 4334216"/>
              <a:gd name="connsiteX64" fmla="*/ 1989057 w 5077084"/>
              <a:gd name="connsiteY64" fmla="*/ 3897169 h 4334216"/>
              <a:gd name="connsiteX65" fmla="*/ 1869608 w 5077084"/>
              <a:gd name="connsiteY65" fmla="*/ 3459467 h 4334216"/>
              <a:gd name="connsiteX66" fmla="*/ 1867739 w 5077084"/>
              <a:gd name="connsiteY66" fmla="*/ 3446233 h 433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077084" h="4334216">
                <a:moveTo>
                  <a:pt x="1867739" y="3446233"/>
                </a:moveTo>
                <a:cubicBezTo>
                  <a:pt x="1800093" y="3542511"/>
                  <a:pt x="1721231" y="3619897"/>
                  <a:pt x="1620477" y="3672980"/>
                </a:cubicBezTo>
                <a:cubicBezTo>
                  <a:pt x="1545698" y="3712387"/>
                  <a:pt x="1466196" y="3735657"/>
                  <a:pt x="1381332" y="3739937"/>
                </a:cubicBezTo>
                <a:cubicBezTo>
                  <a:pt x="1275953" y="3745250"/>
                  <a:pt x="1173674" y="3732705"/>
                  <a:pt x="1076215" y="3690002"/>
                </a:cubicBezTo>
                <a:cubicBezTo>
                  <a:pt x="879675" y="3603810"/>
                  <a:pt x="744975" y="3460697"/>
                  <a:pt x="683430" y="3254071"/>
                </a:cubicBezTo>
                <a:cubicBezTo>
                  <a:pt x="656372" y="3163206"/>
                  <a:pt x="651846" y="3069437"/>
                  <a:pt x="667589" y="2974635"/>
                </a:cubicBezTo>
                <a:cubicBezTo>
                  <a:pt x="678117" y="2911368"/>
                  <a:pt x="692384" y="2849725"/>
                  <a:pt x="716146" y="2790197"/>
                </a:cubicBezTo>
                <a:cubicBezTo>
                  <a:pt x="719048" y="2782867"/>
                  <a:pt x="718950" y="2774159"/>
                  <a:pt x="719491" y="2766042"/>
                </a:cubicBezTo>
                <a:cubicBezTo>
                  <a:pt x="720672" y="2749118"/>
                  <a:pt x="711423" y="2743313"/>
                  <a:pt x="696467" y="2747544"/>
                </a:cubicBezTo>
                <a:cubicBezTo>
                  <a:pt x="651059" y="2760286"/>
                  <a:pt x="603977" y="2763484"/>
                  <a:pt x="557831" y="2763238"/>
                </a:cubicBezTo>
                <a:cubicBezTo>
                  <a:pt x="405715" y="2762450"/>
                  <a:pt x="272343" y="2713008"/>
                  <a:pt x="165981" y="2600397"/>
                </a:cubicBezTo>
                <a:cubicBezTo>
                  <a:pt x="84216" y="2513860"/>
                  <a:pt x="36200" y="2409859"/>
                  <a:pt x="13274" y="2294690"/>
                </a:cubicBezTo>
                <a:cubicBezTo>
                  <a:pt x="-3059" y="2212630"/>
                  <a:pt x="-4141" y="2129832"/>
                  <a:pt x="9043" y="2046001"/>
                </a:cubicBezTo>
                <a:cubicBezTo>
                  <a:pt x="24590" y="1947067"/>
                  <a:pt x="56961" y="1855856"/>
                  <a:pt x="112110" y="1772714"/>
                </a:cubicBezTo>
                <a:cubicBezTo>
                  <a:pt x="192596" y="1651297"/>
                  <a:pt x="302550" y="1566826"/>
                  <a:pt x="437939" y="1514580"/>
                </a:cubicBezTo>
                <a:cubicBezTo>
                  <a:pt x="468638" y="1502723"/>
                  <a:pt x="467752" y="1503018"/>
                  <a:pt x="456043" y="1471533"/>
                </a:cubicBezTo>
                <a:cubicBezTo>
                  <a:pt x="426378" y="1391588"/>
                  <a:pt x="402419" y="1310512"/>
                  <a:pt x="392531" y="1225009"/>
                </a:cubicBezTo>
                <a:cubicBezTo>
                  <a:pt x="387414" y="1180781"/>
                  <a:pt x="383626" y="1137144"/>
                  <a:pt x="387168" y="1093014"/>
                </a:cubicBezTo>
                <a:cubicBezTo>
                  <a:pt x="396860" y="972778"/>
                  <a:pt x="438529" y="864546"/>
                  <a:pt x="517441" y="773286"/>
                </a:cubicBezTo>
                <a:cubicBezTo>
                  <a:pt x="586316" y="693637"/>
                  <a:pt x="671967" y="634896"/>
                  <a:pt x="766228" y="588159"/>
                </a:cubicBezTo>
                <a:cubicBezTo>
                  <a:pt x="890597" y="526467"/>
                  <a:pt x="1022443" y="486864"/>
                  <a:pt x="1158619" y="466004"/>
                </a:cubicBezTo>
                <a:cubicBezTo>
                  <a:pt x="1212391" y="457739"/>
                  <a:pt x="1237285" y="437618"/>
                  <a:pt x="1254454" y="387978"/>
                </a:cubicBezTo>
                <a:cubicBezTo>
                  <a:pt x="1283923" y="302819"/>
                  <a:pt x="1325986" y="222875"/>
                  <a:pt x="1378331" y="148834"/>
                </a:cubicBezTo>
                <a:cubicBezTo>
                  <a:pt x="1418230" y="92356"/>
                  <a:pt x="1465360" y="45079"/>
                  <a:pt x="1530152" y="17086"/>
                </a:cubicBezTo>
                <a:cubicBezTo>
                  <a:pt x="1605472" y="-15482"/>
                  <a:pt x="1675134" y="1835"/>
                  <a:pt x="1741156" y="41044"/>
                </a:cubicBezTo>
                <a:cubicBezTo>
                  <a:pt x="1808949" y="81287"/>
                  <a:pt x="1860802" y="139929"/>
                  <a:pt x="1910982" y="199506"/>
                </a:cubicBezTo>
                <a:cubicBezTo>
                  <a:pt x="1922937" y="213675"/>
                  <a:pt x="1931989" y="216086"/>
                  <a:pt x="1947732" y="205262"/>
                </a:cubicBezTo>
                <a:cubicBezTo>
                  <a:pt x="2037024" y="143619"/>
                  <a:pt x="2130940" y="90241"/>
                  <a:pt x="2233220" y="52999"/>
                </a:cubicBezTo>
                <a:cubicBezTo>
                  <a:pt x="2334712" y="16053"/>
                  <a:pt x="2439845" y="-330"/>
                  <a:pt x="2547094" y="11871"/>
                </a:cubicBezTo>
                <a:cubicBezTo>
                  <a:pt x="2660836" y="24859"/>
                  <a:pt x="2768380" y="61855"/>
                  <a:pt x="2871398" y="111641"/>
                </a:cubicBezTo>
                <a:cubicBezTo>
                  <a:pt x="2946619" y="147998"/>
                  <a:pt x="3021545" y="185092"/>
                  <a:pt x="3093274" y="228041"/>
                </a:cubicBezTo>
                <a:cubicBezTo>
                  <a:pt x="3111526" y="238962"/>
                  <a:pt x="3121513" y="235518"/>
                  <a:pt x="3134697" y="220907"/>
                </a:cubicBezTo>
                <a:cubicBezTo>
                  <a:pt x="3192897" y="156214"/>
                  <a:pt x="3252818" y="93193"/>
                  <a:pt x="3331779" y="52753"/>
                </a:cubicBezTo>
                <a:cubicBezTo>
                  <a:pt x="3415954" y="9657"/>
                  <a:pt x="3502491" y="-9431"/>
                  <a:pt x="3594095" y="28844"/>
                </a:cubicBezTo>
                <a:cubicBezTo>
                  <a:pt x="3655689" y="54573"/>
                  <a:pt x="3698539" y="101310"/>
                  <a:pt x="3732878" y="156361"/>
                </a:cubicBezTo>
                <a:cubicBezTo>
                  <a:pt x="3781386" y="234092"/>
                  <a:pt x="3805197" y="320727"/>
                  <a:pt x="3819661" y="410215"/>
                </a:cubicBezTo>
                <a:cubicBezTo>
                  <a:pt x="3822121" y="425319"/>
                  <a:pt x="3827680" y="431124"/>
                  <a:pt x="3842734" y="432305"/>
                </a:cubicBezTo>
                <a:cubicBezTo>
                  <a:pt x="3976352" y="443079"/>
                  <a:pt x="4103673" y="475991"/>
                  <a:pt x="4221991" y="540685"/>
                </a:cubicBezTo>
                <a:cubicBezTo>
                  <a:pt x="4334355" y="602131"/>
                  <a:pt x="4424385" y="687192"/>
                  <a:pt x="4492375" y="795621"/>
                </a:cubicBezTo>
                <a:cubicBezTo>
                  <a:pt x="4544376" y="878567"/>
                  <a:pt x="4578961" y="969039"/>
                  <a:pt x="4594409" y="1064874"/>
                </a:cubicBezTo>
                <a:cubicBezTo>
                  <a:pt x="4606855" y="1142014"/>
                  <a:pt x="4611381" y="1219843"/>
                  <a:pt x="4600509" y="1299394"/>
                </a:cubicBezTo>
                <a:cubicBezTo>
                  <a:pt x="4586980" y="1398033"/>
                  <a:pt x="4559430" y="1490572"/>
                  <a:pt x="4514759" y="1578633"/>
                </a:cubicBezTo>
                <a:cubicBezTo>
                  <a:pt x="4508856" y="1590244"/>
                  <a:pt x="4508807" y="1599444"/>
                  <a:pt x="4515694" y="1610562"/>
                </a:cubicBezTo>
                <a:cubicBezTo>
                  <a:pt x="4549049" y="1664334"/>
                  <a:pt x="4580831" y="1720172"/>
                  <a:pt x="4590325" y="1782898"/>
                </a:cubicBezTo>
                <a:cubicBezTo>
                  <a:pt x="4597754" y="1832193"/>
                  <a:pt x="4634307" y="1857086"/>
                  <a:pt x="4660873" y="1890786"/>
                </a:cubicBezTo>
                <a:cubicBezTo>
                  <a:pt x="4742195" y="1993803"/>
                  <a:pt x="4760644" y="2105332"/>
                  <a:pt x="4706626" y="2226405"/>
                </a:cubicBezTo>
                <a:cubicBezTo>
                  <a:pt x="4699197" y="2243082"/>
                  <a:pt x="4704953" y="2249871"/>
                  <a:pt x="4718433" y="2257202"/>
                </a:cubicBezTo>
                <a:cubicBezTo>
                  <a:pt x="4793163" y="2297937"/>
                  <a:pt x="4859972" y="2349003"/>
                  <a:pt x="4916252" y="2413007"/>
                </a:cubicBezTo>
                <a:cubicBezTo>
                  <a:pt x="4984980" y="2491230"/>
                  <a:pt x="5031914" y="2581013"/>
                  <a:pt x="5059316" y="2681620"/>
                </a:cubicBezTo>
                <a:cubicBezTo>
                  <a:pt x="5081848" y="2764271"/>
                  <a:pt x="5085686" y="2848692"/>
                  <a:pt x="5077863" y="2932572"/>
                </a:cubicBezTo>
                <a:cubicBezTo>
                  <a:pt x="5067827" y="3040362"/>
                  <a:pt x="5033832" y="3141559"/>
                  <a:pt x="4976567" y="3234885"/>
                </a:cubicBezTo>
                <a:cubicBezTo>
                  <a:pt x="4929781" y="3311140"/>
                  <a:pt x="4869270" y="3373865"/>
                  <a:pt x="4795377" y="3422275"/>
                </a:cubicBezTo>
                <a:cubicBezTo>
                  <a:pt x="4731864" y="3463846"/>
                  <a:pt x="4660922" y="3486968"/>
                  <a:pt x="4584028" y="3495381"/>
                </a:cubicBezTo>
                <a:cubicBezTo>
                  <a:pt x="4507577" y="3503744"/>
                  <a:pt x="4434618" y="3492577"/>
                  <a:pt x="4361807" y="3473390"/>
                </a:cubicBezTo>
                <a:cubicBezTo>
                  <a:pt x="4326041" y="3463993"/>
                  <a:pt x="4291948" y="3449776"/>
                  <a:pt x="4259380" y="3432557"/>
                </a:cubicBezTo>
                <a:cubicBezTo>
                  <a:pt x="4239160" y="3421832"/>
                  <a:pt x="4229321" y="3425669"/>
                  <a:pt x="4220466" y="3447021"/>
                </a:cubicBezTo>
                <a:cubicBezTo>
                  <a:pt x="4177271" y="3551120"/>
                  <a:pt x="4110659" y="3638592"/>
                  <a:pt x="4025893" y="3712141"/>
                </a:cubicBezTo>
                <a:cubicBezTo>
                  <a:pt x="3935716" y="3790363"/>
                  <a:pt x="3831468" y="3840494"/>
                  <a:pt x="3715414" y="3868979"/>
                </a:cubicBezTo>
                <a:cubicBezTo>
                  <a:pt x="3635420" y="3888560"/>
                  <a:pt x="3554836" y="3889101"/>
                  <a:pt x="3473760" y="3887428"/>
                </a:cubicBezTo>
                <a:cubicBezTo>
                  <a:pt x="3454180" y="3887034"/>
                  <a:pt x="3442766" y="3892938"/>
                  <a:pt x="3432976" y="3910797"/>
                </a:cubicBezTo>
                <a:cubicBezTo>
                  <a:pt x="3352638" y="4057206"/>
                  <a:pt x="3242094" y="4174342"/>
                  <a:pt x="3092930" y="4252024"/>
                </a:cubicBezTo>
                <a:cubicBezTo>
                  <a:pt x="3028827" y="4285379"/>
                  <a:pt x="2960886" y="4308305"/>
                  <a:pt x="2889256" y="4321834"/>
                </a:cubicBezTo>
                <a:cubicBezTo>
                  <a:pt x="2833369" y="4332362"/>
                  <a:pt x="2776645" y="4339249"/>
                  <a:pt x="2721053" y="4336740"/>
                </a:cubicBezTo>
                <a:cubicBezTo>
                  <a:pt x="2630531" y="4332657"/>
                  <a:pt x="2540698" y="4318292"/>
                  <a:pt x="2454457" y="4285970"/>
                </a:cubicBezTo>
                <a:cubicBezTo>
                  <a:pt x="2253538" y="4210699"/>
                  <a:pt x="2097142" y="4082886"/>
                  <a:pt x="1989057" y="3897169"/>
                </a:cubicBezTo>
                <a:cubicBezTo>
                  <a:pt x="1910343" y="3761977"/>
                  <a:pt x="1869411" y="3616257"/>
                  <a:pt x="1869608" y="3459467"/>
                </a:cubicBezTo>
                <a:cubicBezTo>
                  <a:pt x="1869706" y="3456220"/>
                  <a:pt x="1868821" y="3453121"/>
                  <a:pt x="1867739" y="3446233"/>
                </a:cubicBezTo>
                <a:close/>
              </a:path>
            </a:pathLst>
          </a:custGeom>
          <a:gradFill>
            <a:gsLst>
              <a:gs pos="14000">
                <a:srgbClr val="C0E6EC"/>
              </a:gs>
              <a:gs pos="66000">
                <a:srgbClr val="F2FAFC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/>
            <a:endParaRPr lang="en-US" sz="800" ker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D01822-80D1-DF4A-B02D-4CB3E288523B}"/>
              </a:ext>
            </a:extLst>
          </p:cNvPr>
          <p:cNvGrpSpPr/>
          <p:nvPr/>
        </p:nvGrpSpPr>
        <p:grpSpPr>
          <a:xfrm>
            <a:off x="4582715" y="2530687"/>
            <a:ext cx="3088496" cy="2120263"/>
            <a:chOff x="4582715" y="2530687"/>
            <a:chExt cx="3088496" cy="2120263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C9D34477-8058-4610-A9AD-BEB88B82B176}"/>
                </a:ext>
              </a:extLst>
            </p:cNvPr>
            <p:cNvSpPr/>
            <p:nvPr/>
          </p:nvSpPr>
          <p:spPr>
            <a:xfrm>
              <a:off x="5301429" y="4407154"/>
              <a:ext cx="270153" cy="243796"/>
            </a:xfrm>
            <a:custGeom>
              <a:avLst/>
              <a:gdLst>
                <a:gd name="connsiteX0" fmla="*/ 8822 w 1008529"/>
                <a:gd name="connsiteY0" fmla="*/ 910948 h 910136"/>
                <a:gd name="connsiteX1" fmla="*/ 2033 w 1008529"/>
                <a:gd name="connsiteY1" fmla="*/ 908094 h 910136"/>
                <a:gd name="connsiteX2" fmla="*/ 3411 w 1008529"/>
                <a:gd name="connsiteY2" fmla="*/ 894712 h 910136"/>
                <a:gd name="connsiteX3" fmla="*/ 30174 w 1008529"/>
                <a:gd name="connsiteY3" fmla="*/ 856487 h 910136"/>
                <a:gd name="connsiteX4" fmla="*/ 367662 w 1008529"/>
                <a:gd name="connsiteY4" fmla="*/ 373622 h 910136"/>
                <a:gd name="connsiteX5" fmla="*/ 606167 w 1008529"/>
                <a:gd name="connsiteY5" fmla="*/ 18964 h 910136"/>
                <a:gd name="connsiteX6" fmla="*/ 652215 w 1008529"/>
                <a:gd name="connsiteY6" fmla="*/ 5288 h 910136"/>
                <a:gd name="connsiteX7" fmla="*/ 918811 w 1008529"/>
                <a:gd name="connsiteY7" fmla="*/ 74705 h 910136"/>
                <a:gd name="connsiteX8" fmla="*/ 994426 w 1008529"/>
                <a:gd name="connsiteY8" fmla="*/ 79722 h 910136"/>
                <a:gd name="connsiteX9" fmla="*/ 1007955 w 1008529"/>
                <a:gd name="connsiteY9" fmla="*/ 81690 h 910136"/>
                <a:gd name="connsiteX10" fmla="*/ 1001019 w 1008529"/>
                <a:gd name="connsiteY10" fmla="*/ 95515 h 910136"/>
                <a:gd name="connsiteX11" fmla="*/ 892688 w 1008529"/>
                <a:gd name="connsiteY11" fmla="*/ 184216 h 910136"/>
                <a:gd name="connsiteX12" fmla="*/ 583094 w 1008529"/>
                <a:gd name="connsiteY12" fmla="*/ 437775 h 910136"/>
                <a:gd name="connsiteX13" fmla="*/ 324320 w 1008529"/>
                <a:gd name="connsiteY13" fmla="*/ 648927 h 910136"/>
                <a:gd name="connsiteX14" fmla="*/ 22548 w 1008529"/>
                <a:gd name="connsiteY14" fmla="*/ 900419 h 910136"/>
                <a:gd name="connsiteX15" fmla="*/ 8822 w 1008529"/>
                <a:gd name="connsiteY15" fmla="*/ 910948 h 9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8529" h="910136">
                  <a:moveTo>
                    <a:pt x="8822" y="910948"/>
                  </a:moveTo>
                  <a:cubicBezTo>
                    <a:pt x="6264" y="909914"/>
                    <a:pt x="3362" y="909668"/>
                    <a:pt x="2033" y="908094"/>
                  </a:cubicBezTo>
                  <a:cubicBezTo>
                    <a:pt x="-1902" y="903470"/>
                    <a:pt x="607" y="898845"/>
                    <a:pt x="3411" y="894712"/>
                  </a:cubicBezTo>
                  <a:cubicBezTo>
                    <a:pt x="12217" y="881921"/>
                    <a:pt x="21023" y="869081"/>
                    <a:pt x="30174" y="856487"/>
                  </a:cubicBezTo>
                  <a:cubicBezTo>
                    <a:pt x="145786" y="697729"/>
                    <a:pt x="258052" y="536561"/>
                    <a:pt x="367662" y="373622"/>
                  </a:cubicBezTo>
                  <a:cubicBezTo>
                    <a:pt x="447164" y="255403"/>
                    <a:pt x="527354" y="137627"/>
                    <a:pt x="606167" y="18964"/>
                  </a:cubicBezTo>
                  <a:cubicBezTo>
                    <a:pt x="619204" y="-665"/>
                    <a:pt x="630421" y="-4748"/>
                    <a:pt x="652215" y="5288"/>
                  </a:cubicBezTo>
                  <a:cubicBezTo>
                    <a:pt x="736784" y="44252"/>
                    <a:pt x="825239" y="68751"/>
                    <a:pt x="918811" y="74705"/>
                  </a:cubicBezTo>
                  <a:cubicBezTo>
                    <a:pt x="943951" y="76279"/>
                    <a:pt x="968942" y="81542"/>
                    <a:pt x="994426" y="79722"/>
                  </a:cubicBezTo>
                  <a:cubicBezTo>
                    <a:pt x="999100" y="79378"/>
                    <a:pt x="1005151" y="76573"/>
                    <a:pt x="1007955" y="81690"/>
                  </a:cubicBezTo>
                  <a:cubicBezTo>
                    <a:pt x="1011596" y="88331"/>
                    <a:pt x="1005299" y="91972"/>
                    <a:pt x="1001019" y="95515"/>
                  </a:cubicBezTo>
                  <a:cubicBezTo>
                    <a:pt x="964957" y="125131"/>
                    <a:pt x="928798" y="154649"/>
                    <a:pt x="892688" y="184216"/>
                  </a:cubicBezTo>
                  <a:cubicBezTo>
                    <a:pt x="789473" y="268735"/>
                    <a:pt x="686357" y="353353"/>
                    <a:pt x="583094" y="437775"/>
                  </a:cubicBezTo>
                  <a:cubicBezTo>
                    <a:pt x="496901" y="508225"/>
                    <a:pt x="410119" y="577985"/>
                    <a:pt x="324320" y="648927"/>
                  </a:cubicBezTo>
                  <a:cubicBezTo>
                    <a:pt x="223369" y="732315"/>
                    <a:pt x="120745" y="813735"/>
                    <a:pt x="22548" y="900419"/>
                  </a:cubicBezTo>
                  <a:cubicBezTo>
                    <a:pt x="18317" y="904158"/>
                    <a:pt x="13545" y="907356"/>
                    <a:pt x="8822" y="910948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29545952-0860-411F-AC7C-1A7C54AAF8A0}"/>
                </a:ext>
              </a:extLst>
            </p:cNvPr>
            <p:cNvSpPr/>
            <p:nvPr/>
          </p:nvSpPr>
          <p:spPr>
            <a:xfrm>
              <a:off x="7171125" y="3596623"/>
              <a:ext cx="500086" cy="108426"/>
            </a:xfrm>
            <a:custGeom>
              <a:avLst/>
              <a:gdLst>
                <a:gd name="connsiteX0" fmla="*/ 44623 w 1111842"/>
                <a:gd name="connsiteY0" fmla="*/ 150 h 241063"/>
                <a:gd name="connsiteX1" fmla="*/ 45116 w 1111842"/>
                <a:gd name="connsiteY1" fmla="*/ 199 h 241063"/>
                <a:gd name="connsiteX2" fmla="*/ 254939 w 1111842"/>
                <a:gd name="connsiteY2" fmla="*/ 27159 h 241063"/>
                <a:gd name="connsiteX3" fmla="*/ 352545 w 1111842"/>
                <a:gd name="connsiteY3" fmla="*/ 36063 h 241063"/>
                <a:gd name="connsiteX4" fmla="*/ 481538 w 1111842"/>
                <a:gd name="connsiteY4" fmla="*/ 50232 h 241063"/>
                <a:gd name="connsiteX5" fmla="*/ 649692 w 1111842"/>
                <a:gd name="connsiteY5" fmla="*/ 66270 h 241063"/>
                <a:gd name="connsiteX6" fmla="*/ 764419 w 1111842"/>
                <a:gd name="connsiteY6" fmla="*/ 76897 h 241063"/>
                <a:gd name="connsiteX7" fmla="*/ 974635 w 1111842"/>
                <a:gd name="connsiteY7" fmla="*/ 92492 h 241063"/>
                <a:gd name="connsiteX8" fmla="*/ 1094429 w 1111842"/>
                <a:gd name="connsiteY8" fmla="*/ 99379 h 241063"/>
                <a:gd name="connsiteX9" fmla="*/ 1113419 w 1111842"/>
                <a:gd name="connsiteY9" fmla="*/ 109366 h 241063"/>
                <a:gd name="connsiteX10" fmla="*/ 1096053 w 1111842"/>
                <a:gd name="connsiteY10" fmla="*/ 118615 h 241063"/>
                <a:gd name="connsiteX11" fmla="*/ 723290 w 1111842"/>
                <a:gd name="connsiteY11" fmla="*/ 160875 h 241063"/>
                <a:gd name="connsiteX12" fmla="*/ 478193 w 1111842"/>
                <a:gd name="connsiteY12" fmla="*/ 194525 h 241063"/>
                <a:gd name="connsiteX13" fmla="*/ 238114 w 1111842"/>
                <a:gd name="connsiteY13" fmla="*/ 228373 h 241063"/>
                <a:gd name="connsiteX14" fmla="*/ 147543 w 1111842"/>
                <a:gd name="connsiteY14" fmla="*/ 243870 h 241063"/>
                <a:gd name="connsiteX15" fmla="*/ 110645 w 1111842"/>
                <a:gd name="connsiteY15" fmla="*/ 233637 h 241063"/>
                <a:gd name="connsiteX16" fmla="*/ 15598 w 1111842"/>
                <a:gd name="connsiteY16" fmla="*/ 156103 h 241063"/>
                <a:gd name="connsiteX17" fmla="*/ 3840 w 1111842"/>
                <a:gd name="connsiteY17" fmla="*/ 107890 h 241063"/>
                <a:gd name="connsiteX18" fmla="*/ 9202 w 1111842"/>
                <a:gd name="connsiteY18" fmla="*/ 30012 h 241063"/>
                <a:gd name="connsiteX19" fmla="*/ 44623 w 1111842"/>
                <a:gd name="connsiteY19" fmla="*/ 150 h 2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1842" h="241063">
                  <a:moveTo>
                    <a:pt x="44623" y="150"/>
                  </a:moveTo>
                  <a:cubicBezTo>
                    <a:pt x="44771" y="150"/>
                    <a:pt x="44968" y="150"/>
                    <a:pt x="45116" y="199"/>
                  </a:cubicBezTo>
                  <a:cubicBezTo>
                    <a:pt x="110301" y="13925"/>
                    <a:pt x="183407" y="13876"/>
                    <a:pt x="254939" y="27159"/>
                  </a:cubicBezTo>
                  <a:cubicBezTo>
                    <a:pt x="286966" y="33112"/>
                    <a:pt x="320026" y="33112"/>
                    <a:pt x="352545" y="36063"/>
                  </a:cubicBezTo>
                  <a:cubicBezTo>
                    <a:pt x="395641" y="39999"/>
                    <a:pt x="438541" y="45804"/>
                    <a:pt x="481538" y="50232"/>
                  </a:cubicBezTo>
                  <a:cubicBezTo>
                    <a:pt x="537524" y="56037"/>
                    <a:pt x="593854" y="57956"/>
                    <a:pt x="649692" y="66270"/>
                  </a:cubicBezTo>
                  <a:cubicBezTo>
                    <a:pt x="687524" y="71928"/>
                    <a:pt x="726291" y="75765"/>
                    <a:pt x="764419" y="76897"/>
                  </a:cubicBezTo>
                  <a:cubicBezTo>
                    <a:pt x="834769" y="78963"/>
                    <a:pt x="904432" y="88605"/>
                    <a:pt x="974635" y="92492"/>
                  </a:cubicBezTo>
                  <a:cubicBezTo>
                    <a:pt x="1014484" y="94706"/>
                    <a:pt x="1054481" y="97264"/>
                    <a:pt x="1094429" y="99379"/>
                  </a:cubicBezTo>
                  <a:cubicBezTo>
                    <a:pt x="1102005" y="99773"/>
                    <a:pt x="1113419" y="97756"/>
                    <a:pt x="1113419" y="109366"/>
                  </a:cubicBezTo>
                  <a:cubicBezTo>
                    <a:pt x="1113419" y="119009"/>
                    <a:pt x="1102989" y="118222"/>
                    <a:pt x="1096053" y="118615"/>
                  </a:cubicBezTo>
                  <a:cubicBezTo>
                    <a:pt x="970995" y="125552"/>
                    <a:pt x="847512" y="146510"/>
                    <a:pt x="723290" y="160875"/>
                  </a:cubicBezTo>
                  <a:cubicBezTo>
                    <a:pt x="641476" y="170370"/>
                    <a:pt x="559712" y="182079"/>
                    <a:pt x="478193" y="194525"/>
                  </a:cubicBezTo>
                  <a:cubicBezTo>
                    <a:pt x="398298" y="206677"/>
                    <a:pt x="318108" y="216861"/>
                    <a:pt x="238114" y="228373"/>
                  </a:cubicBezTo>
                  <a:cubicBezTo>
                    <a:pt x="207809" y="232751"/>
                    <a:pt x="177503" y="237671"/>
                    <a:pt x="147543" y="243870"/>
                  </a:cubicBezTo>
                  <a:cubicBezTo>
                    <a:pt x="134358" y="246625"/>
                    <a:pt x="120632" y="242738"/>
                    <a:pt x="110645" y="233637"/>
                  </a:cubicBezTo>
                  <a:cubicBezTo>
                    <a:pt x="80389" y="206087"/>
                    <a:pt x="50527" y="177897"/>
                    <a:pt x="15598" y="156103"/>
                  </a:cubicBezTo>
                  <a:cubicBezTo>
                    <a:pt x="-4425" y="143656"/>
                    <a:pt x="-1277" y="124863"/>
                    <a:pt x="3840" y="107890"/>
                  </a:cubicBezTo>
                  <a:cubicBezTo>
                    <a:pt x="11613" y="82013"/>
                    <a:pt x="10875" y="56135"/>
                    <a:pt x="9202" y="30012"/>
                  </a:cubicBezTo>
                  <a:cubicBezTo>
                    <a:pt x="7382" y="2364"/>
                    <a:pt x="9989" y="-834"/>
                    <a:pt x="44623" y="150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BF40BC66-23EC-49E5-A373-BD666224C4AB}"/>
                </a:ext>
              </a:extLst>
            </p:cNvPr>
            <p:cNvSpPr/>
            <p:nvPr/>
          </p:nvSpPr>
          <p:spPr>
            <a:xfrm>
              <a:off x="4582715" y="3605668"/>
              <a:ext cx="345192" cy="97362"/>
            </a:xfrm>
            <a:custGeom>
              <a:avLst/>
              <a:gdLst>
                <a:gd name="connsiteX0" fmla="*/ 760481 w 767466"/>
                <a:gd name="connsiteY0" fmla="*/ 20235 h 216464"/>
                <a:gd name="connsiteX1" fmla="*/ 760432 w 767466"/>
                <a:gd name="connsiteY1" fmla="*/ 20677 h 216464"/>
                <a:gd name="connsiteX2" fmla="*/ 766434 w 767466"/>
                <a:gd name="connsiteY2" fmla="*/ 186765 h 216464"/>
                <a:gd name="connsiteX3" fmla="*/ 737752 w 767466"/>
                <a:gd name="connsiteY3" fmla="*/ 215496 h 216464"/>
                <a:gd name="connsiteX4" fmla="*/ 442770 w 767466"/>
                <a:gd name="connsiteY4" fmla="*/ 166988 h 216464"/>
                <a:gd name="connsiteX5" fmla="*/ 172385 w 767466"/>
                <a:gd name="connsiteY5" fmla="*/ 121284 h 216464"/>
                <a:gd name="connsiteX6" fmla="*/ 17416 w 767466"/>
                <a:gd name="connsiteY6" fmla="*/ 98949 h 216464"/>
                <a:gd name="connsiteX7" fmla="*/ 1 w 767466"/>
                <a:gd name="connsiteY7" fmla="*/ 89405 h 216464"/>
                <a:gd name="connsiteX8" fmla="*/ 18794 w 767466"/>
                <a:gd name="connsiteY8" fmla="*/ 79024 h 216464"/>
                <a:gd name="connsiteX9" fmla="*/ 268023 w 767466"/>
                <a:gd name="connsiteY9" fmla="*/ 56345 h 216464"/>
                <a:gd name="connsiteX10" fmla="*/ 482471 w 767466"/>
                <a:gd name="connsiteY10" fmla="*/ 31205 h 216464"/>
                <a:gd name="connsiteX11" fmla="*/ 674682 w 767466"/>
                <a:gd name="connsiteY11" fmla="*/ 10149 h 216464"/>
                <a:gd name="connsiteX12" fmla="*/ 737113 w 767466"/>
                <a:gd name="connsiteY12" fmla="*/ 703 h 216464"/>
                <a:gd name="connsiteX13" fmla="*/ 760481 w 767466"/>
                <a:gd name="connsiteY13" fmla="*/ 20235 h 21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466" h="216464">
                  <a:moveTo>
                    <a:pt x="760481" y="20235"/>
                  </a:moveTo>
                  <a:cubicBezTo>
                    <a:pt x="760432" y="20382"/>
                    <a:pt x="760432" y="20530"/>
                    <a:pt x="760432" y="20677"/>
                  </a:cubicBezTo>
                  <a:cubicBezTo>
                    <a:pt x="760776" y="76122"/>
                    <a:pt x="752905" y="131566"/>
                    <a:pt x="766434" y="186765"/>
                  </a:cubicBezTo>
                  <a:cubicBezTo>
                    <a:pt x="772780" y="212790"/>
                    <a:pt x="763974" y="219825"/>
                    <a:pt x="737752" y="215496"/>
                  </a:cubicBezTo>
                  <a:cubicBezTo>
                    <a:pt x="639408" y="199261"/>
                    <a:pt x="541064" y="183370"/>
                    <a:pt x="442770" y="166988"/>
                  </a:cubicBezTo>
                  <a:cubicBezTo>
                    <a:pt x="352592" y="151934"/>
                    <a:pt x="262612" y="135945"/>
                    <a:pt x="172385" y="121284"/>
                  </a:cubicBezTo>
                  <a:cubicBezTo>
                    <a:pt x="120877" y="112921"/>
                    <a:pt x="69073" y="106378"/>
                    <a:pt x="17416" y="98949"/>
                  </a:cubicBezTo>
                  <a:cubicBezTo>
                    <a:pt x="10332" y="97916"/>
                    <a:pt x="99" y="98801"/>
                    <a:pt x="1" y="89405"/>
                  </a:cubicBezTo>
                  <a:cubicBezTo>
                    <a:pt x="-98" y="78090"/>
                    <a:pt x="11119" y="79073"/>
                    <a:pt x="18794" y="79024"/>
                  </a:cubicBezTo>
                  <a:cubicBezTo>
                    <a:pt x="102477" y="78532"/>
                    <a:pt x="184980" y="63921"/>
                    <a:pt x="268023" y="56345"/>
                  </a:cubicBezTo>
                  <a:cubicBezTo>
                    <a:pt x="339457" y="49802"/>
                    <a:pt x="411235" y="41930"/>
                    <a:pt x="482471" y="31205"/>
                  </a:cubicBezTo>
                  <a:cubicBezTo>
                    <a:pt x="546230" y="21612"/>
                    <a:pt x="610432" y="15364"/>
                    <a:pt x="674682" y="10149"/>
                  </a:cubicBezTo>
                  <a:cubicBezTo>
                    <a:pt x="695886" y="8427"/>
                    <a:pt x="716303" y="3852"/>
                    <a:pt x="737113" y="703"/>
                  </a:cubicBezTo>
                  <a:cubicBezTo>
                    <a:pt x="751232" y="-1412"/>
                    <a:pt x="764318" y="212"/>
                    <a:pt x="760481" y="20235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BB22C949-77A5-4D86-B198-1EB68B0ADCB3}"/>
                </a:ext>
              </a:extLst>
            </p:cNvPr>
            <p:cNvSpPr/>
            <p:nvPr/>
          </p:nvSpPr>
          <p:spPr>
            <a:xfrm>
              <a:off x="6876209" y="4297388"/>
              <a:ext cx="250043" cy="223490"/>
            </a:xfrm>
            <a:custGeom>
              <a:avLst/>
              <a:gdLst>
                <a:gd name="connsiteX0" fmla="*/ 89339 w 555921"/>
                <a:gd name="connsiteY0" fmla="*/ 0 h 496885"/>
                <a:gd name="connsiteX1" fmla="*/ 103163 w 555921"/>
                <a:gd name="connsiteY1" fmla="*/ 9839 h 496885"/>
                <a:gd name="connsiteX2" fmla="*/ 550606 w 555921"/>
                <a:gd name="connsiteY2" fmla="*/ 478190 h 496885"/>
                <a:gd name="connsiteX3" fmla="*/ 555919 w 555921"/>
                <a:gd name="connsiteY3" fmla="*/ 483848 h 496885"/>
                <a:gd name="connsiteX4" fmla="*/ 559609 w 555921"/>
                <a:gd name="connsiteY4" fmla="*/ 494475 h 496885"/>
                <a:gd name="connsiteX5" fmla="*/ 550016 w 555921"/>
                <a:gd name="connsiteY5" fmla="*/ 496393 h 496885"/>
                <a:gd name="connsiteX6" fmla="*/ 533879 w 555921"/>
                <a:gd name="connsiteY6" fmla="*/ 486653 h 496885"/>
                <a:gd name="connsiteX7" fmla="*/ 14216 w 555921"/>
                <a:gd name="connsiteY7" fmla="*/ 137553 h 496885"/>
                <a:gd name="connsiteX8" fmla="*/ 8460 w 555921"/>
                <a:gd name="connsiteY8" fmla="*/ 102673 h 496885"/>
                <a:gd name="connsiteX9" fmla="*/ 75072 w 555921"/>
                <a:gd name="connsiteY9" fmla="*/ 11561 h 496885"/>
                <a:gd name="connsiteX10" fmla="*/ 89339 w 555921"/>
                <a:gd name="connsiteY10" fmla="*/ 0 h 4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921" h="496885">
                  <a:moveTo>
                    <a:pt x="89339" y="0"/>
                  </a:moveTo>
                  <a:cubicBezTo>
                    <a:pt x="96374" y="443"/>
                    <a:pt x="99277" y="5657"/>
                    <a:pt x="103163" y="9839"/>
                  </a:cubicBezTo>
                  <a:cubicBezTo>
                    <a:pt x="249425" y="168695"/>
                    <a:pt x="397408" y="325976"/>
                    <a:pt x="550606" y="478190"/>
                  </a:cubicBezTo>
                  <a:cubicBezTo>
                    <a:pt x="552427" y="480011"/>
                    <a:pt x="554198" y="481929"/>
                    <a:pt x="555919" y="483848"/>
                  </a:cubicBezTo>
                  <a:cubicBezTo>
                    <a:pt x="558625" y="486898"/>
                    <a:pt x="562167" y="490539"/>
                    <a:pt x="559609" y="494475"/>
                  </a:cubicBezTo>
                  <a:cubicBezTo>
                    <a:pt x="556952" y="498509"/>
                    <a:pt x="553361" y="498017"/>
                    <a:pt x="550016" y="496393"/>
                  </a:cubicBezTo>
                  <a:cubicBezTo>
                    <a:pt x="544358" y="493638"/>
                    <a:pt x="539045" y="490244"/>
                    <a:pt x="533879" y="486653"/>
                  </a:cubicBezTo>
                  <a:cubicBezTo>
                    <a:pt x="362921" y="366908"/>
                    <a:pt x="189159" y="251345"/>
                    <a:pt x="14216" y="137553"/>
                  </a:cubicBezTo>
                  <a:cubicBezTo>
                    <a:pt x="-2904" y="126435"/>
                    <a:pt x="-4233" y="116793"/>
                    <a:pt x="8460" y="102673"/>
                  </a:cubicBezTo>
                  <a:cubicBezTo>
                    <a:pt x="33698" y="74533"/>
                    <a:pt x="53229" y="42211"/>
                    <a:pt x="75072" y="11561"/>
                  </a:cubicBezTo>
                  <a:cubicBezTo>
                    <a:pt x="79008" y="6051"/>
                    <a:pt x="82402" y="738"/>
                    <a:pt x="89339" y="0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2310B8E-E479-4D33-9661-3BB1BE4E4A25}"/>
                </a:ext>
              </a:extLst>
            </p:cNvPr>
            <p:cNvSpPr/>
            <p:nvPr/>
          </p:nvSpPr>
          <p:spPr>
            <a:xfrm>
              <a:off x="5137605" y="2774483"/>
              <a:ext cx="148256" cy="132766"/>
            </a:xfrm>
            <a:custGeom>
              <a:avLst/>
              <a:gdLst>
                <a:gd name="connsiteX0" fmla="*/ 9560 w 329616"/>
                <a:gd name="connsiteY0" fmla="*/ 214 h 295179"/>
                <a:gd name="connsiteX1" fmla="*/ 22352 w 329616"/>
                <a:gd name="connsiteY1" fmla="*/ 8085 h 295179"/>
                <a:gd name="connsiteX2" fmla="*/ 219630 w 329616"/>
                <a:gd name="connsiteY2" fmla="*/ 149033 h 295179"/>
                <a:gd name="connsiteX3" fmla="*/ 313152 w 329616"/>
                <a:gd name="connsiteY3" fmla="*/ 215645 h 295179"/>
                <a:gd name="connsiteX4" fmla="*/ 313890 w 329616"/>
                <a:gd name="connsiteY4" fmla="*/ 253625 h 295179"/>
                <a:gd name="connsiteX5" fmla="*/ 265432 w 329616"/>
                <a:gd name="connsiteY5" fmla="*/ 290867 h 295179"/>
                <a:gd name="connsiteX6" fmla="*/ 230847 w 329616"/>
                <a:gd name="connsiteY6" fmla="*/ 288850 h 295179"/>
                <a:gd name="connsiteX7" fmla="*/ 172106 w 329616"/>
                <a:gd name="connsiteY7" fmla="*/ 216580 h 295179"/>
                <a:gd name="connsiteX8" fmla="*/ 9019 w 329616"/>
                <a:gd name="connsiteY8" fmla="*/ 20925 h 295179"/>
                <a:gd name="connsiteX9" fmla="*/ 65 w 329616"/>
                <a:gd name="connsiteY9" fmla="*/ 4199 h 295179"/>
                <a:gd name="connsiteX10" fmla="*/ 9560 w 329616"/>
                <a:gd name="connsiteY10" fmla="*/ 214 h 29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616" h="295179">
                  <a:moveTo>
                    <a:pt x="9560" y="214"/>
                  </a:moveTo>
                  <a:cubicBezTo>
                    <a:pt x="12758" y="2182"/>
                    <a:pt x="17776" y="4789"/>
                    <a:pt x="22352" y="8085"/>
                  </a:cubicBezTo>
                  <a:cubicBezTo>
                    <a:pt x="87980" y="55265"/>
                    <a:pt x="152378" y="104363"/>
                    <a:pt x="219630" y="149033"/>
                  </a:cubicBezTo>
                  <a:cubicBezTo>
                    <a:pt x="251608" y="170286"/>
                    <a:pt x="280978" y="194835"/>
                    <a:pt x="313152" y="215645"/>
                  </a:cubicBezTo>
                  <a:cubicBezTo>
                    <a:pt x="338193" y="231831"/>
                    <a:pt x="337701" y="236948"/>
                    <a:pt x="313890" y="253625"/>
                  </a:cubicBezTo>
                  <a:cubicBezTo>
                    <a:pt x="297164" y="265334"/>
                    <a:pt x="279600" y="276059"/>
                    <a:pt x="265432" y="290867"/>
                  </a:cubicBezTo>
                  <a:cubicBezTo>
                    <a:pt x="252542" y="304347"/>
                    <a:pt x="241670" y="302231"/>
                    <a:pt x="230847" y="288850"/>
                  </a:cubicBezTo>
                  <a:cubicBezTo>
                    <a:pt x="211316" y="264744"/>
                    <a:pt x="191932" y="240440"/>
                    <a:pt x="172106" y="216580"/>
                  </a:cubicBezTo>
                  <a:cubicBezTo>
                    <a:pt x="117842" y="151296"/>
                    <a:pt x="63283" y="86209"/>
                    <a:pt x="9019" y="20925"/>
                  </a:cubicBezTo>
                  <a:cubicBezTo>
                    <a:pt x="4985" y="16055"/>
                    <a:pt x="-672" y="11529"/>
                    <a:pt x="65" y="4199"/>
                  </a:cubicBezTo>
                  <a:cubicBezTo>
                    <a:pt x="459" y="410"/>
                    <a:pt x="3903" y="-475"/>
                    <a:pt x="9560" y="214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0B7867AD-651D-4B18-A944-EF1C637C5909}"/>
                </a:ext>
              </a:extLst>
            </p:cNvPr>
            <p:cNvSpPr/>
            <p:nvPr/>
          </p:nvSpPr>
          <p:spPr>
            <a:xfrm rot="6680100">
              <a:off x="6772547" y="2641260"/>
              <a:ext cx="308023" cy="86878"/>
            </a:xfrm>
            <a:custGeom>
              <a:avLst/>
              <a:gdLst>
                <a:gd name="connsiteX0" fmla="*/ 760481 w 767466"/>
                <a:gd name="connsiteY0" fmla="*/ 20235 h 216464"/>
                <a:gd name="connsiteX1" fmla="*/ 760432 w 767466"/>
                <a:gd name="connsiteY1" fmla="*/ 20677 h 216464"/>
                <a:gd name="connsiteX2" fmla="*/ 766434 w 767466"/>
                <a:gd name="connsiteY2" fmla="*/ 186765 h 216464"/>
                <a:gd name="connsiteX3" fmla="*/ 737752 w 767466"/>
                <a:gd name="connsiteY3" fmla="*/ 215496 h 216464"/>
                <a:gd name="connsiteX4" fmla="*/ 442770 w 767466"/>
                <a:gd name="connsiteY4" fmla="*/ 166988 h 216464"/>
                <a:gd name="connsiteX5" fmla="*/ 172385 w 767466"/>
                <a:gd name="connsiteY5" fmla="*/ 121284 h 216464"/>
                <a:gd name="connsiteX6" fmla="*/ 17416 w 767466"/>
                <a:gd name="connsiteY6" fmla="*/ 98949 h 216464"/>
                <a:gd name="connsiteX7" fmla="*/ 1 w 767466"/>
                <a:gd name="connsiteY7" fmla="*/ 89405 h 216464"/>
                <a:gd name="connsiteX8" fmla="*/ 18794 w 767466"/>
                <a:gd name="connsiteY8" fmla="*/ 79024 h 216464"/>
                <a:gd name="connsiteX9" fmla="*/ 268023 w 767466"/>
                <a:gd name="connsiteY9" fmla="*/ 56345 h 216464"/>
                <a:gd name="connsiteX10" fmla="*/ 482471 w 767466"/>
                <a:gd name="connsiteY10" fmla="*/ 31205 h 216464"/>
                <a:gd name="connsiteX11" fmla="*/ 674682 w 767466"/>
                <a:gd name="connsiteY11" fmla="*/ 10149 h 216464"/>
                <a:gd name="connsiteX12" fmla="*/ 737113 w 767466"/>
                <a:gd name="connsiteY12" fmla="*/ 703 h 216464"/>
                <a:gd name="connsiteX13" fmla="*/ 760481 w 767466"/>
                <a:gd name="connsiteY13" fmla="*/ 20235 h 21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466" h="216464">
                  <a:moveTo>
                    <a:pt x="760481" y="20235"/>
                  </a:moveTo>
                  <a:cubicBezTo>
                    <a:pt x="760432" y="20382"/>
                    <a:pt x="760432" y="20530"/>
                    <a:pt x="760432" y="20677"/>
                  </a:cubicBezTo>
                  <a:cubicBezTo>
                    <a:pt x="760776" y="76122"/>
                    <a:pt x="752905" y="131566"/>
                    <a:pt x="766434" y="186765"/>
                  </a:cubicBezTo>
                  <a:cubicBezTo>
                    <a:pt x="772780" y="212790"/>
                    <a:pt x="763974" y="219825"/>
                    <a:pt x="737752" y="215496"/>
                  </a:cubicBezTo>
                  <a:cubicBezTo>
                    <a:pt x="639408" y="199261"/>
                    <a:pt x="541064" y="183370"/>
                    <a:pt x="442770" y="166988"/>
                  </a:cubicBezTo>
                  <a:cubicBezTo>
                    <a:pt x="352592" y="151934"/>
                    <a:pt x="262612" y="135945"/>
                    <a:pt x="172385" y="121284"/>
                  </a:cubicBezTo>
                  <a:cubicBezTo>
                    <a:pt x="120877" y="112921"/>
                    <a:pt x="69073" y="106378"/>
                    <a:pt x="17416" y="98949"/>
                  </a:cubicBezTo>
                  <a:cubicBezTo>
                    <a:pt x="10332" y="97916"/>
                    <a:pt x="99" y="98801"/>
                    <a:pt x="1" y="89405"/>
                  </a:cubicBezTo>
                  <a:cubicBezTo>
                    <a:pt x="-98" y="78090"/>
                    <a:pt x="11119" y="79073"/>
                    <a:pt x="18794" y="79024"/>
                  </a:cubicBezTo>
                  <a:cubicBezTo>
                    <a:pt x="102477" y="78532"/>
                    <a:pt x="184980" y="63921"/>
                    <a:pt x="268023" y="56345"/>
                  </a:cubicBezTo>
                  <a:cubicBezTo>
                    <a:pt x="339457" y="49802"/>
                    <a:pt x="411235" y="41930"/>
                    <a:pt x="482471" y="31205"/>
                  </a:cubicBezTo>
                  <a:cubicBezTo>
                    <a:pt x="546230" y="21612"/>
                    <a:pt x="610432" y="15364"/>
                    <a:pt x="674682" y="10149"/>
                  </a:cubicBezTo>
                  <a:cubicBezTo>
                    <a:pt x="695886" y="8427"/>
                    <a:pt x="716303" y="3852"/>
                    <a:pt x="737113" y="703"/>
                  </a:cubicBezTo>
                  <a:cubicBezTo>
                    <a:pt x="751232" y="-1412"/>
                    <a:pt x="764318" y="212"/>
                    <a:pt x="760481" y="20235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F0FCA3-1A50-2046-965D-83470F46520D}"/>
              </a:ext>
            </a:extLst>
          </p:cNvPr>
          <p:cNvGrpSpPr/>
          <p:nvPr/>
        </p:nvGrpSpPr>
        <p:grpSpPr>
          <a:xfrm>
            <a:off x="4917881" y="3258677"/>
            <a:ext cx="666550" cy="707947"/>
            <a:chOff x="4917881" y="3258677"/>
            <a:chExt cx="666550" cy="70794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2A33413-F200-4E43-B84E-BD06820E7257}"/>
                </a:ext>
              </a:extLst>
            </p:cNvPr>
            <p:cNvSpPr/>
            <p:nvPr/>
          </p:nvSpPr>
          <p:spPr>
            <a:xfrm>
              <a:off x="4926109" y="3258677"/>
              <a:ext cx="649865" cy="666023"/>
            </a:xfrm>
            <a:custGeom>
              <a:avLst/>
              <a:gdLst>
                <a:gd name="connsiteX0" fmla="*/ 946118 w 1088996"/>
                <a:gd name="connsiteY0" fmla="*/ 962395 h 1116074"/>
                <a:gd name="connsiteX1" fmla="*/ 431673 w 1088996"/>
                <a:gd name="connsiteY1" fmla="*/ 1022307 h 1116074"/>
                <a:gd name="connsiteX2" fmla="*/ 270605 w 1088996"/>
                <a:gd name="connsiteY2" fmla="*/ 486717 h 1116074"/>
                <a:gd name="connsiteX3" fmla="*/ 479108 w 1088996"/>
                <a:gd name="connsiteY3" fmla="*/ 278214 h 1116074"/>
                <a:gd name="connsiteX4" fmla="*/ 643890 w 1088996"/>
                <a:gd name="connsiteY4" fmla="*/ 717698 h 1116074"/>
                <a:gd name="connsiteX5" fmla="*/ 751237 w 1088996"/>
                <a:gd name="connsiteY5" fmla="*/ 715221 h 1116074"/>
                <a:gd name="connsiteX6" fmla="*/ 719995 w 1088996"/>
                <a:gd name="connsiteY6" fmla="*/ 549201 h 1116074"/>
                <a:gd name="connsiteX7" fmla="*/ 934784 w 1088996"/>
                <a:gd name="connsiteY7" fmla="*/ 334412 h 1116074"/>
                <a:gd name="connsiteX8" fmla="*/ 946118 w 1088996"/>
                <a:gd name="connsiteY8" fmla="*/ 962395 h 1116074"/>
                <a:gd name="connsiteX9" fmla="*/ 57150 w 1088996"/>
                <a:gd name="connsiteY9" fmla="*/ 313171 h 1116074"/>
                <a:gd name="connsiteX10" fmla="*/ 57150 w 1088996"/>
                <a:gd name="connsiteY10" fmla="*/ 55996 h 1116074"/>
                <a:gd name="connsiteX11" fmla="*/ 313087 w 1088996"/>
                <a:gd name="connsiteY11" fmla="*/ 57234 h 1116074"/>
                <a:gd name="connsiteX12" fmla="*/ 313087 w 1088996"/>
                <a:gd name="connsiteY12" fmla="*/ 311933 h 1116074"/>
                <a:gd name="connsiteX13" fmla="*/ 57150 w 1088996"/>
                <a:gd name="connsiteY13" fmla="*/ 313171 h 111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8996" h="1116074">
                  <a:moveTo>
                    <a:pt x="946118" y="962395"/>
                  </a:moveTo>
                  <a:cubicBezTo>
                    <a:pt x="765048" y="1143465"/>
                    <a:pt x="575310" y="1165944"/>
                    <a:pt x="431673" y="1022307"/>
                  </a:cubicBezTo>
                  <a:cubicBezTo>
                    <a:pt x="250603" y="841237"/>
                    <a:pt x="401669" y="617781"/>
                    <a:pt x="270605" y="486717"/>
                  </a:cubicBezTo>
                  <a:lnTo>
                    <a:pt x="479108" y="278214"/>
                  </a:lnTo>
                  <a:cubicBezTo>
                    <a:pt x="665131" y="464238"/>
                    <a:pt x="547783" y="621591"/>
                    <a:pt x="643890" y="717698"/>
                  </a:cubicBezTo>
                  <a:cubicBezTo>
                    <a:pt x="680085" y="753893"/>
                    <a:pt x="713804" y="752655"/>
                    <a:pt x="751237" y="715221"/>
                  </a:cubicBezTo>
                  <a:cubicBezTo>
                    <a:pt x="797433" y="669025"/>
                    <a:pt x="787432" y="616542"/>
                    <a:pt x="719995" y="549201"/>
                  </a:cubicBezTo>
                  <a:lnTo>
                    <a:pt x="934784" y="334412"/>
                  </a:lnTo>
                  <a:cubicBezTo>
                    <a:pt x="1135952" y="535389"/>
                    <a:pt x="1140905" y="767609"/>
                    <a:pt x="946118" y="962395"/>
                  </a:cubicBezTo>
                  <a:close/>
                  <a:moveTo>
                    <a:pt x="57150" y="313171"/>
                  </a:moveTo>
                  <a:cubicBezTo>
                    <a:pt x="-19050" y="236971"/>
                    <a:pt x="-19050" y="132101"/>
                    <a:pt x="57150" y="55996"/>
                  </a:cubicBezTo>
                  <a:cubicBezTo>
                    <a:pt x="132017" y="-18870"/>
                    <a:pt x="236982" y="-18870"/>
                    <a:pt x="313087" y="57234"/>
                  </a:cubicBezTo>
                  <a:cubicBezTo>
                    <a:pt x="387953" y="132101"/>
                    <a:pt x="387953" y="237066"/>
                    <a:pt x="313087" y="311933"/>
                  </a:cubicBezTo>
                  <a:cubicBezTo>
                    <a:pt x="236982" y="388038"/>
                    <a:pt x="132112" y="388038"/>
                    <a:pt x="57150" y="3131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0B9B55E-225D-44C1-80A5-8173E2837DC5}"/>
                </a:ext>
              </a:extLst>
            </p:cNvPr>
            <p:cNvSpPr/>
            <p:nvPr/>
          </p:nvSpPr>
          <p:spPr>
            <a:xfrm>
              <a:off x="4917881" y="3283737"/>
              <a:ext cx="666550" cy="682887"/>
            </a:xfrm>
            <a:custGeom>
              <a:avLst/>
              <a:gdLst>
                <a:gd name="connsiteX0" fmla="*/ 655391 w 1116956"/>
                <a:gd name="connsiteY0" fmla="*/ 1144334 h 1144333"/>
                <a:gd name="connsiteX1" fmla="*/ 435745 w 1116956"/>
                <a:gd name="connsiteY1" fmla="*/ 1046893 h 1144333"/>
                <a:gd name="connsiteX2" fmla="*/ 332113 w 1116956"/>
                <a:gd name="connsiteY2" fmla="*/ 727615 h 1144333"/>
                <a:gd name="connsiteX3" fmla="*/ 274677 w 1116956"/>
                <a:gd name="connsiteY3" fmla="*/ 511302 h 1144333"/>
                <a:gd name="connsiteX4" fmla="*/ 264581 w 1116956"/>
                <a:gd name="connsiteY4" fmla="*/ 501206 h 1144333"/>
                <a:gd name="connsiteX5" fmla="*/ 493276 w 1116956"/>
                <a:gd name="connsiteY5" fmla="*/ 272510 h 1144333"/>
                <a:gd name="connsiteX6" fmla="*/ 503372 w 1116956"/>
                <a:gd name="connsiteY6" fmla="*/ 282607 h 1144333"/>
                <a:gd name="connsiteX7" fmla="*/ 625959 w 1116956"/>
                <a:gd name="connsiteY7" fmla="*/ 581025 h 1144333"/>
                <a:gd name="connsiteX8" fmla="*/ 668155 w 1116956"/>
                <a:gd name="connsiteY8" fmla="*/ 722090 h 1144333"/>
                <a:gd name="connsiteX9" fmla="*/ 755309 w 1116956"/>
                <a:gd name="connsiteY9" fmla="*/ 719614 h 1144333"/>
                <a:gd name="connsiteX10" fmla="*/ 724067 w 1116956"/>
                <a:gd name="connsiteY10" fmla="*/ 573786 h 1144333"/>
                <a:gd name="connsiteX11" fmla="*/ 713970 w 1116956"/>
                <a:gd name="connsiteY11" fmla="*/ 563690 h 1144333"/>
                <a:gd name="connsiteX12" fmla="*/ 948952 w 1116956"/>
                <a:gd name="connsiteY12" fmla="*/ 328708 h 1144333"/>
                <a:gd name="connsiteX13" fmla="*/ 959049 w 1116956"/>
                <a:gd name="connsiteY13" fmla="*/ 338804 h 1144333"/>
                <a:gd name="connsiteX14" fmla="*/ 970288 w 1116956"/>
                <a:gd name="connsiteY14" fmla="*/ 987076 h 1144333"/>
                <a:gd name="connsiteX15" fmla="*/ 655391 w 1116956"/>
                <a:gd name="connsiteY15" fmla="*/ 1144334 h 1144333"/>
                <a:gd name="connsiteX16" fmla="*/ 304681 w 1116956"/>
                <a:gd name="connsiteY16" fmla="*/ 501491 h 1144333"/>
                <a:gd name="connsiteX17" fmla="*/ 360688 w 1116956"/>
                <a:gd name="connsiteY17" fmla="*/ 727329 h 1144333"/>
                <a:gd name="connsiteX18" fmla="*/ 455938 w 1116956"/>
                <a:gd name="connsiteY18" fmla="*/ 1026700 h 1144333"/>
                <a:gd name="connsiteX19" fmla="*/ 950190 w 1116956"/>
                <a:gd name="connsiteY19" fmla="*/ 966788 h 1144333"/>
                <a:gd name="connsiteX20" fmla="*/ 948952 w 1116956"/>
                <a:gd name="connsiteY20" fmla="*/ 369189 h 1144333"/>
                <a:gd name="connsiteX21" fmla="*/ 754356 w 1116956"/>
                <a:gd name="connsiteY21" fmla="*/ 563785 h 1144333"/>
                <a:gd name="connsiteX22" fmla="*/ 775597 w 1116956"/>
                <a:gd name="connsiteY22" fmla="*/ 739807 h 1144333"/>
                <a:gd name="connsiteX23" fmla="*/ 648057 w 1116956"/>
                <a:gd name="connsiteY23" fmla="*/ 742283 h 1144333"/>
                <a:gd name="connsiteX24" fmla="*/ 597479 w 1116956"/>
                <a:gd name="connsiteY24" fmla="*/ 582644 h 1144333"/>
                <a:gd name="connsiteX25" fmla="*/ 493181 w 1116956"/>
                <a:gd name="connsiteY25" fmla="*/ 313087 h 1144333"/>
                <a:gd name="connsiteX26" fmla="*/ 304681 w 1116956"/>
                <a:gd name="connsiteY26" fmla="*/ 501491 h 1144333"/>
                <a:gd name="connsiteX27" fmla="*/ 198287 w 1116956"/>
                <a:gd name="connsiteY27" fmla="*/ 397859 h 1144333"/>
                <a:gd name="connsiteX28" fmla="*/ 61222 w 1116956"/>
                <a:gd name="connsiteY28" fmla="*/ 337661 h 1144333"/>
                <a:gd name="connsiteX29" fmla="*/ 61222 w 1116956"/>
                <a:gd name="connsiteY29" fmla="*/ 60198 h 1144333"/>
                <a:gd name="connsiteX30" fmla="*/ 198287 w 1116956"/>
                <a:gd name="connsiteY30" fmla="*/ 0 h 1144333"/>
                <a:gd name="connsiteX31" fmla="*/ 198858 w 1116956"/>
                <a:gd name="connsiteY31" fmla="*/ 0 h 1144333"/>
                <a:gd name="connsiteX32" fmla="*/ 337352 w 1116956"/>
                <a:gd name="connsiteY32" fmla="*/ 61436 h 1144333"/>
                <a:gd name="connsiteX33" fmla="*/ 337352 w 1116956"/>
                <a:gd name="connsiteY33" fmla="*/ 336328 h 1144333"/>
                <a:gd name="connsiteX34" fmla="*/ 198858 w 1116956"/>
                <a:gd name="connsiteY34" fmla="*/ 397764 h 1144333"/>
                <a:gd name="connsiteX35" fmla="*/ 198287 w 1116956"/>
                <a:gd name="connsiteY35" fmla="*/ 397859 h 1144333"/>
                <a:gd name="connsiteX36" fmla="*/ 198287 w 1116956"/>
                <a:gd name="connsiteY36" fmla="*/ 28670 h 1144333"/>
                <a:gd name="connsiteX37" fmla="*/ 81415 w 1116956"/>
                <a:gd name="connsiteY37" fmla="*/ 80486 h 1144333"/>
                <a:gd name="connsiteX38" fmla="*/ 81415 w 1116956"/>
                <a:gd name="connsiteY38" fmla="*/ 317468 h 1144333"/>
                <a:gd name="connsiteX39" fmla="*/ 198287 w 1116956"/>
                <a:gd name="connsiteY39" fmla="*/ 369284 h 1144333"/>
                <a:gd name="connsiteX40" fmla="*/ 198858 w 1116956"/>
                <a:gd name="connsiteY40" fmla="*/ 369284 h 1144333"/>
                <a:gd name="connsiteX41" fmla="*/ 317254 w 1116956"/>
                <a:gd name="connsiteY41" fmla="*/ 316230 h 1144333"/>
                <a:gd name="connsiteX42" fmla="*/ 317254 w 1116956"/>
                <a:gd name="connsiteY42" fmla="*/ 81725 h 1144333"/>
                <a:gd name="connsiteX43" fmla="*/ 198858 w 1116956"/>
                <a:gd name="connsiteY43" fmla="*/ 28670 h 1144333"/>
                <a:gd name="connsiteX44" fmla="*/ 198287 w 1116956"/>
                <a:gd name="connsiteY44" fmla="*/ 28670 h 114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6956" h="1144333">
                  <a:moveTo>
                    <a:pt x="655391" y="1144334"/>
                  </a:moveTo>
                  <a:cubicBezTo>
                    <a:pt x="575953" y="1144334"/>
                    <a:pt x="500896" y="1112044"/>
                    <a:pt x="435745" y="1046893"/>
                  </a:cubicBezTo>
                  <a:cubicBezTo>
                    <a:pt x="333827" y="944975"/>
                    <a:pt x="332875" y="829437"/>
                    <a:pt x="332113" y="727615"/>
                  </a:cubicBezTo>
                  <a:cubicBezTo>
                    <a:pt x="331446" y="641699"/>
                    <a:pt x="330875" y="567404"/>
                    <a:pt x="274677" y="511302"/>
                  </a:cubicBezTo>
                  <a:lnTo>
                    <a:pt x="264581" y="501206"/>
                  </a:lnTo>
                  <a:lnTo>
                    <a:pt x="493276" y="272510"/>
                  </a:lnTo>
                  <a:lnTo>
                    <a:pt x="503372" y="282607"/>
                  </a:lnTo>
                  <a:cubicBezTo>
                    <a:pt x="615482" y="394716"/>
                    <a:pt x="621292" y="498062"/>
                    <a:pt x="625959" y="581025"/>
                  </a:cubicBezTo>
                  <a:cubicBezTo>
                    <a:pt x="629293" y="639509"/>
                    <a:pt x="631865" y="685705"/>
                    <a:pt x="668155" y="722090"/>
                  </a:cubicBezTo>
                  <a:cubicBezTo>
                    <a:pt x="698635" y="752570"/>
                    <a:pt x="723019" y="751904"/>
                    <a:pt x="755309" y="719614"/>
                  </a:cubicBezTo>
                  <a:cubicBezTo>
                    <a:pt x="783693" y="691229"/>
                    <a:pt x="802076" y="651796"/>
                    <a:pt x="724067" y="573786"/>
                  </a:cubicBezTo>
                  <a:lnTo>
                    <a:pt x="713970" y="563690"/>
                  </a:lnTo>
                  <a:lnTo>
                    <a:pt x="948952" y="328708"/>
                  </a:lnTo>
                  <a:lnTo>
                    <a:pt x="959049" y="338804"/>
                  </a:lnTo>
                  <a:cubicBezTo>
                    <a:pt x="1165550" y="545306"/>
                    <a:pt x="1169741" y="787622"/>
                    <a:pt x="970288" y="987076"/>
                  </a:cubicBezTo>
                  <a:cubicBezTo>
                    <a:pt x="865894" y="1091470"/>
                    <a:pt x="757023" y="1144334"/>
                    <a:pt x="655391" y="1144334"/>
                  </a:cubicBezTo>
                  <a:close/>
                  <a:moveTo>
                    <a:pt x="304681" y="501491"/>
                  </a:moveTo>
                  <a:cubicBezTo>
                    <a:pt x="359450" y="564356"/>
                    <a:pt x="360021" y="643604"/>
                    <a:pt x="360688" y="727329"/>
                  </a:cubicBezTo>
                  <a:cubicBezTo>
                    <a:pt x="361450" y="828485"/>
                    <a:pt x="362307" y="932974"/>
                    <a:pt x="455938" y="1026700"/>
                  </a:cubicBezTo>
                  <a:cubicBezTo>
                    <a:pt x="593955" y="1164717"/>
                    <a:pt x="774073" y="1142905"/>
                    <a:pt x="950190" y="966788"/>
                  </a:cubicBezTo>
                  <a:cubicBezTo>
                    <a:pt x="1136499" y="780479"/>
                    <a:pt x="1135737" y="563309"/>
                    <a:pt x="948952" y="369189"/>
                  </a:cubicBezTo>
                  <a:lnTo>
                    <a:pt x="754356" y="563785"/>
                  </a:lnTo>
                  <a:cubicBezTo>
                    <a:pt x="818459" y="632365"/>
                    <a:pt x="825317" y="690086"/>
                    <a:pt x="775597" y="739807"/>
                  </a:cubicBezTo>
                  <a:cubicBezTo>
                    <a:pt x="732449" y="782955"/>
                    <a:pt x="689491" y="783812"/>
                    <a:pt x="648057" y="742283"/>
                  </a:cubicBezTo>
                  <a:cubicBezTo>
                    <a:pt x="603957" y="698183"/>
                    <a:pt x="600813" y="642080"/>
                    <a:pt x="597479" y="582644"/>
                  </a:cubicBezTo>
                  <a:cubicBezTo>
                    <a:pt x="593003" y="503111"/>
                    <a:pt x="587954" y="413290"/>
                    <a:pt x="493181" y="313087"/>
                  </a:cubicBezTo>
                  <a:lnTo>
                    <a:pt x="304681" y="501491"/>
                  </a:lnTo>
                  <a:close/>
                  <a:moveTo>
                    <a:pt x="198287" y="397859"/>
                  </a:moveTo>
                  <a:cubicBezTo>
                    <a:pt x="148757" y="397859"/>
                    <a:pt x="100084" y="376523"/>
                    <a:pt x="61222" y="337661"/>
                  </a:cubicBezTo>
                  <a:cubicBezTo>
                    <a:pt x="-20407" y="256032"/>
                    <a:pt x="-20407" y="141923"/>
                    <a:pt x="61222" y="60198"/>
                  </a:cubicBezTo>
                  <a:cubicBezTo>
                    <a:pt x="100084" y="21336"/>
                    <a:pt x="148757" y="0"/>
                    <a:pt x="198287" y="0"/>
                  </a:cubicBezTo>
                  <a:cubicBezTo>
                    <a:pt x="198477" y="0"/>
                    <a:pt x="198668" y="0"/>
                    <a:pt x="198858" y="0"/>
                  </a:cubicBezTo>
                  <a:cubicBezTo>
                    <a:pt x="248674" y="191"/>
                    <a:pt x="297918" y="22003"/>
                    <a:pt x="337352" y="61436"/>
                  </a:cubicBezTo>
                  <a:cubicBezTo>
                    <a:pt x="418314" y="142399"/>
                    <a:pt x="418314" y="255461"/>
                    <a:pt x="337352" y="336328"/>
                  </a:cubicBezTo>
                  <a:cubicBezTo>
                    <a:pt x="297918" y="375761"/>
                    <a:pt x="248674" y="397574"/>
                    <a:pt x="198858" y="397764"/>
                  </a:cubicBezTo>
                  <a:cubicBezTo>
                    <a:pt x="198668" y="397859"/>
                    <a:pt x="198477" y="397859"/>
                    <a:pt x="198287" y="397859"/>
                  </a:cubicBezTo>
                  <a:close/>
                  <a:moveTo>
                    <a:pt x="198287" y="28670"/>
                  </a:moveTo>
                  <a:cubicBezTo>
                    <a:pt x="155805" y="28670"/>
                    <a:pt x="115419" y="46577"/>
                    <a:pt x="81415" y="80486"/>
                  </a:cubicBezTo>
                  <a:cubicBezTo>
                    <a:pt x="10549" y="151352"/>
                    <a:pt x="10549" y="246602"/>
                    <a:pt x="81415" y="317468"/>
                  </a:cubicBezTo>
                  <a:cubicBezTo>
                    <a:pt x="115324" y="351377"/>
                    <a:pt x="155710" y="369284"/>
                    <a:pt x="198287" y="369284"/>
                  </a:cubicBezTo>
                  <a:cubicBezTo>
                    <a:pt x="198477" y="369284"/>
                    <a:pt x="198668" y="369284"/>
                    <a:pt x="198858" y="369284"/>
                  </a:cubicBezTo>
                  <a:cubicBezTo>
                    <a:pt x="241721" y="369094"/>
                    <a:pt x="282678" y="350806"/>
                    <a:pt x="317254" y="316230"/>
                  </a:cubicBezTo>
                  <a:cubicBezTo>
                    <a:pt x="386310" y="247174"/>
                    <a:pt x="386310" y="150781"/>
                    <a:pt x="317254" y="81725"/>
                  </a:cubicBezTo>
                  <a:cubicBezTo>
                    <a:pt x="282678" y="47149"/>
                    <a:pt x="241721" y="28766"/>
                    <a:pt x="198858" y="28670"/>
                  </a:cubicBezTo>
                  <a:cubicBezTo>
                    <a:pt x="198572" y="28670"/>
                    <a:pt x="198382" y="28670"/>
                    <a:pt x="198287" y="28670"/>
                  </a:cubicBezTo>
                  <a:close/>
                </a:path>
              </a:pathLst>
            </a:custGeom>
            <a:solidFill>
              <a:srgbClr val="0FAE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097B399-FE03-EB4B-9B86-5B625B3C26F6}"/>
              </a:ext>
            </a:extLst>
          </p:cNvPr>
          <p:cNvGrpSpPr/>
          <p:nvPr/>
        </p:nvGrpSpPr>
        <p:grpSpPr>
          <a:xfrm>
            <a:off x="6652548" y="3344489"/>
            <a:ext cx="679999" cy="692118"/>
            <a:chOff x="6652548" y="3344489"/>
            <a:chExt cx="679999" cy="69211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C07272F-D15B-46B6-9CE2-0571E5132A0F}"/>
                </a:ext>
              </a:extLst>
            </p:cNvPr>
            <p:cNvSpPr/>
            <p:nvPr/>
          </p:nvSpPr>
          <p:spPr>
            <a:xfrm>
              <a:off x="6652548" y="3356440"/>
              <a:ext cx="638206" cy="675120"/>
            </a:xfrm>
            <a:custGeom>
              <a:avLst/>
              <a:gdLst>
                <a:gd name="connsiteX0" fmla="*/ 886303 w 1069460"/>
                <a:gd name="connsiteY0" fmla="*/ 114790 h 1131317"/>
                <a:gd name="connsiteX1" fmla="*/ 994888 w 1069460"/>
                <a:gd name="connsiteY1" fmla="*/ 621139 h 1131317"/>
                <a:gd name="connsiteX2" fmla="*/ 477014 w 1069460"/>
                <a:gd name="connsiteY2" fmla="*/ 832403 h 1131317"/>
                <a:gd name="connsiteX3" fmla="*/ 249652 w 1069460"/>
                <a:gd name="connsiteY3" fmla="*/ 644666 h 1131317"/>
                <a:gd name="connsiteX4" fmla="*/ 671515 w 1069460"/>
                <a:gd name="connsiteY4" fmla="*/ 438830 h 1131317"/>
                <a:gd name="connsiteX5" fmla="*/ 658846 w 1069460"/>
                <a:gd name="connsiteY5" fmla="*/ 332150 h 1131317"/>
                <a:gd name="connsiteX6" fmla="*/ 496540 w 1069460"/>
                <a:gd name="connsiteY6" fmla="*/ 379013 h 1131317"/>
                <a:gd name="connsiteX7" fmla="*/ 262321 w 1069460"/>
                <a:gd name="connsiteY7" fmla="*/ 185656 h 1131317"/>
                <a:gd name="connsiteX8" fmla="*/ 886303 w 1069460"/>
                <a:gd name="connsiteY8" fmla="*/ 114790 h 1131317"/>
                <a:gd name="connsiteX9" fmla="*/ 324614 w 1069460"/>
                <a:gd name="connsiteY9" fmla="*/ 1061480 h 1131317"/>
                <a:gd name="connsiteX10" fmla="*/ 68582 w 1069460"/>
                <a:gd name="connsiteY10" fmla="*/ 1085959 h 1131317"/>
                <a:gd name="connsiteX11" fmla="*/ 45436 w 1069460"/>
                <a:gd name="connsiteY11" fmla="*/ 831070 h 1131317"/>
                <a:gd name="connsiteX12" fmla="*/ 298992 w 1069460"/>
                <a:gd name="connsiteY12" fmla="*/ 806876 h 1131317"/>
                <a:gd name="connsiteX13" fmla="*/ 324614 w 1069460"/>
                <a:gd name="connsiteY13" fmla="*/ 1061480 h 113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460" h="1131317">
                  <a:moveTo>
                    <a:pt x="886303" y="114790"/>
                  </a:moveTo>
                  <a:cubicBezTo>
                    <a:pt x="1083757" y="277763"/>
                    <a:pt x="1124143" y="464548"/>
                    <a:pt x="994888" y="621139"/>
                  </a:cubicBezTo>
                  <a:cubicBezTo>
                    <a:pt x="831916" y="818592"/>
                    <a:pt x="595029" y="689433"/>
                    <a:pt x="477014" y="832403"/>
                  </a:cubicBezTo>
                  <a:lnTo>
                    <a:pt x="249652" y="644666"/>
                  </a:lnTo>
                  <a:cubicBezTo>
                    <a:pt x="417102" y="441783"/>
                    <a:pt x="584932" y="543605"/>
                    <a:pt x="671515" y="438830"/>
                  </a:cubicBezTo>
                  <a:cubicBezTo>
                    <a:pt x="704090" y="399302"/>
                    <a:pt x="699709" y="365869"/>
                    <a:pt x="658846" y="332150"/>
                  </a:cubicBezTo>
                  <a:cubicBezTo>
                    <a:pt x="608459" y="290526"/>
                    <a:pt x="557215" y="305480"/>
                    <a:pt x="496540" y="379013"/>
                  </a:cubicBezTo>
                  <a:lnTo>
                    <a:pt x="262321" y="185656"/>
                  </a:lnTo>
                  <a:cubicBezTo>
                    <a:pt x="443200" y="-33514"/>
                    <a:pt x="673896" y="-60565"/>
                    <a:pt x="886303" y="114790"/>
                  </a:cubicBezTo>
                  <a:close/>
                  <a:moveTo>
                    <a:pt x="324614" y="1061480"/>
                  </a:moveTo>
                  <a:cubicBezTo>
                    <a:pt x="256034" y="1144538"/>
                    <a:pt x="151640" y="1154539"/>
                    <a:pt x="68582" y="1085959"/>
                  </a:cubicBezTo>
                  <a:cubicBezTo>
                    <a:pt x="-13143" y="1018522"/>
                    <a:pt x="-23048" y="914128"/>
                    <a:pt x="45436" y="831070"/>
                  </a:cubicBezTo>
                  <a:cubicBezTo>
                    <a:pt x="112873" y="749345"/>
                    <a:pt x="217267" y="739344"/>
                    <a:pt x="298992" y="806876"/>
                  </a:cubicBezTo>
                  <a:cubicBezTo>
                    <a:pt x="382050" y="875361"/>
                    <a:pt x="392051" y="979755"/>
                    <a:pt x="324614" y="10614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0FDA60B-E65D-4987-B7A5-B5169D94CD8C}"/>
                </a:ext>
              </a:extLst>
            </p:cNvPr>
            <p:cNvSpPr/>
            <p:nvPr/>
          </p:nvSpPr>
          <p:spPr>
            <a:xfrm>
              <a:off x="6677377" y="3344489"/>
              <a:ext cx="655170" cy="692118"/>
            </a:xfrm>
            <a:custGeom>
              <a:avLst/>
              <a:gdLst>
                <a:gd name="connsiteX0" fmla="*/ 201093 w 1097887"/>
                <a:gd name="connsiteY0" fmla="*/ 1159801 h 1159801"/>
                <a:gd name="connsiteX1" fmla="*/ 73934 w 1097887"/>
                <a:gd name="connsiteY1" fmla="*/ 1111224 h 1159801"/>
                <a:gd name="connsiteX2" fmla="*/ 48883 w 1097887"/>
                <a:gd name="connsiteY2" fmla="*/ 836237 h 1159801"/>
                <a:gd name="connsiteX3" fmla="*/ 322537 w 1097887"/>
                <a:gd name="connsiteY3" fmla="*/ 810043 h 1159801"/>
                <a:gd name="connsiteX4" fmla="*/ 396927 w 1097887"/>
                <a:gd name="connsiteY4" fmla="*/ 942059 h 1159801"/>
                <a:gd name="connsiteX5" fmla="*/ 350064 w 1097887"/>
                <a:gd name="connsiteY5" fmla="*/ 1084839 h 1159801"/>
                <a:gd name="connsiteX6" fmla="*/ 350064 w 1097887"/>
                <a:gd name="connsiteY6" fmla="*/ 1084839 h 1159801"/>
                <a:gd name="connsiteX7" fmla="*/ 201093 w 1097887"/>
                <a:gd name="connsiteY7" fmla="*/ 1159801 h 1159801"/>
                <a:gd name="connsiteX8" fmla="*/ 197092 w 1097887"/>
                <a:gd name="connsiteY8" fmla="*/ 790803 h 1159801"/>
                <a:gd name="connsiteX9" fmla="*/ 182710 w 1097887"/>
                <a:gd name="connsiteY9" fmla="*/ 791469 h 1159801"/>
                <a:gd name="connsiteX10" fmla="*/ 70981 w 1097887"/>
                <a:gd name="connsiteY10" fmla="*/ 854429 h 1159801"/>
                <a:gd name="connsiteX11" fmla="*/ 92127 w 1097887"/>
                <a:gd name="connsiteY11" fmla="*/ 1089221 h 1159801"/>
                <a:gd name="connsiteX12" fmla="*/ 328061 w 1097887"/>
                <a:gd name="connsiteY12" fmla="*/ 1066647 h 1159801"/>
                <a:gd name="connsiteX13" fmla="*/ 328061 w 1097887"/>
                <a:gd name="connsiteY13" fmla="*/ 1066647 h 1159801"/>
                <a:gd name="connsiteX14" fmla="*/ 368542 w 1097887"/>
                <a:gd name="connsiteY14" fmla="*/ 944917 h 1159801"/>
                <a:gd name="connsiteX15" fmla="*/ 304439 w 1097887"/>
                <a:gd name="connsiteY15" fmla="*/ 832141 h 1159801"/>
                <a:gd name="connsiteX16" fmla="*/ 197092 w 1097887"/>
                <a:gd name="connsiteY16" fmla="*/ 790803 h 1159801"/>
                <a:gd name="connsiteX17" fmla="*/ 493510 w 1097887"/>
                <a:gd name="connsiteY17" fmla="*/ 866812 h 1159801"/>
                <a:gd name="connsiteX18" fmla="*/ 244051 w 1097887"/>
                <a:gd name="connsiteY18" fmla="*/ 660882 h 1159801"/>
                <a:gd name="connsiteX19" fmla="*/ 253099 w 1097887"/>
                <a:gd name="connsiteY19" fmla="*/ 649833 h 1159801"/>
                <a:gd name="connsiteX20" fmla="*/ 538564 w 1097887"/>
                <a:gd name="connsiteY20" fmla="*/ 499433 h 1159801"/>
                <a:gd name="connsiteX21" fmla="*/ 674961 w 1097887"/>
                <a:gd name="connsiteY21" fmla="*/ 443997 h 1159801"/>
                <a:gd name="connsiteX22" fmla="*/ 664199 w 1097887"/>
                <a:gd name="connsiteY22" fmla="*/ 357415 h 1159801"/>
                <a:gd name="connsiteX23" fmla="*/ 521990 w 1097887"/>
                <a:gd name="connsiteY23" fmla="*/ 402373 h 1159801"/>
                <a:gd name="connsiteX24" fmla="*/ 512846 w 1097887"/>
                <a:gd name="connsiteY24" fmla="*/ 413422 h 1159801"/>
                <a:gd name="connsiteX25" fmla="*/ 256623 w 1097887"/>
                <a:gd name="connsiteY25" fmla="*/ 201872 h 1159801"/>
                <a:gd name="connsiteX26" fmla="*/ 265672 w 1097887"/>
                <a:gd name="connsiteY26" fmla="*/ 190823 h 1159801"/>
                <a:gd name="connsiteX27" fmla="*/ 575330 w 1097887"/>
                <a:gd name="connsiteY27" fmla="*/ 2323 h 1159801"/>
                <a:gd name="connsiteX28" fmla="*/ 909943 w 1097887"/>
                <a:gd name="connsiteY28" fmla="*/ 118052 h 1159801"/>
                <a:gd name="connsiteX29" fmla="*/ 1020433 w 1097887"/>
                <a:gd name="connsiteY29" fmla="*/ 644499 h 1159801"/>
                <a:gd name="connsiteX30" fmla="*/ 712395 w 1097887"/>
                <a:gd name="connsiteY30" fmla="*/ 778039 h 1159801"/>
                <a:gd name="connsiteX31" fmla="*/ 502559 w 1097887"/>
                <a:gd name="connsiteY31" fmla="*/ 855763 h 1159801"/>
                <a:gd name="connsiteX32" fmla="*/ 493510 w 1097887"/>
                <a:gd name="connsiteY32" fmla="*/ 866812 h 1159801"/>
                <a:gd name="connsiteX33" fmla="*/ 284437 w 1097887"/>
                <a:gd name="connsiteY33" fmla="*/ 657167 h 1159801"/>
                <a:gd name="connsiteX34" fmla="*/ 489986 w 1097887"/>
                <a:gd name="connsiteY34" fmla="*/ 826902 h 1159801"/>
                <a:gd name="connsiteX35" fmla="*/ 709442 w 1097887"/>
                <a:gd name="connsiteY35" fmla="*/ 749654 h 1159801"/>
                <a:gd name="connsiteX36" fmla="*/ 998335 w 1097887"/>
                <a:gd name="connsiteY36" fmla="*/ 626306 h 1159801"/>
                <a:gd name="connsiteX37" fmla="*/ 891655 w 1097887"/>
                <a:gd name="connsiteY37" fmla="*/ 140054 h 1159801"/>
                <a:gd name="connsiteX38" fmla="*/ 578568 w 1097887"/>
                <a:gd name="connsiteY38" fmla="*/ 30707 h 1159801"/>
                <a:gd name="connsiteX39" fmla="*/ 296914 w 1097887"/>
                <a:gd name="connsiteY39" fmla="*/ 198157 h 1159801"/>
                <a:gd name="connsiteX40" fmla="*/ 509131 w 1097887"/>
                <a:gd name="connsiteY40" fmla="*/ 373417 h 1159801"/>
                <a:gd name="connsiteX41" fmla="*/ 682296 w 1097887"/>
                <a:gd name="connsiteY41" fmla="*/ 335508 h 1159801"/>
                <a:gd name="connsiteX42" fmla="*/ 696869 w 1097887"/>
                <a:gd name="connsiteY42" fmla="*/ 462285 h 1159801"/>
                <a:gd name="connsiteX43" fmla="*/ 542755 w 1097887"/>
                <a:gd name="connsiteY43" fmla="*/ 527817 h 1159801"/>
                <a:gd name="connsiteX44" fmla="*/ 284437 w 1097887"/>
                <a:gd name="connsiteY44" fmla="*/ 657167 h 115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97887" h="1159801">
                  <a:moveTo>
                    <a:pt x="201093" y="1159801"/>
                  </a:moveTo>
                  <a:cubicBezTo>
                    <a:pt x="157659" y="1159801"/>
                    <a:pt x="113368" y="1143799"/>
                    <a:pt x="73934" y="1111224"/>
                  </a:cubicBezTo>
                  <a:cubicBezTo>
                    <a:pt x="-14363" y="1038357"/>
                    <a:pt x="-24650" y="925296"/>
                    <a:pt x="48883" y="836237"/>
                  </a:cubicBezTo>
                  <a:cubicBezTo>
                    <a:pt x="121749" y="747940"/>
                    <a:pt x="234335" y="737177"/>
                    <a:pt x="322537" y="810043"/>
                  </a:cubicBezTo>
                  <a:cubicBezTo>
                    <a:pt x="365589" y="845571"/>
                    <a:pt x="391974" y="892434"/>
                    <a:pt x="396927" y="942059"/>
                  </a:cubicBezTo>
                  <a:cubicBezTo>
                    <a:pt x="401880" y="991590"/>
                    <a:pt x="385211" y="1042263"/>
                    <a:pt x="350064" y="1084839"/>
                  </a:cubicBezTo>
                  <a:lnTo>
                    <a:pt x="350064" y="1084839"/>
                  </a:lnTo>
                  <a:cubicBezTo>
                    <a:pt x="309202" y="1134465"/>
                    <a:pt x="255766" y="1159801"/>
                    <a:pt x="201093" y="1159801"/>
                  </a:cubicBezTo>
                  <a:close/>
                  <a:moveTo>
                    <a:pt x="197092" y="790803"/>
                  </a:moveTo>
                  <a:cubicBezTo>
                    <a:pt x="192330" y="790803"/>
                    <a:pt x="187567" y="790993"/>
                    <a:pt x="182710" y="791469"/>
                  </a:cubicBezTo>
                  <a:cubicBezTo>
                    <a:pt x="140228" y="795565"/>
                    <a:pt x="101556" y="817282"/>
                    <a:pt x="70981" y="854429"/>
                  </a:cubicBezTo>
                  <a:cubicBezTo>
                    <a:pt x="7164" y="931773"/>
                    <a:pt x="15641" y="1026070"/>
                    <a:pt x="92127" y="1089221"/>
                  </a:cubicBezTo>
                  <a:cubicBezTo>
                    <a:pt x="169470" y="1153038"/>
                    <a:pt x="264244" y="1143990"/>
                    <a:pt x="328061" y="1066647"/>
                  </a:cubicBezTo>
                  <a:lnTo>
                    <a:pt x="328061" y="1066647"/>
                  </a:lnTo>
                  <a:cubicBezTo>
                    <a:pt x="358731" y="1029499"/>
                    <a:pt x="372733" y="987399"/>
                    <a:pt x="368542" y="944917"/>
                  </a:cubicBezTo>
                  <a:cubicBezTo>
                    <a:pt x="364351" y="902245"/>
                    <a:pt x="342158" y="863288"/>
                    <a:pt x="304439" y="832141"/>
                  </a:cubicBezTo>
                  <a:cubicBezTo>
                    <a:pt x="271482" y="804900"/>
                    <a:pt x="234621" y="790803"/>
                    <a:pt x="197092" y="790803"/>
                  </a:cubicBezTo>
                  <a:close/>
                  <a:moveTo>
                    <a:pt x="493510" y="866812"/>
                  </a:moveTo>
                  <a:lnTo>
                    <a:pt x="244051" y="660882"/>
                  </a:lnTo>
                  <a:lnTo>
                    <a:pt x="253099" y="649833"/>
                  </a:lnTo>
                  <a:cubicBezTo>
                    <a:pt x="353969" y="527627"/>
                    <a:pt x="456363" y="512006"/>
                    <a:pt x="538564" y="499433"/>
                  </a:cubicBezTo>
                  <a:cubicBezTo>
                    <a:pt x="596475" y="490574"/>
                    <a:pt x="642195" y="483621"/>
                    <a:pt x="674961" y="443997"/>
                  </a:cubicBezTo>
                  <a:cubicBezTo>
                    <a:pt x="702393" y="410755"/>
                    <a:pt x="699345" y="386466"/>
                    <a:pt x="664199" y="357415"/>
                  </a:cubicBezTo>
                  <a:cubicBezTo>
                    <a:pt x="633337" y="331888"/>
                    <a:pt x="592189" y="317315"/>
                    <a:pt x="521990" y="402373"/>
                  </a:cubicBezTo>
                  <a:lnTo>
                    <a:pt x="512846" y="413422"/>
                  </a:lnTo>
                  <a:lnTo>
                    <a:pt x="256623" y="201872"/>
                  </a:lnTo>
                  <a:lnTo>
                    <a:pt x="265672" y="190823"/>
                  </a:lnTo>
                  <a:cubicBezTo>
                    <a:pt x="356922" y="80237"/>
                    <a:pt x="464078" y="15086"/>
                    <a:pt x="575330" y="2323"/>
                  </a:cubicBezTo>
                  <a:cubicBezTo>
                    <a:pt x="687058" y="-10440"/>
                    <a:pt x="802692" y="29565"/>
                    <a:pt x="909943" y="118052"/>
                  </a:cubicBezTo>
                  <a:cubicBezTo>
                    <a:pt x="1112921" y="285597"/>
                    <a:pt x="1154259" y="482478"/>
                    <a:pt x="1020433" y="644499"/>
                  </a:cubicBezTo>
                  <a:cubicBezTo>
                    <a:pt x="928612" y="755655"/>
                    <a:pt x="813741" y="767562"/>
                    <a:pt x="712395" y="778039"/>
                  </a:cubicBezTo>
                  <a:cubicBezTo>
                    <a:pt x="626860" y="786897"/>
                    <a:pt x="553041" y="794517"/>
                    <a:pt x="502559" y="855763"/>
                  </a:cubicBezTo>
                  <a:lnTo>
                    <a:pt x="493510" y="866812"/>
                  </a:lnTo>
                  <a:close/>
                  <a:moveTo>
                    <a:pt x="284437" y="657167"/>
                  </a:moveTo>
                  <a:lnTo>
                    <a:pt x="489986" y="826902"/>
                  </a:lnTo>
                  <a:cubicBezTo>
                    <a:pt x="547327" y="766419"/>
                    <a:pt x="626193" y="758322"/>
                    <a:pt x="709442" y="749654"/>
                  </a:cubicBezTo>
                  <a:cubicBezTo>
                    <a:pt x="810026" y="739272"/>
                    <a:pt x="914039" y="728509"/>
                    <a:pt x="998335" y="626306"/>
                  </a:cubicBezTo>
                  <a:cubicBezTo>
                    <a:pt x="1122542" y="475811"/>
                    <a:pt x="1083679" y="298550"/>
                    <a:pt x="891655" y="140054"/>
                  </a:cubicBezTo>
                  <a:cubicBezTo>
                    <a:pt x="790595" y="56616"/>
                    <a:pt x="682296" y="18801"/>
                    <a:pt x="578568" y="30707"/>
                  </a:cubicBezTo>
                  <a:cubicBezTo>
                    <a:pt x="478461" y="42233"/>
                    <a:pt x="381306" y="99954"/>
                    <a:pt x="296914" y="198157"/>
                  </a:cubicBezTo>
                  <a:lnTo>
                    <a:pt x="509131" y="373417"/>
                  </a:lnTo>
                  <a:cubicBezTo>
                    <a:pt x="571330" y="303123"/>
                    <a:pt x="628098" y="290740"/>
                    <a:pt x="682296" y="335508"/>
                  </a:cubicBezTo>
                  <a:cubicBezTo>
                    <a:pt x="729349" y="374370"/>
                    <a:pt x="734302" y="417041"/>
                    <a:pt x="696869" y="462285"/>
                  </a:cubicBezTo>
                  <a:cubicBezTo>
                    <a:pt x="657245" y="510291"/>
                    <a:pt x="601619" y="518864"/>
                    <a:pt x="542755" y="527817"/>
                  </a:cubicBezTo>
                  <a:cubicBezTo>
                    <a:pt x="464078" y="539724"/>
                    <a:pt x="375210" y="553344"/>
                    <a:pt x="284437" y="657167"/>
                  </a:cubicBezTo>
                  <a:close/>
                </a:path>
              </a:pathLst>
            </a:custGeom>
            <a:solidFill>
              <a:srgbClr val="17CA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BFC2BA7-008B-6040-9773-460C6D3FEC53}"/>
              </a:ext>
            </a:extLst>
          </p:cNvPr>
          <p:cNvGrpSpPr/>
          <p:nvPr/>
        </p:nvGrpSpPr>
        <p:grpSpPr>
          <a:xfrm>
            <a:off x="5527053" y="3189987"/>
            <a:ext cx="1145820" cy="1064828"/>
            <a:chOff x="5527053" y="3189987"/>
            <a:chExt cx="1145820" cy="10648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B635D5F-0A28-FE40-AC40-3E63E19369F2}"/>
                </a:ext>
              </a:extLst>
            </p:cNvPr>
            <p:cNvGrpSpPr/>
            <p:nvPr/>
          </p:nvGrpSpPr>
          <p:grpSpPr>
            <a:xfrm>
              <a:off x="5548742" y="3189987"/>
              <a:ext cx="131365" cy="264002"/>
              <a:chOff x="5548742" y="3189987"/>
              <a:chExt cx="131365" cy="26400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D42948D2-26F3-477B-8917-98DC049A6516}"/>
                  </a:ext>
                </a:extLst>
              </p:cNvPr>
              <p:cNvSpPr/>
              <p:nvPr/>
            </p:nvSpPr>
            <p:spPr>
              <a:xfrm rot="19763362">
                <a:off x="5556379" y="3242916"/>
                <a:ext cx="94639" cy="152169"/>
              </a:xfrm>
              <a:custGeom>
                <a:avLst/>
                <a:gdLst>
                  <a:gd name="connsiteX0" fmla="*/ 156590 w 158589"/>
                  <a:gd name="connsiteY0" fmla="*/ 233632 h 254993"/>
                  <a:gd name="connsiteX1" fmla="*/ 26669 w 158589"/>
                  <a:gd name="connsiteY1" fmla="*/ 6937 h 254993"/>
                  <a:gd name="connsiteX2" fmla="*/ 1999 w 158589"/>
                  <a:gd name="connsiteY2" fmla="*/ 21320 h 254993"/>
                  <a:gd name="connsiteX3" fmla="*/ 131920 w 158589"/>
                  <a:gd name="connsiteY3" fmla="*/ 248015 h 254993"/>
                  <a:gd name="connsiteX4" fmla="*/ 156590 w 158589"/>
                  <a:gd name="connsiteY4" fmla="*/ 233632 h 254993"/>
                  <a:gd name="connsiteX5" fmla="*/ 156590 w 158589"/>
                  <a:gd name="connsiteY5" fmla="*/ 233632 h 25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589" h="254993">
                    <a:moveTo>
                      <a:pt x="156590" y="233632"/>
                    </a:moveTo>
                    <a:cubicBezTo>
                      <a:pt x="113251" y="158099"/>
                      <a:pt x="70008" y="82565"/>
                      <a:pt x="26669" y="6937"/>
                    </a:cubicBezTo>
                    <a:cubicBezTo>
                      <a:pt x="17525" y="-8970"/>
                      <a:pt x="-7145" y="5318"/>
                      <a:pt x="1999" y="21320"/>
                    </a:cubicBezTo>
                    <a:cubicBezTo>
                      <a:pt x="45338" y="96853"/>
                      <a:pt x="88581" y="172386"/>
                      <a:pt x="131920" y="248015"/>
                    </a:cubicBezTo>
                    <a:cubicBezTo>
                      <a:pt x="141064" y="264017"/>
                      <a:pt x="165734" y="249634"/>
                      <a:pt x="156590" y="233632"/>
                    </a:cubicBezTo>
                    <a:lnTo>
                      <a:pt x="156590" y="2336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E4B2F1F2-DE18-47C9-BC7A-25FA072CC7F6}"/>
                  </a:ext>
                </a:extLst>
              </p:cNvPr>
              <p:cNvSpPr/>
              <p:nvPr/>
            </p:nvSpPr>
            <p:spPr>
              <a:xfrm rot="19763362">
                <a:off x="5653610" y="3189987"/>
                <a:ext cx="26497" cy="133065"/>
              </a:xfrm>
              <a:custGeom>
                <a:avLst/>
                <a:gdLst>
                  <a:gd name="connsiteX0" fmla="*/ 44343 w 44401"/>
                  <a:gd name="connsiteY0" fmla="*/ 209264 h 222980"/>
                  <a:gd name="connsiteX1" fmla="*/ 28627 w 44401"/>
                  <a:gd name="connsiteY1" fmla="*/ 13716 h 222980"/>
                  <a:gd name="connsiteX2" fmla="*/ 52 w 44401"/>
                  <a:gd name="connsiteY2" fmla="*/ 13716 h 222980"/>
                  <a:gd name="connsiteX3" fmla="*/ 15768 w 44401"/>
                  <a:gd name="connsiteY3" fmla="*/ 209264 h 222980"/>
                  <a:gd name="connsiteX4" fmla="*/ 44343 w 44401"/>
                  <a:gd name="connsiteY4" fmla="*/ 209264 h 222980"/>
                  <a:gd name="connsiteX5" fmla="*/ 44343 w 44401"/>
                  <a:gd name="connsiteY5" fmla="*/ 209264 h 222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01" h="222980">
                    <a:moveTo>
                      <a:pt x="44343" y="209264"/>
                    </a:moveTo>
                    <a:cubicBezTo>
                      <a:pt x="39104" y="144113"/>
                      <a:pt x="33866" y="78867"/>
                      <a:pt x="28627" y="13716"/>
                    </a:cubicBezTo>
                    <a:cubicBezTo>
                      <a:pt x="27198" y="-4477"/>
                      <a:pt x="-1377" y="-4667"/>
                      <a:pt x="52" y="13716"/>
                    </a:cubicBezTo>
                    <a:cubicBezTo>
                      <a:pt x="5291" y="78867"/>
                      <a:pt x="10529" y="144113"/>
                      <a:pt x="15768" y="209264"/>
                    </a:cubicBezTo>
                    <a:cubicBezTo>
                      <a:pt x="17292" y="227457"/>
                      <a:pt x="45867" y="227648"/>
                      <a:pt x="44343" y="209264"/>
                    </a:cubicBezTo>
                    <a:lnTo>
                      <a:pt x="44343" y="209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F68C0AF4-B44B-48DD-9EDB-9DF331CD106A}"/>
                  </a:ext>
                </a:extLst>
              </p:cNvPr>
              <p:cNvSpPr/>
              <p:nvPr/>
            </p:nvSpPr>
            <p:spPr>
              <a:xfrm rot="19763362">
                <a:off x="5548742" y="3384994"/>
                <a:ext cx="95110" cy="68995"/>
              </a:xfrm>
              <a:custGeom>
                <a:avLst/>
                <a:gdLst>
                  <a:gd name="connsiteX0" fmla="*/ 152824 w 159378"/>
                  <a:gd name="connsiteY0" fmla="*/ 88575 h 115617"/>
                  <a:gd name="connsiteX1" fmla="*/ 20998 w 159378"/>
                  <a:gd name="connsiteY1" fmla="*/ 2373 h 115617"/>
                  <a:gd name="connsiteX2" fmla="*/ 6615 w 159378"/>
                  <a:gd name="connsiteY2" fmla="*/ 27043 h 115617"/>
                  <a:gd name="connsiteX3" fmla="*/ 138441 w 159378"/>
                  <a:gd name="connsiteY3" fmla="*/ 113244 h 115617"/>
                  <a:gd name="connsiteX4" fmla="*/ 152824 w 159378"/>
                  <a:gd name="connsiteY4" fmla="*/ 88575 h 115617"/>
                  <a:gd name="connsiteX5" fmla="*/ 152824 w 159378"/>
                  <a:gd name="connsiteY5" fmla="*/ 88575 h 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378" h="115617">
                    <a:moveTo>
                      <a:pt x="152824" y="88575"/>
                    </a:moveTo>
                    <a:cubicBezTo>
                      <a:pt x="108914" y="59809"/>
                      <a:pt x="65003" y="31044"/>
                      <a:pt x="20998" y="2373"/>
                    </a:cubicBezTo>
                    <a:cubicBezTo>
                      <a:pt x="5567" y="-7723"/>
                      <a:pt x="-8815" y="17042"/>
                      <a:pt x="6615" y="27043"/>
                    </a:cubicBezTo>
                    <a:cubicBezTo>
                      <a:pt x="50525" y="55809"/>
                      <a:pt x="94436" y="84574"/>
                      <a:pt x="138441" y="113244"/>
                    </a:cubicBezTo>
                    <a:cubicBezTo>
                      <a:pt x="153776" y="123341"/>
                      <a:pt x="168159" y="98576"/>
                      <a:pt x="152824" y="88575"/>
                    </a:cubicBezTo>
                    <a:lnTo>
                      <a:pt x="152824" y="88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2D9399C-65CF-5749-8FB4-52849A633291}"/>
                </a:ext>
              </a:extLst>
            </p:cNvPr>
            <p:cNvGrpSpPr/>
            <p:nvPr/>
          </p:nvGrpSpPr>
          <p:grpSpPr>
            <a:xfrm>
              <a:off x="6483355" y="3247013"/>
              <a:ext cx="189518" cy="208682"/>
              <a:chOff x="6483355" y="3247013"/>
              <a:chExt cx="189518" cy="208682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B27CCFB-AA08-403D-AD5B-8EC97FF656EA}"/>
                  </a:ext>
                </a:extLst>
              </p:cNvPr>
              <p:cNvSpPr/>
              <p:nvPr/>
            </p:nvSpPr>
            <p:spPr>
              <a:xfrm>
                <a:off x="6483355" y="3247013"/>
                <a:ext cx="63172" cy="117145"/>
              </a:xfrm>
              <a:custGeom>
                <a:avLst/>
                <a:gdLst>
                  <a:gd name="connsiteX0" fmla="*/ 26179 w 105859"/>
                  <a:gd name="connsiteY0" fmla="*/ 188935 h 196304"/>
                  <a:gd name="connsiteX1" fmla="*/ 104379 w 105859"/>
                  <a:gd name="connsiteY1" fmla="*/ 21771 h 196304"/>
                  <a:gd name="connsiteX2" fmla="*/ 79709 w 105859"/>
                  <a:gd name="connsiteY2" fmla="*/ 7389 h 196304"/>
                  <a:gd name="connsiteX3" fmla="*/ 1509 w 105859"/>
                  <a:gd name="connsiteY3" fmla="*/ 174552 h 196304"/>
                  <a:gd name="connsiteX4" fmla="*/ 26179 w 105859"/>
                  <a:gd name="connsiteY4" fmla="*/ 188935 h 196304"/>
                  <a:gd name="connsiteX5" fmla="*/ 26179 w 105859"/>
                  <a:gd name="connsiteY5" fmla="*/ 188935 h 19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59" h="196304">
                    <a:moveTo>
                      <a:pt x="26179" y="188935"/>
                    </a:moveTo>
                    <a:cubicBezTo>
                      <a:pt x="52277" y="133214"/>
                      <a:pt x="78280" y="77493"/>
                      <a:pt x="104379" y="21771"/>
                    </a:cubicBezTo>
                    <a:cubicBezTo>
                      <a:pt x="112094" y="5198"/>
                      <a:pt x="87520" y="-9280"/>
                      <a:pt x="79709" y="7389"/>
                    </a:cubicBezTo>
                    <a:cubicBezTo>
                      <a:pt x="53610" y="63110"/>
                      <a:pt x="27607" y="118831"/>
                      <a:pt x="1509" y="174552"/>
                    </a:cubicBezTo>
                    <a:cubicBezTo>
                      <a:pt x="-6302" y="191031"/>
                      <a:pt x="18368" y="205604"/>
                      <a:pt x="26179" y="188935"/>
                    </a:cubicBezTo>
                    <a:lnTo>
                      <a:pt x="26179" y="18893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020F6EA1-0A4A-427B-A314-EF5EA71B1BFF}"/>
                  </a:ext>
                </a:extLst>
              </p:cNvPr>
              <p:cNvSpPr/>
              <p:nvPr/>
            </p:nvSpPr>
            <p:spPr>
              <a:xfrm>
                <a:off x="6517847" y="3305118"/>
                <a:ext cx="144852" cy="102806"/>
              </a:xfrm>
              <a:custGeom>
                <a:avLst/>
                <a:gdLst>
                  <a:gd name="connsiteX0" fmla="*/ 20956 w 242733"/>
                  <a:gd name="connsiteY0" fmla="*/ 169862 h 172275"/>
                  <a:gd name="connsiteX1" fmla="*/ 236221 w 242733"/>
                  <a:gd name="connsiteY1" fmla="*/ 27082 h 172275"/>
                  <a:gd name="connsiteX2" fmla="*/ 221838 w 242733"/>
                  <a:gd name="connsiteY2" fmla="*/ 2413 h 172275"/>
                  <a:gd name="connsiteX3" fmla="*/ 6573 w 242733"/>
                  <a:gd name="connsiteY3" fmla="*/ 145192 h 172275"/>
                  <a:gd name="connsiteX4" fmla="*/ 20956 w 242733"/>
                  <a:gd name="connsiteY4" fmla="*/ 169862 h 172275"/>
                  <a:gd name="connsiteX5" fmla="*/ 20956 w 242733"/>
                  <a:gd name="connsiteY5" fmla="*/ 169862 h 17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733" h="172275">
                    <a:moveTo>
                      <a:pt x="20956" y="169862"/>
                    </a:moveTo>
                    <a:cubicBezTo>
                      <a:pt x="92679" y="122237"/>
                      <a:pt x="164498" y="74707"/>
                      <a:pt x="236221" y="27082"/>
                    </a:cubicBezTo>
                    <a:cubicBezTo>
                      <a:pt x="251461" y="16986"/>
                      <a:pt x="237173" y="-7779"/>
                      <a:pt x="221838" y="2413"/>
                    </a:cubicBezTo>
                    <a:cubicBezTo>
                      <a:pt x="150115" y="50038"/>
                      <a:pt x="78296" y="97567"/>
                      <a:pt x="6573" y="145192"/>
                    </a:cubicBezTo>
                    <a:cubicBezTo>
                      <a:pt x="-8762" y="155289"/>
                      <a:pt x="5525" y="180054"/>
                      <a:pt x="20956" y="169862"/>
                    </a:cubicBezTo>
                    <a:lnTo>
                      <a:pt x="20956" y="1698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B7962485-A9E3-4277-AC80-503ED287556C}"/>
                  </a:ext>
                </a:extLst>
              </p:cNvPr>
              <p:cNvSpPr/>
              <p:nvPr/>
            </p:nvSpPr>
            <p:spPr>
              <a:xfrm>
                <a:off x="6545907" y="3423492"/>
                <a:ext cx="126966" cy="32203"/>
              </a:xfrm>
              <a:custGeom>
                <a:avLst/>
                <a:gdLst>
                  <a:gd name="connsiteX0" fmla="*/ 17941 w 212760"/>
                  <a:gd name="connsiteY0" fmla="*/ 53795 h 53964"/>
                  <a:gd name="connsiteX1" fmla="*/ 202440 w 212760"/>
                  <a:gd name="connsiteY1" fmla="*/ 27697 h 53964"/>
                  <a:gd name="connsiteX2" fmla="*/ 194820 w 212760"/>
                  <a:gd name="connsiteY2" fmla="*/ 169 h 53964"/>
                  <a:gd name="connsiteX3" fmla="*/ 10321 w 212760"/>
                  <a:gd name="connsiteY3" fmla="*/ 26268 h 53964"/>
                  <a:gd name="connsiteX4" fmla="*/ 17941 w 212760"/>
                  <a:gd name="connsiteY4" fmla="*/ 53795 h 53964"/>
                  <a:gd name="connsiteX5" fmla="*/ 17941 w 212760"/>
                  <a:gd name="connsiteY5" fmla="*/ 53795 h 5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760" h="53964">
                    <a:moveTo>
                      <a:pt x="17941" y="53795"/>
                    </a:moveTo>
                    <a:cubicBezTo>
                      <a:pt x="79472" y="45127"/>
                      <a:pt x="140908" y="36364"/>
                      <a:pt x="202440" y="27697"/>
                    </a:cubicBezTo>
                    <a:cubicBezTo>
                      <a:pt x="220538" y="25125"/>
                      <a:pt x="212822" y="-2402"/>
                      <a:pt x="194820" y="169"/>
                    </a:cubicBezTo>
                    <a:cubicBezTo>
                      <a:pt x="133288" y="8837"/>
                      <a:pt x="71852" y="17600"/>
                      <a:pt x="10321" y="26268"/>
                    </a:cubicBezTo>
                    <a:cubicBezTo>
                      <a:pt x="-7777" y="28840"/>
                      <a:pt x="-62" y="56367"/>
                      <a:pt x="17941" y="53795"/>
                    </a:cubicBezTo>
                    <a:lnTo>
                      <a:pt x="17941" y="5379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0415B4EB-4FD4-DA44-9756-99086AE458D6}"/>
                </a:ext>
              </a:extLst>
            </p:cNvPr>
            <p:cNvGrpSpPr/>
            <p:nvPr/>
          </p:nvGrpSpPr>
          <p:grpSpPr>
            <a:xfrm>
              <a:off x="6420655" y="4049449"/>
              <a:ext cx="204570" cy="205366"/>
              <a:chOff x="6420655" y="4049449"/>
              <a:chExt cx="204570" cy="205366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7B7BD401-F301-4374-A0BD-80000EAEF6FD}"/>
                  </a:ext>
                </a:extLst>
              </p:cNvPr>
              <p:cNvSpPr/>
              <p:nvPr/>
            </p:nvSpPr>
            <p:spPr>
              <a:xfrm>
                <a:off x="6472351" y="4091068"/>
                <a:ext cx="110828" cy="140962"/>
              </a:xfrm>
              <a:custGeom>
                <a:avLst/>
                <a:gdLst>
                  <a:gd name="connsiteX0" fmla="*/ 2769 w 185717"/>
                  <a:gd name="connsiteY0" fmla="*/ 20554 h 236214"/>
                  <a:gd name="connsiteX1" fmla="*/ 158312 w 185717"/>
                  <a:gd name="connsiteY1" fmla="*/ 230104 h 236214"/>
                  <a:gd name="connsiteX2" fmla="*/ 182982 w 185717"/>
                  <a:gd name="connsiteY2" fmla="*/ 215721 h 236214"/>
                  <a:gd name="connsiteX3" fmla="*/ 27439 w 185717"/>
                  <a:gd name="connsiteY3" fmla="*/ 6171 h 236214"/>
                  <a:gd name="connsiteX4" fmla="*/ 2769 w 185717"/>
                  <a:gd name="connsiteY4" fmla="*/ 20554 h 236214"/>
                  <a:gd name="connsiteX5" fmla="*/ 2769 w 185717"/>
                  <a:gd name="connsiteY5" fmla="*/ 20554 h 23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17" h="236214">
                    <a:moveTo>
                      <a:pt x="2769" y="20554"/>
                    </a:moveTo>
                    <a:cubicBezTo>
                      <a:pt x="54585" y="90372"/>
                      <a:pt x="106496" y="160286"/>
                      <a:pt x="158312" y="230104"/>
                    </a:cubicBezTo>
                    <a:cubicBezTo>
                      <a:pt x="169171" y="244677"/>
                      <a:pt x="193936" y="230485"/>
                      <a:pt x="182982" y="215721"/>
                    </a:cubicBezTo>
                    <a:cubicBezTo>
                      <a:pt x="131166" y="145903"/>
                      <a:pt x="79255" y="75989"/>
                      <a:pt x="27439" y="6171"/>
                    </a:cubicBezTo>
                    <a:cubicBezTo>
                      <a:pt x="16580" y="-8497"/>
                      <a:pt x="-8280" y="5695"/>
                      <a:pt x="2769" y="20554"/>
                    </a:cubicBezTo>
                    <a:lnTo>
                      <a:pt x="2769" y="2055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97E7E92A-AD33-4928-AFFB-66AEA920424D}"/>
                  </a:ext>
                </a:extLst>
              </p:cNvPr>
              <p:cNvSpPr/>
              <p:nvPr/>
            </p:nvSpPr>
            <p:spPr>
              <a:xfrm>
                <a:off x="6420655" y="4121729"/>
                <a:ext cx="26493" cy="133086"/>
              </a:xfrm>
              <a:custGeom>
                <a:avLst/>
                <a:gdLst>
                  <a:gd name="connsiteX0" fmla="*/ 52 w 44395"/>
                  <a:gd name="connsiteY0" fmla="*/ 13752 h 223016"/>
                  <a:gd name="connsiteX1" fmla="*/ 15768 w 44395"/>
                  <a:gd name="connsiteY1" fmla="*/ 209300 h 223016"/>
                  <a:gd name="connsiteX2" fmla="*/ 44343 w 44395"/>
                  <a:gd name="connsiteY2" fmla="*/ 209300 h 223016"/>
                  <a:gd name="connsiteX3" fmla="*/ 28627 w 44395"/>
                  <a:gd name="connsiteY3" fmla="*/ 13752 h 223016"/>
                  <a:gd name="connsiteX4" fmla="*/ 52 w 44395"/>
                  <a:gd name="connsiteY4" fmla="*/ 13752 h 223016"/>
                  <a:gd name="connsiteX5" fmla="*/ 52 w 44395"/>
                  <a:gd name="connsiteY5" fmla="*/ 13752 h 22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95" h="223016">
                    <a:moveTo>
                      <a:pt x="52" y="13752"/>
                    </a:moveTo>
                    <a:cubicBezTo>
                      <a:pt x="5291" y="78903"/>
                      <a:pt x="10529" y="144149"/>
                      <a:pt x="15768" y="209300"/>
                    </a:cubicBezTo>
                    <a:cubicBezTo>
                      <a:pt x="17197" y="227493"/>
                      <a:pt x="45772" y="227683"/>
                      <a:pt x="44343" y="209300"/>
                    </a:cubicBezTo>
                    <a:cubicBezTo>
                      <a:pt x="39104" y="144149"/>
                      <a:pt x="33866" y="78903"/>
                      <a:pt x="28627" y="13752"/>
                    </a:cubicBezTo>
                    <a:cubicBezTo>
                      <a:pt x="27198" y="-4536"/>
                      <a:pt x="-1377" y="-4632"/>
                      <a:pt x="52" y="13752"/>
                    </a:cubicBezTo>
                    <a:lnTo>
                      <a:pt x="52" y="137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9694BE26-045F-4BFA-B11F-5F720B8B64B8}"/>
                  </a:ext>
                </a:extLst>
              </p:cNvPr>
              <p:cNvSpPr/>
              <p:nvPr/>
            </p:nvSpPr>
            <p:spPr>
              <a:xfrm>
                <a:off x="6530105" y="4049449"/>
                <a:ext cx="95120" cy="68999"/>
              </a:xfrm>
              <a:custGeom>
                <a:avLst/>
                <a:gdLst>
                  <a:gd name="connsiteX0" fmla="*/ 6573 w 159396"/>
                  <a:gd name="connsiteY0" fmla="*/ 27050 h 115624"/>
                  <a:gd name="connsiteX1" fmla="*/ 138399 w 159396"/>
                  <a:gd name="connsiteY1" fmla="*/ 113251 h 115624"/>
                  <a:gd name="connsiteX2" fmla="*/ 152782 w 159396"/>
                  <a:gd name="connsiteY2" fmla="*/ 88581 h 115624"/>
                  <a:gd name="connsiteX3" fmla="*/ 20956 w 159396"/>
                  <a:gd name="connsiteY3" fmla="*/ 2380 h 115624"/>
                  <a:gd name="connsiteX4" fmla="*/ 6573 w 159396"/>
                  <a:gd name="connsiteY4" fmla="*/ 27050 h 115624"/>
                  <a:gd name="connsiteX5" fmla="*/ 6573 w 159396"/>
                  <a:gd name="connsiteY5" fmla="*/ 27050 h 11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396" h="115624">
                    <a:moveTo>
                      <a:pt x="6573" y="27050"/>
                    </a:moveTo>
                    <a:cubicBezTo>
                      <a:pt x="50483" y="55815"/>
                      <a:pt x="94394" y="84581"/>
                      <a:pt x="138399" y="113251"/>
                    </a:cubicBezTo>
                    <a:cubicBezTo>
                      <a:pt x="153830" y="123347"/>
                      <a:pt x="168212" y="98582"/>
                      <a:pt x="152782" y="88581"/>
                    </a:cubicBezTo>
                    <a:cubicBezTo>
                      <a:pt x="108872" y="59816"/>
                      <a:pt x="64961" y="31050"/>
                      <a:pt x="20956" y="2380"/>
                    </a:cubicBezTo>
                    <a:cubicBezTo>
                      <a:pt x="5525" y="-7717"/>
                      <a:pt x="-8762" y="16953"/>
                      <a:pt x="6573" y="27050"/>
                    </a:cubicBezTo>
                    <a:lnTo>
                      <a:pt x="6573" y="27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1F5E1DD-06C6-E749-AF73-EC296D2E26EA}"/>
                </a:ext>
              </a:extLst>
            </p:cNvPr>
            <p:cNvGrpSpPr/>
            <p:nvPr/>
          </p:nvGrpSpPr>
          <p:grpSpPr>
            <a:xfrm>
              <a:off x="5527053" y="3955894"/>
              <a:ext cx="173381" cy="224726"/>
              <a:chOff x="5527053" y="3955894"/>
              <a:chExt cx="173381" cy="224726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91FD1B81-E1EF-422C-A5E0-7D26B0D891EE}"/>
                  </a:ext>
                </a:extLst>
              </p:cNvPr>
              <p:cNvSpPr/>
              <p:nvPr/>
            </p:nvSpPr>
            <p:spPr>
              <a:xfrm rot="1059925">
                <a:off x="5680419" y="4054064"/>
                <a:ext cx="20015" cy="126556"/>
              </a:xfrm>
              <a:custGeom>
                <a:avLst/>
                <a:gdLst>
                  <a:gd name="connsiteX0" fmla="*/ 4959 w 33539"/>
                  <a:gd name="connsiteY0" fmla="*/ 13788 h 212074"/>
                  <a:gd name="connsiteX1" fmla="*/ 6 w 33539"/>
                  <a:gd name="connsiteY1" fmla="*/ 198287 h 212074"/>
                  <a:gd name="connsiteX2" fmla="*/ 28581 w 33539"/>
                  <a:gd name="connsiteY2" fmla="*/ 198287 h 212074"/>
                  <a:gd name="connsiteX3" fmla="*/ 33534 w 33539"/>
                  <a:gd name="connsiteY3" fmla="*/ 13788 h 212074"/>
                  <a:gd name="connsiteX4" fmla="*/ 4959 w 33539"/>
                  <a:gd name="connsiteY4" fmla="*/ 13788 h 212074"/>
                  <a:gd name="connsiteX5" fmla="*/ 4959 w 33539"/>
                  <a:gd name="connsiteY5" fmla="*/ 13788 h 21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39" h="212074">
                    <a:moveTo>
                      <a:pt x="4959" y="13788"/>
                    </a:moveTo>
                    <a:cubicBezTo>
                      <a:pt x="3339" y="75319"/>
                      <a:pt x="1720" y="136755"/>
                      <a:pt x="6" y="198287"/>
                    </a:cubicBezTo>
                    <a:cubicBezTo>
                      <a:pt x="-471" y="216670"/>
                      <a:pt x="28104" y="216670"/>
                      <a:pt x="28581" y="198287"/>
                    </a:cubicBezTo>
                    <a:cubicBezTo>
                      <a:pt x="30200" y="136755"/>
                      <a:pt x="31819" y="75319"/>
                      <a:pt x="33534" y="13788"/>
                    </a:cubicBezTo>
                    <a:cubicBezTo>
                      <a:pt x="34010" y="-4596"/>
                      <a:pt x="5435" y="-4596"/>
                      <a:pt x="4959" y="13788"/>
                    </a:cubicBezTo>
                    <a:lnTo>
                      <a:pt x="4959" y="137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D941EA49-52B1-429E-8E6F-6162CBE7A4F1}"/>
                  </a:ext>
                </a:extLst>
              </p:cNvPr>
              <p:cNvSpPr/>
              <p:nvPr/>
            </p:nvSpPr>
            <p:spPr>
              <a:xfrm rot="1059925">
                <a:off x="5559600" y="4001401"/>
                <a:ext cx="101262" cy="145915"/>
              </a:xfrm>
              <a:custGeom>
                <a:avLst/>
                <a:gdLst>
                  <a:gd name="connsiteX0" fmla="*/ 142644 w 169687"/>
                  <a:gd name="connsiteY0" fmla="*/ 6615 h 244515"/>
                  <a:gd name="connsiteX1" fmla="*/ 2341 w 169687"/>
                  <a:gd name="connsiteY1" fmla="*/ 223499 h 244515"/>
                  <a:gd name="connsiteX2" fmla="*/ 27010 w 169687"/>
                  <a:gd name="connsiteY2" fmla="*/ 237882 h 244515"/>
                  <a:gd name="connsiteX3" fmla="*/ 167314 w 169687"/>
                  <a:gd name="connsiteY3" fmla="*/ 20998 h 244515"/>
                  <a:gd name="connsiteX4" fmla="*/ 142644 w 169687"/>
                  <a:gd name="connsiteY4" fmla="*/ 6615 h 244515"/>
                  <a:gd name="connsiteX5" fmla="*/ 142644 w 169687"/>
                  <a:gd name="connsiteY5" fmla="*/ 6615 h 24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687" h="244515">
                    <a:moveTo>
                      <a:pt x="142644" y="6615"/>
                    </a:moveTo>
                    <a:cubicBezTo>
                      <a:pt x="95876" y="78910"/>
                      <a:pt x="49109" y="151205"/>
                      <a:pt x="2341" y="223499"/>
                    </a:cubicBezTo>
                    <a:cubicBezTo>
                      <a:pt x="-7660" y="239025"/>
                      <a:pt x="17009" y="253313"/>
                      <a:pt x="27010" y="237882"/>
                    </a:cubicBezTo>
                    <a:cubicBezTo>
                      <a:pt x="73778" y="165587"/>
                      <a:pt x="120546" y="93293"/>
                      <a:pt x="167314" y="20998"/>
                    </a:cubicBezTo>
                    <a:cubicBezTo>
                      <a:pt x="177410" y="5567"/>
                      <a:pt x="152645" y="-8815"/>
                      <a:pt x="142644" y="6615"/>
                    </a:cubicBezTo>
                    <a:lnTo>
                      <a:pt x="142644" y="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A5000259-4CE0-4601-B7FB-8DC889C7E74A}"/>
                  </a:ext>
                </a:extLst>
              </p:cNvPr>
              <p:cNvSpPr/>
              <p:nvPr/>
            </p:nvSpPr>
            <p:spPr>
              <a:xfrm rot="1059925">
                <a:off x="5527053" y="3955894"/>
                <a:ext cx="111341" cy="75631"/>
              </a:xfrm>
              <a:custGeom>
                <a:avLst/>
                <a:gdLst>
                  <a:gd name="connsiteX0" fmla="*/ 165441 w 186578"/>
                  <a:gd name="connsiteY0" fmla="*/ 2219 h 126738"/>
                  <a:gd name="connsiteX1" fmla="*/ 6755 w 186578"/>
                  <a:gd name="connsiteY1" fmla="*/ 99850 h 126738"/>
                  <a:gd name="connsiteX2" fmla="*/ 21137 w 186578"/>
                  <a:gd name="connsiteY2" fmla="*/ 124520 h 126738"/>
                  <a:gd name="connsiteX3" fmla="*/ 179824 w 186578"/>
                  <a:gd name="connsiteY3" fmla="*/ 26889 h 126738"/>
                  <a:gd name="connsiteX4" fmla="*/ 165441 w 186578"/>
                  <a:gd name="connsiteY4" fmla="*/ 2219 h 126738"/>
                  <a:gd name="connsiteX5" fmla="*/ 165441 w 186578"/>
                  <a:gd name="connsiteY5" fmla="*/ 2219 h 12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78" h="126738">
                    <a:moveTo>
                      <a:pt x="165441" y="2219"/>
                    </a:moveTo>
                    <a:cubicBezTo>
                      <a:pt x="112577" y="34794"/>
                      <a:pt x="59618" y="67275"/>
                      <a:pt x="6755" y="99850"/>
                    </a:cubicBezTo>
                    <a:cubicBezTo>
                      <a:pt x="-8866" y="109470"/>
                      <a:pt x="5421" y="134235"/>
                      <a:pt x="21137" y="124520"/>
                    </a:cubicBezTo>
                    <a:cubicBezTo>
                      <a:pt x="74001" y="91944"/>
                      <a:pt x="126960" y="59464"/>
                      <a:pt x="179824" y="26889"/>
                    </a:cubicBezTo>
                    <a:cubicBezTo>
                      <a:pt x="195445" y="17268"/>
                      <a:pt x="181157" y="-7497"/>
                      <a:pt x="165441" y="2219"/>
                    </a:cubicBezTo>
                    <a:lnTo>
                      <a:pt x="165441" y="22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7AB77D2-0ED8-5A43-8184-EF03A300E4DD}"/>
              </a:ext>
            </a:extLst>
          </p:cNvPr>
          <p:cNvGrpSpPr/>
          <p:nvPr/>
        </p:nvGrpSpPr>
        <p:grpSpPr>
          <a:xfrm>
            <a:off x="5860119" y="2845816"/>
            <a:ext cx="483036" cy="1263741"/>
            <a:chOff x="5860119" y="2845816"/>
            <a:chExt cx="483036" cy="1263741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A3E80CF-53DC-4323-B334-AF00683DA083}"/>
                </a:ext>
              </a:extLst>
            </p:cNvPr>
            <p:cNvSpPr/>
            <p:nvPr/>
          </p:nvSpPr>
          <p:spPr>
            <a:xfrm rot="384601" flipH="1">
              <a:off x="5909213" y="2856686"/>
              <a:ext cx="377069" cy="848402"/>
            </a:xfrm>
            <a:custGeom>
              <a:avLst/>
              <a:gdLst>
                <a:gd name="connsiteX0" fmla="*/ 688926 w 1371600"/>
                <a:gd name="connsiteY0" fmla="*/ 62 h 3086100"/>
                <a:gd name="connsiteX1" fmla="*/ 1317386 w 1371600"/>
                <a:gd name="connsiteY1" fmla="*/ 157 h 3086100"/>
                <a:gd name="connsiteX2" fmla="*/ 1373107 w 1371600"/>
                <a:gd name="connsiteY2" fmla="*/ 60641 h 3086100"/>
                <a:gd name="connsiteX3" fmla="*/ 1310718 w 1371600"/>
                <a:gd name="connsiteY3" fmla="*/ 675575 h 3086100"/>
                <a:gd name="connsiteX4" fmla="*/ 1240614 w 1371600"/>
                <a:gd name="connsiteY4" fmla="*/ 1394903 h 3086100"/>
                <a:gd name="connsiteX5" fmla="*/ 1168224 w 1371600"/>
                <a:gd name="connsiteY5" fmla="*/ 2118803 h 3086100"/>
                <a:gd name="connsiteX6" fmla="*/ 1107550 w 1371600"/>
                <a:gd name="connsiteY6" fmla="*/ 2738785 h 3086100"/>
                <a:gd name="connsiteX7" fmla="*/ 1078118 w 1371600"/>
                <a:gd name="connsiteY7" fmla="*/ 3046443 h 3086100"/>
                <a:gd name="connsiteX8" fmla="*/ 1021444 w 1371600"/>
                <a:gd name="connsiteY8" fmla="*/ 3087210 h 3086100"/>
                <a:gd name="connsiteX9" fmla="*/ 583389 w 1371600"/>
                <a:gd name="connsiteY9" fmla="*/ 3087210 h 3086100"/>
                <a:gd name="connsiteX10" fmla="*/ 354885 w 1371600"/>
                <a:gd name="connsiteY10" fmla="*/ 3087686 h 3086100"/>
                <a:gd name="connsiteX11" fmla="*/ 295258 w 1371600"/>
                <a:gd name="connsiteY11" fmla="*/ 3033965 h 3086100"/>
                <a:gd name="connsiteX12" fmla="*/ 202961 w 1371600"/>
                <a:gd name="connsiteY12" fmla="*/ 2096991 h 3086100"/>
                <a:gd name="connsiteX13" fmla="*/ 123427 w 1371600"/>
                <a:gd name="connsiteY13" fmla="*/ 1278222 h 3086100"/>
                <a:gd name="connsiteX14" fmla="*/ 40941 w 1371600"/>
                <a:gd name="connsiteY14" fmla="*/ 459739 h 3086100"/>
                <a:gd name="connsiteX15" fmla="*/ 1602 w 1371600"/>
                <a:gd name="connsiteY15" fmla="*/ 62260 h 3086100"/>
                <a:gd name="connsiteX16" fmla="*/ 60372 w 1371600"/>
                <a:gd name="connsiteY16" fmla="*/ 62 h 3086100"/>
                <a:gd name="connsiteX17" fmla="*/ 688926 w 1371600"/>
                <a:gd name="connsiteY17" fmla="*/ 62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1600" h="3086100">
                  <a:moveTo>
                    <a:pt x="688926" y="62"/>
                  </a:moveTo>
                  <a:cubicBezTo>
                    <a:pt x="898381" y="62"/>
                    <a:pt x="1107931" y="-128"/>
                    <a:pt x="1317386" y="157"/>
                  </a:cubicBezTo>
                  <a:cubicBezTo>
                    <a:pt x="1372345" y="253"/>
                    <a:pt x="1378441" y="5777"/>
                    <a:pt x="1373107" y="60641"/>
                  </a:cubicBezTo>
                  <a:cubicBezTo>
                    <a:pt x="1352914" y="265714"/>
                    <a:pt x="1331007" y="470597"/>
                    <a:pt x="1310718" y="675575"/>
                  </a:cubicBezTo>
                  <a:cubicBezTo>
                    <a:pt x="1286906" y="915319"/>
                    <a:pt x="1264236" y="1155159"/>
                    <a:pt x="1240614" y="1394903"/>
                  </a:cubicBezTo>
                  <a:cubicBezTo>
                    <a:pt x="1216802" y="1636267"/>
                    <a:pt x="1192132" y="1877440"/>
                    <a:pt x="1168224" y="2118803"/>
                  </a:cubicBezTo>
                  <a:cubicBezTo>
                    <a:pt x="1147746" y="2325401"/>
                    <a:pt x="1127743" y="2532093"/>
                    <a:pt x="1107550" y="2738785"/>
                  </a:cubicBezTo>
                  <a:cubicBezTo>
                    <a:pt x="1097549" y="2841370"/>
                    <a:pt x="1086976" y="2943859"/>
                    <a:pt x="1078118" y="3046443"/>
                  </a:cubicBezTo>
                  <a:cubicBezTo>
                    <a:pt x="1074879" y="3084543"/>
                    <a:pt x="1050495" y="3087210"/>
                    <a:pt x="1021444" y="3087210"/>
                  </a:cubicBezTo>
                  <a:cubicBezTo>
                    <a:pt x="875426" y="3087020"/>
                    <a:pt x="729408" y="3087210"/>
                    <a:pt x="583389" y="3087210"/>
                  </a:cubicBezTo>
                  <a:cubicBezTo>
                    <a:pt x="507189" y="3087210"/>
                    <a:pt x="430989" y="3085972"/>
                    <a:pt x="354885" y="3087686"/>
                  </a:cubicBezTo>
                  <a:cubicBezTo>
                    <a:pt x="315832" y="3088543"/>
                    <a:pt x="299163" y="3075494"/>
                    <a:pt x="295258" y="3033965"/>
                  </a:cubicBezTo>
                  <a:cubicBezTo>
                    <a:pt x="265826" y="2721545"/>
                    <a:pt x="233727" y="2409316"/>
                    <a:pt x="202961" y="2096991"/>
                  </a:cubicBezTo>
                  <a:cubicBezTo>
                    <a:pt x="176100" y="1824100"/>
                    <a:pt x="150478" y="1551113"/>
                    <a:pt x="123427" y="1278222"/>
                  </a:cubicBezTo>
                  <a:cubicBezTo>
                    <a:pt x="96471" y="1005331"/>
                    <a:pt x="68373" y="732630"/>
                    <a:pt x="40941" y="459739"/>
                  </a:cubicBezTo>
                  <a:cubicBezTo>
                    <a:pt x="27606" y="327246"/>
                    <a:pt x="13985" y="194848"/>
                    <a:pt x="1602" y="62260"/>
                  </a:cubicBezTo>
                  <a:cubicBezTo>
                    <a:pt x="-3732" y="5015"/>
                    <a:pt x="1507" y="157"/>
                    <a:pt x="60372" y="62"/>
                  </a:cubicBezTo>
                  <a:cubicBezTo>
                    <a:pt x="270017" y="-33"/>
                    <a:pt x="479472" y="62"/>
                    <a:pt x="688926" y="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DEC3436-54C3-457F-8DE8-AF609DFA47F3}"/>
                </a:ext>
              </a:extLst>
            </p:cNvPr>
            <p:cNvSpPr/>
            <p:nvPr/>
          </p:nvSpPr>
          <p:spPr>
            <a:xfrm rot="384601" flipH="1">
              <a:off x="5860119" y="3790097"/>
              <a:ext cx="324698" cy="319460"/>
            </a:xfrm>
            <a:custGeom>
              <a:avLst/>
              <a:gdLst>
                <a:gd name="connsiteX0" fmla="*/ 590455 w 1181100"/>
                <a:gd name="connsiteY0" fmla="*/ 1164908 h 1162050"/>
                <a:gd name="connsiteX1" fmla="*/ 0 w 1181100"/>
                <a:gd name="connsiteY1" fmla="*/ 582930 h 1162050"/>
                <a:gd name="connsiteX2" fmla="*/ 592836 w 1181100"/>
                <a:gd name="connsiteY2" fmla="*/ 0 h 1162050"/>
                <a:gd name="connsiteX3" fmla="*/ 1183196 w 1181100"/>
                <a:gd name="connsiteY3" fmla="*/ 585216 h 1162050"/>
                <a:gd name="connsiteX4" fmla="*/ 590455 w 1181100"/>
                <a:gd name="connsiteY4" fmla="*/ 1164908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1162050">
                  <a:moveTo>
                    <a:pt x="590455" y="1164908"/>
                  </a:moveTo>
                  <a:cubicBezTo>
                    <a:pt x="260985" y="1164908"/>
                    <a:pt x="-95" y="907542"/>
                    <a:pt x="0" y="582930"/>
                  </a:cubicBezTo>
                  <a:cubicBezTo>
                    <a:pt x="0" y="262319"/>
                    <a:pt x="267081" y="-286"/>
                    <a:pt x="592836" y="0"/>
                  </a:cubicBezTo>
                  <a:cubicBezTo>
                    <a:pt x="918210" y="286"/>
                    <a:pt x="1184339" y="263652"/>
                    <a:pt x="1183196" y="585216"/>
                  </a:cubicBezTo>
                  <a:cubicBezTo>
                    <a:pt x="1181957" y="925735"/>
                    <a:pt x="893159" y="1176242"/>
                    <a:pt x="590455" y="11649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865CC2A-A6CB-4F87-8403-C18093A764F4}"/>
                </a:ext>
              </a:extLst>
            </p:cNvPr>
            <p:cNvSpPr/>
            <p:nvPr/>
          </p:nvSpPr>
          <p:spPr>
            <a:xfrm rot="384601" flipH="1">
              <a:off x="5966086" y="2845816"/>
              <a:ext cx="377069" cy="848402"/>
            </a:xfrm>
            <a:custGeom>
              <a:avLst/>
              <a:gdLst>
                <a:gd name="connsiteX0" fmla="*/ 688831 w 1371600"/>
                <a:gd name="connsiteY0" fmla="*/ 62 h 3086100"/>
                <a:gd name="connsiteX1" fmla="*/ 1317291 w 1371600"/>
                <a:gd name="connsiteY1" fmla="*/ 157 h 3086100"/>
                <a:gd name="connsiteX2" fmla="*/ 1373012 w 1371600"/>
                <a:gd name="connsiteY2" fmla="*/ 60641 h 3086100"/>
                <a:gd name="connsiteX3" fmla="*/ 1310623 w 1371600"/>
                <a:gd name="connsiteY3" fmla="*/ 675575 h 3086100"/>
                <a:gd name="connsiteX4" fmla="*/ 1240519 w 1371600"/>
                <a:gd name="connsiteY4" fmla="*/ 1394903 h 3086100"/>
                <a:gd name="connsiteX5" fmla="*/ 1168129 w 1371600"/>
                <a:gd name="connsiteY5" fmla="*/ 2118803 h 3086100"/>
                <a:gd name="connsiteX6" fmla="*/ 1107455 w 1371600"/>
                <a:gd name="connsiteY6" fmla="*/ 2738786 h 3086100"/>
                <a:gd name="connsiteX7" fmla="*/ 1078023 w 1371600"/>
                <a:gd name="connsiteY7" fmla="*/ 3046443 h 3086100"/>
                <a:gd name="connsiteX8" fmla="*/ 1021349 w 1371600"/>
                <a:gd name="connsiteY8" fmla="*/ 3087210 h 3086100"/>
                <a:gd name="connsiteX9" fmla="*/ 583294 w 1371600"/>
                <a:gd name="connsiteY9" fmla="*/ 3087210 h 3086100"/>
                <a:gd name="connsiteX10" fmla="*/ 354789 w 1371600"/>
                <a:gd name="connsiteY10" fmla="*/ 3087686 h 3086100"/>
                <a:gd name="connsiteX11" fmla="*/ 295163 w 1371600"/>
                <a:gd name="connsiteY11" fmla="*/ 3033965 h 3086100"/>
                <a:gd name="connsiteX12" fmla="*/ 202866 w 1371600"/>
                <a:gd name="connsiteY12" fmla="*/ 2096991 h 3086100"/>
                <a:gd name="connsiteX13" fmla="*/ 123332 w 1371600"/>
                <a:gd name="connsiteY13" fmla="*/ 1278222 h 3086100"/>
                <a:gd name="connsiteX14" fmla="*/ 40845 w 1371600"/>
                <a:gd name="connsiteY14" fmla="*/ 459739 h 3086100"/>
                <a:gd name="connsiteX15" fmla="*/ 1602 w 1371600"/>
                <a:gd name="connsiteY15" fmla="*/ 62356 h 3086100"/>
                <a:gd name="connsiteX16" fmla="*/ 60372 w 1371600"/>
                <a:gd name="connsiteY16" fmla="*/ 157 h 3086100"/>
                <a:gd name="connsiteX17" fmla="*/ 688831 w 1371600"/>
                <a:gd name="connsiteY17" fmla="*/ 62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1600" h="3086100">
                  <a:moveTo>
                    <a:pt x="688831" y="62"/>
                  </a:moveTo>
                  <a:cubicBezTo>
                    <a:pt x="898286" y="62"/>
                    <a:pt x="1107836" y="-128"/>
                    <a:pt x="1317291" y="157"/>
                  </a:cubicBezTo>
                  <a:cubicBezTo>
                    <a:pt x="1372250" y="253"/>
                    <a:pt x="1378346" y="5777"/>
                    <a:pt x="1373012" y="60641"/>
                  </a:cubicBezTo>
                  <a:cubicBezTo>
                    <a:pt x="1352819" y="265714"/>
                    <a:pt x="1330911" y="470597"/>
                    <a:pt x="1310623" y="675575"/>
                  </a:cubicBezTo>
                  <a:cubicBezTo>
                    <a:pt x="1286811" y="915319"/>
                    <a:pt x="1264141" y="1155159"/>
                    <a:pt x="1240519" y="1394903"/>
                  </a:cubicBezTo>
                  <a:cubicBezTo>
                    <a:pt x="1216707" y="1636267"/>
                    <a:pt x="1192037" y="1877440"/>
                    <a:pt x="1168129" y="2118803"/>
                  </a:cubicBezTo>
                  <a:cubicBezTo>
                    <a:pt x="1147650" y="2325401"/>
                    <a:pt x="1127648" y="2532093"/>
                    <a:pt x="1107455" y="2738786"/>
                  </a:cubicBezTo>
                  <a:cubicBezTo>
                    <a:pt x="1097454" y="2841370"/>
                    <a:pt x="1086881" y="2943859"/>
                    <a:pt x="1078023" y="3046443"/>
                  </a:cubicBezTo>
                  <a:cubicBezTo>
                    <a:pt x="1074784" y="3084543"/>
                    <a:pt x="1050400" y="3087210"/>
                    <a:pt x="1021349" y="3087210"/>
                  </a:cubicBezTo>
                  <a:cubicBezTo>
                    <a:pt x="875331" y="3087020"/>
                    <a:pt x="729312" y="3087210"/>
                    <a:pt x="583294" y="3087210"/>
                  </a:cubicBezTo>
                  <a:cubicBezTo>
                    <a:pt x="507094" y="3087210"/>
                    <a:pt x="430894" y="3085972"/>
                    <a:pt x="354789" y="3087686"/>
                  </a:cubicBezTo>
                  <a:cubicBezTo>
                    <a:pt x="315737" y="3088544"/>
                    <a:pt x="299068" y="3075494"/>
                    <a:pt x="295163" y="3033965"/>
                  </a:cubicBezTo>
                  <a:cubicBezTo>
                    <a:pt x="265731" y="2721545"/>
                    <a:pt x="233631" y="2409316"/>
                    <a:pt x="202866" y="2096991"/>
                  </a:cubicBezTo>
                  <a:cubicBezTo>
                    <a:pt x="176005" y="1824100"/>
                    <a:pt x="150383" y="1551113"/>
                    <a:pt x="123332" y="1278222"/>
                  </a:cubicBezTo>
                  <a:cubicBezTo>
                    <a:pt x="96376" y="1005331"/>
                    <a:pt x="68277" y="732630"/>
                    <a:pt x="40845" y="459739"/>
                  </a:cubicBezTo>
                  <a:cubicBezTo>
                    <a:pt x="27606" y="327341"/>
                    <a:pt x="14080" y="194944"/>
                    <a:pt x="1602" y="62356"/>
                  </a:cubicBezTo>
                  <a:cubicBezTo>
                    <a:pt x="-3732" y="5110"/>
                    <a:pt x="1507" y="253"/>
                    <a:pt x="60372" y="157"/>
                  </a:cubicBezTo>
                  <a:cubicBezTo>
                    <a:pt x="269922" y="-33"/>
                    <a:pt x="479376" y="62"/>
                    <a:pt x="688831" y="62"/>
                  </a:cubicBezTo>
                  <a:close/>
                </a:path>
              </a:pathLst>
            </a:custGeom>
            <a:noFill/>
            <a:ln w="19050" cap="flat">
              <a:solidFill>
                <a:srgbClr val="687ED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" kern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4CE8388F-3A68-4A6D-8F46-8470EAE5000C}"/>
                </a:ext>
              </a:extLst>
            </p:cNvPr>
            <p:cNvSpPr/>
            <p:nvPr/>
          </p:nvSpPr>
          <p:spPr>
            <a:xfrm rot="384601" flipH="1">
              <a:off x="5917018" y="3779230"/>
              <a:ext cx="324698" cy="319460"/>
            </a:xfrm>
            <a:custGeom>
              <a:avLst/>
              <a:gdLst>
                <a:gd name="connsiteX0" fmla="*/ 590455 w 1181100"/>
                <a:gd name="connsiteY0" fmla="*/ 1164908 h 1162050"/>
                <a:gd name="connsiteX1" fmla="*/ 0 w 1181100"/>
                <a:gd name="connsiteY1" fmla="*/ 582930 h 1162050"/>
                <a:gd name="connsiteX2" fmla="*/ 592836 w 1181100"/>
                <a:gd name="connsiteY2" fmla="*/ 0 h 1162050"/>
                <a:gd name="connsiteX3" fmla="*/ 1183196 w 1181100"/>
                <a:gd name="connsiteY3" fmla="*/ 585216 h 1162050"/>
                <a:gd name="connsiteX4" fmla="*/ 590455 w 1181100"/>
                <a:gd name="connsiteY4" fmla="*/ 1164908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1162050">
                  <a:moveTo>
                    <a:pt x="590455" y="1164908"/>
                  </a:moveTo>
                  <a:cubicBezTo>
                    <a:pt x="260985" y="1164908"/>
                    <a:pt x="-95" y="907542"/>
                    <a:pt x="0" y="582930"/>
                  </a:cubicBezTo>
                  <a:cubicBezTo>
                    <a:pt x="0" y="262319"/>
                    <a:pt x="267081" y="-286"/>
                    <a:pt x="592836" y="0"/>
                  </a:cubicBezTo>
                  <a:cubicBezTo>
                    <a:pt x="918210" y="286"/>
                    <a:pt x="1184339" y="263652"/>
                    <a:pt x="1183196" y="585216"/>
                  </a:cubicBezTo>
                  <a:cubicBezTo>
                    <a:pt x="1181862" y="925735"/>
                    <a:pt x="893159" y="1176242"/>
                    <a:pt x="590455" y="1164908"/>
                  </a:cubicBezTo>
                  <a:close/>
                </a:path>
              </a:pathLst>
            </a:custGeom>
            <a:noFill/>
            <a:ln w="19050" cap="flat">
              <a:solidFill>
                <a:srgbClr val="687ED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" kern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1504290A-55C0-4439-A362-002B696C33FF}"/>
              </a:ext>
            </a:extLst>
          </p:cNvPr>
          <p:cNvGrpSpPr/>
          <p:nvPr/>
        </p:nvGrpSpPr>
        <p:grpSpPr>
          <a:xfrm>
            <a:off x="-246916" y="304743"/>
            <a:ext cx="1641074" cy="1636768"/>
            <a:chOff x="10171590" y="-1509661"/>
            <a:chExt cx="3576392" cy="3567008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BF951624-0214-4528-A48B-7DAE3346966D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xmlns="" id="{F64F682A-FBF0-428A-90A5-C822A17DEA18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xmlns="" id="{824A6E54-0B1C-4061-BD62-92B6B521D6C9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431323B4-CB54-452C-9C31-8217CB6B4528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0461D61F-E877-4103-BF1C-F9069C13267C}"/>
              </a:ext>
            </a:extLst>
          </p:cNvPr>
          <p:cNvGrpSpPr/>
          <p:nvPr/>
        </p:nvGrpSpPr>
        <p:grpSpPr>
          <a:xfrm>
            <a:off x="1275492" y="1944109"/>
            <a:ext cx="338896" cy="338006"/>
            <a:chOff x="10171590" y="-1509661"/>
            <a:chExt cx="3576392" cy="3567008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xmlns="" id="{B762C849-BE58-4A12-96EC-940255EAFB33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xmlns="" id="{58F90206-794D-4202-BF55-C8C01CCEB6F9}"/>
                </a:ext>
              </a:extLst>
            </p:cNvPr>
            <p:cNvSpPr/>
            <p:nvPr/>
          </p:nvSpPr>
          <p:spPr>
            <a:xfrm>
              <a:off x="11353069" y="-331282"/>
              <a:ext cx="1213434" cy="1210250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56CF8F2-5948-724F-A88D-8D77C3246D44}"/>
              </a:ext>
            </a:extLst>
          </p:cNvPr>
          <p:cNvGrpSpPr/>
          <p:nvPr/>
        </p:nvGrpSpPr>
        <p:grpSpPr>
          <a:xfrm rot="10800000">
            <a:off x="10439136" y="5157703"/>
            <a:ext cx="2523862" cy="2517240"/>
            <a:chOff x="10171590" y="-1509661"/>
            <a:chExt cx="3576392" cy="3567008"/>
          </a:xfrm>
        </p:grpSpPr>
        <p:sp>
          <p:nvSpPr>
            <p:cNvPr id="72" name="Rectangle: Rounded Corners 138">
              <a:extLst>
                <a:ext uri="{FF2B5EF4-FFF2-40B4-BE49-F238E27FC236}">
                  <a16:creationId xmlns:a16="http://schemas.microsoft.com/office/drawing/2014/main" xmlns="" id="{74025D28-6BFD-D949-8E22-D90FB1629F2F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: Rounded Corners 139">
              <a:extLst>
                <a:ext uri="{FF2B5EF4-FFF2-40B4-BE49-F238E27FC236}">
                  <a16:creationId xmlns:a16="http://schemas.microsoft.com/office/drawing/2014/main" xmlns="" id="{86AF6953-FFF7-E84B-AC3C-1C10869A0D1C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: Rounded Corners 140">
              <a:extLst>
                <a:ext uri="{FF2B5EF4-FFF2-40B4-BE49-F238E27FC236}">
                  <a16:creationId xmlns:a16="http://schemas.microsoft.com/office/drawing/2014/main" xmlns="" id="{A7E1499E-0D4F-0C47-BB66-A5A061253115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Rectangle: Rounded Corners 141">
              <a:extLst>
                <a:ext uri="{FF2B5EF4-FFF2-40B4-BE49-F238E27FC236}">
                  <a16:creationId xmlns:a16="http://schemas.microsoft.com/office/drawing/2014/main" xmlns="" id="{539FD1B0-0B68-2841-860E-B153ABF26860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0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6211888"/>
            <a:ext cx="461287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2"/>
          <p:cNvSpPr txBox="1">
            <a:spLocks noChangeArrowheads="1"/>
          </p:cNvSpPr>
          <p:nvPr/>
        </p:nvSpPr>
        <p:spPr bwMode="auto">
          <a:xfrm>
            <a:off x="4566773" y="6211888"/>
            <a:ext cx="7625227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dirty="0">
                <a:latin typeface="Georgia" pitchFamily="18" charset="0"/>
              </a:rPr>
              <a:t>Сайт </a:t>
            </a:r>
            <a:r>
              <a:rPr lang="en-US" altLang="ru-RU" sz="1800" dirty="0">
                <a:solidFill>
                  <a:schemeClr val="bg1"/>
                </a:solidFill>
                <a:latin typeface="Georgia" pitchFamily="18" charset="0"/>
                <a:hlinkClick r:id="rId5"/>
              </a:rPr>
              <a:t>http://</a:t>
            </a:r>
            <a:r>
              <a:rPr lang="en-US" altLang="ru-RU" sz="1800" dirty="0" smtClean="0">
                <a:solidFill>
                  <a:schemeClr val="bg1"/>
                </a:solidFill>
                <a:latin typeface="Georgia" pitchFamily="18" charset="0"/>
                <a:hlinkClick r:id="rId5"/>
              </a:rPr>
              <a:t>dou1-len.ucoz.ru/index/innovacionnaja_dejatelnost/0-85</a:t>
            </a:r>
            <a:endParaRPr lang="ru-RU" altLang="ru-RU" sz="1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/>
            <a:endParaRPr lang="ru-RU" altLang="ru-RU" sz="1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267" name="Picture 3" descr="C:\ФОТО\СТУДЕНТЫ\IMG-20201015-WA00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564" y="685522"/>
            <a:ext cx="3379075" cy="455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C:\ФОТО\СТУДЕНТЫ\IMG-20201015-WA0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23" y="831710"/>
            <a:ext cx="3500809" cy="4721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" name="TextBox 3"/>
          <p:cNvSpPr txBox="1">
            <a:spLocks noChangeArrowheads="1"/>
          </p:cNvSpPr>
          <p:nvPr/>
        </p:nvSpPr>
        <p:spPr bwMode="auto">
          <a:xfrm>
            <a:off x="5816636" y="5655837"/>
            <a:ext cx="396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</a:t>
            </a: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len.dou1@mail.ru</a:t>
            </a:r>
            <a:endParaRPr lang="ru-RU" altLang="ru-RU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1483 0.14722 L 0.00247 0.00417 " pathEditMode="relative" ptsTypes="AA">
                                      <p:cBhvr>
                                        <p:cTn id="71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5599 0.14722 L 4.16667E-7 -1.11111E-6 " pathEditMode="relative" ptsTypes="AA">
                                      <p:cBhvr>
                                        <p:cTn id="82" dur="2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14674 -0.13056 L 0.00013 0.00023 " pathEditMode="relative" ptsTypes="AA">
                                      <p:cBhvr>
                                        <p:cTn id="84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5599 -0.13056 L 4.16667E-7 0.00023 " pathEditMode="relative" ptsTypes="AA">
                                      <p:cBhvr>
                                        <p:cTn id="86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1" grpId="0" animBg="1"/>
      <p:bldP spid="83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8F80D29-9D6C-F140-84A4-2235A0466408}"/>
              </a:ext>
            </a:extLst>
          </p:cNvPr>
          <p:cNvGrpSpPr/>
          <p:nvPr/>
        </p:nvGrpSpPr>
        <p:grpSpPr>
          <a:xfrm>
            <a:off x="-1" y="1"/>
            <a:ext cx="12192000" cy="6858000"/>
            <a:chOff x="-1" y="1"/>
            <a:chExt cx="12192000" cy="6858000"/>
          </a:xfrm>
        </p:grpSpPr>
        <p:sp>
          <p:nvSpPr>
            <p:cNvPr id="63" name="Freeform 62">
              <a:extLst>
                <a:ext uri="{FF2B5EF4-FFF2-40B4-BE49-F238E27FC236}">
                  <a16:creationId xmlns="" xmlns:a16="http://schemas.microsoft.com/office/drawing/2014/main" id="{EF2E4B8D-6C16-3641-ABAF-3E026E9EE459}"/>
                </a:ext>
              </a:extLst>
            </p:cNvPr>
            <p:cNvSpPr/>
            <p:nvPr userDrawn="1"/>
          </p:nvSpPr>
          <p:spPr>
            <a:xfrm>
              <a:off x="9339756" y="1"/>
              <a:ext cx="2093529" cy="6858000"/>
            </a:xfrm>
            <a:custGeom>
              <a:avLst/>
              <a:gdLst>
                <a:gd name="connsiteX0" fmla="*/ 2111723 w 2665642"/>
                <a:gd name="connsiteY0" fmla="*/ 0 h 6858000"/>
                <a:gd name="connsiteX1" fmla="*/ 2665642 w 2665642"/>
                <a:gd name="connsiteY1" fmla="*/ 0 h 6858000"/>
                <a:gd name="connsiteX2" fmla="*/ 553919 w 2665642"/>
                <a:gd name="connsiteY2" fmla="*/ 6858000 h 6858000"/>
                <a:gd name="connsiteX3" fmla="*/ 0 w 2665642"/>
                <a:gd name="connsiteY3" fmla="*/ 6858000 h 6858000"/>
                <a:gd name="connsiteX4" fmla="*/ 2111723 w 266564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2" h="6858000">
                  <a:moveTo>
                    <a:pt x="2111723" y="0"/>
                  </a:moveTo>
                  <a:lnTo>
                    <a:pt x="2665642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="" xmlns:a16="http://schemas.microsoft.com/office/drawing/2014/main" id="{8FFDFEA8-8721-3945-97E6-EA3C7F9FE349}"/>
                </a:ext>
              </a:extLst>
            </p:cNvPr>
            <p:cNvSpPr/>
            <p:nvPr userDrawn="1"/>
          </p:nvSpPr>
          <p:spPr>
            <a:xfrm>
              <a:off x="639076" y="1"/>
              <a:ext cx="2093528" cy="6858000"/>
            </a:xfrm>
            <a:custGeom>
              <a:avLst/>
              <a:gdLst>
                <a:gd name="connsiteX0" fmla="*/ 2111723 w 2665641"/>
                <a:gd name="connsiteY0" fmla="*/ 0 h 6858000"/>
                <a:gd name="connsiteX1" fmla="*/ 2665641 w 2665641"/>
                <a:gd name="connsiteY1" fmla="*/ 0 h 6858000"/>
                <a:gd name="connsiteX2" fmla="*/ 553919 w 2665641"/>
                <a:gd name="connsiteY2" fmla="*/ 6858000 h 6858000"/>
                <a:gd name="connsiteX3" fmla="*/ 0 w 2665641"/>
                <a:gd name="connsiteY3" fmla="*/ 6858000 h 6858000"/>
                <a:gd name="connsiteX4" fmla="*/ 2111723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3" y="0"/>
                  </a:moveTo>
                  <a:lnTo>
                    <a:pt x="2665641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="" xmlns:a16="http://schemas.microsoft.com/office/drawing/2014/main" id="{D2B5082A-4666-C14C-9463-546CD3ECE0F9}"/>
                </a:ext>
              </a:extLst>
            </p:cNvPr>
            <p:cNvSpPr/>
            <p:nvPr userDrawn="1"/>
          </p:nvSpPr>
          <p:spPr>
            <a:xfrm>
              <a:off x="2379211" y="1"/>
              <a:ext cx="2093529" cy="6858000"/>
            </a:xfrm>
            <a:custGeom>
              <a:avLst/>
              <a:gdLst>
                <a:gd name="connsiteX0" fmla="*/ 2111723 w 2665642"/>
                <a:gd name="connsiteY0" fmla="*/ 0 h 6858000"/>
                <a:gd name="connsiteX1" fmla="*/ 2665642 w 2665642"/>
                <a:gd name="connsiteY1" fmla="*/ 0 h 6858000"/>
                <a:gd name="connsiteX2" fmla="*/ 553919 w 2665642"/>
                <a:gd name="connsiteY2" fmla="*/ 6858000 h 6858000"/>
                <a:gd name="connsiteX3" fmla="*/ 0 w 2665642"/>
                <a:gd name="connsiteY3" fmla="*/ 6858000 h 6858000"/>
                <a:gd name="connsiteX4" fmla="*/ 2111723 w 266564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2" h="6858000">
                  <a:moveTo>
                    <a:pt x="2111723" y="0"/>
                  </a:moveTo>
                  <a:lnTo>
                    <a:pt x="2665642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BF2FC6D5-B420-E049-BAFB-C30E9F3CB29C}"/>
                </a:ext>
              </a:extLst>
            </p:cNvPr>
            <p:cNvSpPr/>
            <p:nvPr userDrawn="1"/>
          </p:nvSpPr>
          <p:spPr>
            <a:xfrm>
              <a:off x="-1" y="1"/>
              <a:ext cx="992467" cy="4103928"/>
            </a:xfrm>
            <a:custGeom>
              <a:avLst/>
              <a:gdLst>
                <a:gd name="connsiteX0" fmla="*/ 709767 w 1263686"/>
                <a:gd name="connsiteY0" fmla="*/ 0 h 4103928"/>
                <a:gd name="connsiteX1" fmla="*/ 1263686 w 1263686"/>
                <a:gd name="connsiteY1" fmla="*/ 0 h 4103928"/>
                <a:gd name="connsiteX2" fmla="*/ 0 w 1263686"/>
                <a:gd name="connsiteY2" fmla="*/ 4103928 h 4103928"/>
                <a:gd name="connsiteX3" fmla="*/ 0 w 1263686"/>
                <a:gd name="connsiteY3" fmla="*/ 2305029 h 4103928"/>
                <a:gd name="connsiteX4" fmla="*/ 709767 w 1263686"/>
                <a:gd name="connsiteY4" fmla="*/ 0 h 410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686" h="4103928">
                  <a:moveTo>
                    <a:pt x="709767" y="0"/>
                  </a:moveTo>
                  <a:lnTo>
                    <a:pt x="1263686" y="0"/>
                  </a:lnTo>
                  <a:lnTo>
                    <a:pt x="0" y="4103928"/>
                  </a:lnTo>
                  <a:lnTo>
                    <a:pt x="0" y="2305029"/>
                  </a:lnTo>
                  <a:lnTo>
                    <a:pt x="709767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="" xmlns:a16="http://schemas.microsoft.com/office/drawing/2014/main" id="{7A517FC0-BEF8-4B41-A1FE-A215213C35D0}"/>
                </a:ext>
              </a:extLst>
            </p:cNvPr>
            <p:cNvSpPr/>
            <p:nvPr userDrawn="1"/>
          </p:nvSpPr>
          <p:spPr>
            <a:xfrm>
              <a:off x="4119348" y="1"/>
              <a:ext cx="2093528" cy="6858000"/>
            </a:xfrm>
            <a:custGeom>
              <a:avLst/>
              <a:gdLst>
                <a:gd name="connsiteX0" fmla="*/ 2111722 w 2665641"/>
                <a:gd name="connsiteY0" fmla="*/ 0 h 6858000"/>
                <a:gd name="connsiteX1" fmla="*/ 2665641 w 2665641"/>
                <a:gd name="connsiteY1" fmla="*/ 0 h 6858000"/>
                <a:gd name="connsiteX2" fmla="*/ 553918 w 2665641"/>
                <a:gd name="connsiteY2" fmla="*/ 6858000 h 6858000"/>
                <a:gd name="connsiteX3" fmla="*/ 0 w 2665641"/>
                <a:gd name="connsiteY3" fmla="*/ 6858000 h 6858000"/>
                <a:gd name="connsiteX4" fmla="*/ 2111722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2" y="0"/>
                  </a:moveTo>
                  <a:lnTo>
                    <a:pt x="2665641" y="0"/>
                  </a:lnTo>
                  <a:lnTo>
                    <a:pt x="553918" y="6858000"/>
                  </a:lnTo>
                  <a:lnTo>
                    <a:pt x="0" y="6858000"/>
                  </a:lnTo>
                  <a:lnTo>
                    <a:pt x="2111722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="" xmlns:a16="http://schemas.microsoft.com/office/drawing/2014/main" id="{3FBF81B4-B240-AB4A-B5B4-C7467B45754B}"/>
                </a:ext>
              </a:extLst>
            </p:cNvPr>
            <p:cNvSpPr/>
            <p:nvPr userDrawn="1"/>
          </p:nvSpPr>
          <p:spPr>
            <a:xfrm>
              <a:off x="5859484" y="1"/>
              <a:ext cx="2093528" cy="6858000"/>
            </a:xfrm>
            <a:custGeom>
              <a:avLst/>
              <a:gdLst>
                <a:gd name="connsiteX0" fmla="*/ 2111722 w 2665641"/>
                <a:gd name="connsiteY0" fmla="*/ 0 h 6858000"/>
                <a:gd name="connsiteX1" fmla="*/ 2665641 w 2665641"/>
                <a:gd name="connsiteY1" fmla="*/ 0 h 6858000"/>
                <a:gd name="connsiteX2" fmla="*/ 553919 w 2665641"/>
                <a:gd name="connsiteY2" fmla="*/ 6858000 h 6858000"/>
                <a:gd name="connsiteX3" fmla="*/ 0 w 2665641"/>
                <a:gd name="connsiteY3" fmla="*/ 6858000 h 6858000"/>
                <a:gd name="connsiteX4" fmla="*/ 2111722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2" y="0"/>
                  </a:moveTo>
                  <a:lnTo>
                    <a:pt x="2665641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2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="" xmlns:a16="http://schemas.microsoft.com/office/drawing/2014/main" id="{3B803A7E-ABC7-FE40-84DB-EF975D609448}"/>
                </a:ext>
              </a:extLst>
            </p:cNvPr>
            <p:cNvSpPr/>
            <p:nvPr userDrawn="1"/>
          </p:nvSpPr>
          <p:spPr>
            <a:xfrm>
              <a:off x="7599621" y="1"/>
              <a:ext cx="2093528" cy="6858000"/>
            </a:xfrm>
            <a:custGeom>
              <a:avLst/>
              <a:gdLst>
                <a:gd name="connsiteX0" fmla="*/ 2111723 w 2665641"/>
                <a:gd name="connsiteY0" fmla="*/ 0 h 6858000"/>
                <a:gd name="connsiteX1" fmla="*/ 2665641 w 2665641"/>
                <a:gd name="connsiteY1" fmla="*/ 0 h 6858000"/>
                <a:gd name="connsiteX2" fmla="*/ 553919 w 2665641"/>
                <a:gd name="connsiteY2" fmla="*/ 6858000 h 6858000"/>
                <a:gd name="connsiteX3" fmla="*/ 0 w 2665641"/>
                <a:gd name="connsiteY3" fmla="*/ 6858000 h 6858000"/>
                <a:gd name="connsiteX4" fmla="*/ 2111723 w 266564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641" h="6858000">
                  <a:moveTo>
                    <a:pt x="2111723" y="0"/>
                  </a:moveTo>
                  <a:lnTo>
                    <a:pt x="2665641" y="0"/>
                  </a:lnTo>
                  <a:lnTo>
                    <a:pt x="553919" y="6858000"/>
                  </a:lnTo>
                  <a:lnTo>
                    <a:pt x="0" y="6858000"/>
                  </a:lnTo>
                  <a:lnTo>
                    <a:pt x="211172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="" xmlns:a16="http://schemas.microsoft.com/office/drawing/2014/main" id="{2AD60B1E-C042-6746-838D-A3CFF9D85AD1}"/>
                </a:ext>
              </a:extLst>
            </p:cNvPr>
            <p:cNvSpPr/>
            <p:nvPr userDrawn="1"/>
          </p:nvSpPr>
          <p:spPr>
            <a:xfrm>
              <a:off x="11079892" y="2259353"/>
              <a:ext cx="1112107" cy="4598648"/>
            </a:xfrm>
            <a:custGeom>
              <a:avLst/>
              <a:gdLst>
                <a:gd name="connsiteX0" fmla="*/ 1416020 w 1416020"/>
                <a:gd name="connsiteY0" fmla="*/ 0 h 4598648"/>
                <a:gd name="connsiteX1" fmla="*/ 1416020 w 1416020"/>
                <a:gd name="connsiteY1" fmla="*/ 1798899 h 4598648"/>
                <a:gd name="connsiteX2" fmla="*/ 553918 w 1416020"/>
                <a:gd name="connsiteY2" fmla="*/ 4598648 h 4598648"/>
                <a:gd name="connsiteX3" fmla="*/ 0 w 1416020"/>
                <a:gd name="connsiteY3" fmla="*/ 4598648 h 4598648"/>
                <a:gd name="connsiteX4" fmla="*/ 1416020 w 1416020"/>
                <a:gd name="connsiteY4" fmla="*/ 0 h 45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020" h="4598648">
                  <a:moveTo>
                    <a:pt x="1416020" y="0"/>
                  </a:moveTo>
                  <a:lnTo>
                    <a:pt x="1416020" y="1798899"/>
                  </a:lnTo>
                  <a:lnTo>
                    <a:pt x="553918" y="4598648"/>
                  </a:lnTo>
                  <a:lnTo>
                    <a:pt x="0" y="4598648"/>
                  </a:lnTo>
                  <a:lnTo>
                    <a:pt x="1416020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26337F8-B926-6C49-B7F7-C9B50E9A9392}"/>
              </a:ext>
            </a:extLst>
          </p:cNvPr>
          <p:cNvGrpSpPr/>
          <p:nvPr/>
        </p:nvGrpSpPr>
        <p:grpSpPr>
          <a:xfrm>
            <a:off x="-1" y="0"/>
            <a:ext cx="12192001" cy="6858002"/>
            <a:chOff x="-1" y="0"/>
            <a:chExt cx="12192001" cy="6858002"/>
          </a:xfrm>
        </p:grpSpPr>
        <p:sp>
          <p:nvSpPr>
            <p:cNvPr id="96" name="Freeform 95">
              <a:extLst>
                <a:ext uri="{FF2B5EF4-FFF2-40B4-BE49-F238E27FC236}">
                  <a16:creationId xmlns="" xmlns:a16="http://schemas.microsoft.com/office/drawing/2014/main" id="{66F548EC-91B5-8C4B-820A-2F78AFA5CF69}"/>
                </a:ext>
              </a:extLst>
            </p:cNvPr>
            <p:cNvSpPr/>
            <p:nvPr userDrawn="1"/>
          </p:nvSpPr>
          <p:spPr>
            <a:xfrm>
              <a:off x="11949961" y="5857153"/>
              <a:ext cx="242039" cy="1000849"/>
            </a:xfrm>
            <a:custGeom>
              <a:avLst/>
              <a:gdLst>
                <a:gd name="connsiteX0" fmla="*/ 308183 w 308183"/>
                <a:gd name="connsiteY0" fmla="*/ 0 h 1000849"/>
                <a:gd name="connsiteX1" fmla="*/ 308183 w 308183"/>
                <a:gd name="connsiteY1" fmla="*/ 1000849 h 1000849"/>
                <a:gd name="connsiteX2" fmla="*/ 0 w 308183"/>
                <a:gd name="connsiteY2" fmla="*/ 1000849 h 1000849"/>
                <a:gd name="connsiteX3" fmla="*/ 308183 w 308183"/>
                <a:gd name="connsiteY3" fmla="*/ 0 h 100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183" h="1000849">
                  <a:moveTo>
                    <a:pt x="308183" y="0"/>
                  </a:moveTo>
                  <a:lnTo>
                    <a:pt x="308183" y="1000849"/>
                  </a:lnTo>
                  <a:lnTo>
                    <a:pt x="0" y="1000849"/>
                  </a:lnTo>
                  <a:lnTo>
                    <a:pt x="308183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C03F7CD-0E3E-2749-8AFD-B8518F123C68}"/>
                </a:ext>
              </a:extLst>
            </p:cNvPr>
            <p:cNvGrpSpPr/>
            <p:nvPr/>
          </p:nvGrpSpPr>
          <p:grpSpPr>
            <a:xfrm>
              <a:off x="-1" y="0"/>
              <a:ext cx="12192000" cy="6858001"/>
              <a:chOff x="-1" y="0"/>
              <a:chExt cx="12192000" cy="6858001"/>
            </a:xfrm>
          </p:grpSpPr>
          <p:sp>
            <p:nvSpPr>
              <p:cNvPr id="66" name="Freeform 65">
                <a:extLst>
                  <a:ext uri="{FF2B5EF4-FFF2-40B4-BE49-F238E27FC236}">
                    <a16:creationId xmlns="" xmlns:a16="http://schemas.microsoft.com/office/drawing/2014/main" id="{337C6EC5-921E-8347-981C-3FD9F2ABCA78}"/>
                  </a:ext>
                </a:extLst>
              </p:cNvPr>
              <p:cNvSpPr/>
              <p:nvPr userDrawn="1"/>
            </p:nvSpPr>
            <p:spPr>
              <a:xfrm>
                <a:off x="10209824" y="1"/>
                <a:ext cx="1982175" cy="6858000"/>
              </a:xfrm>
              <a:custGeom>
                <a:avLst/>
                <a:gdLst>
                  <a:gd name="connsiteX0" fmla="*/ 2111722 w 2523858"/>
                  <a:gd name="connsiteY0" fmla="*/ 0 h 6858000"/>
                  <a:gd name="connsiteX1" fmla="*/ 2523858 w 2523858"/>
                  <a:gd name="connsiteY1" fmla="*/ 0 h 6858000"/>
                  <a:gd name="connsiteX2" fmla="*/ 2523858 w 2523858"/>
                  <a:gd name="connsiteY2" fmla="*/ 460452 h 6858000"/>
                  <a:gd name="connsiteX3" fmla="*/ 553918 w 2523858"/>
                  <a:gd name="connsiteY3" fmla="*/ 6858000 h 6858000"/>
                  <a:gd name="connsiteX4" fmla="*/ 0 w 2523858"/>
                  <a:gd name="connsiteY4" fmla="*/ 6858000 h 6858000"/>
                  <a:gd name="connsiteX5" fmla="*/ 2111722 w 2523858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3858" h="6858000">
                    <a:moveTo>
                      <a:pt x="2111722" y="0"/>
                    </a:moveTo>
                    <a:lnTo>
                      <a:pt x="2523858" y="0"/>
                    </a:lnTo>
                    <a:lnTo>
                      <a:pt x="2523858" y="460452"/>
                    </a:lnTo>
                    <a:lnTo>
                      <a:pt x="553918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="" xmlns:a16="http://schemas.microsoft.com/office/drawing/2014/main" id="{E379B772-473B-0B49-93E3-1596264D556C}"/>
                  </a:ext>
                </a:extLst>
              </p:cNvPr>
              <p:cNvSpPr/>
              <p:nvPr userDrawn="1"/>
            </p:nvSpPr>
            <p:spPr>
              <a:xfrm>
                <a:off x="1509143" y="1"/>
                <a:ext cx="2093528" cy="6858000"/>
              </a:xfrm>
              <a:custGeom>
                <a:avLst/>
                <a:gdLst>
                  <a:gd name="connsiteX0" fmla="*/ 2111723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3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3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3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="" xmlns:a16="http://schemas.microsoft.com/office/drawing/2014/main" id="{32EA56CB-3257-F145-8185-44AE9C9D3646}"/>
                  </a:ext>
                </a:extLst>
              </p:cNvPr>
              <p:cNvSpPr/>
              <p:nvPr userDrawn="1"/>
            </p:nvSpPr>
            <p:spPr>
              <a:xfrm>
                <a:off x="3249280" y="1"/>
                <a:ext cx="2093528" cy="6858000"/>
              </a:xfrm>
              <a:custGeom>
                <a:avLst/>
                <a:gdLst>
                  <a:gd name="connsiteX0" fmla="*/ 2111722 w 2665641"/>
                  <a:gd name="connsiteY0" fmla="*/ 0 h 6858000"/>
                  <a:gd name="connsiteX1" fmla="*/ 2665641 w 2665641"/>
                  <a:gd name="connsiteY1" fmla="*/ 0 h 6858000"/>
                  <a:gd name="connsiteX2" fmla="*/ 553918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2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2" y="0"/>
                    </a:moveTo>
                    <a:lnTo>
                      <a:pt x="2665641" y="0"/>
                    </a:lnTo>
                    <a:lnTo>
                      <a:pt x="553918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="" xmlns:a16="http://schemas.microsoft.com/office/drawing/2014/main" id="{F279E84F-24ED-524A-92E9-F4997D8DFD3F}"/>
                  </a:ext>
                </a:extLst>
              </p:cNvPr>
              <p:cNvSpPr/>
              <p:nvPr userDrawn="1"/>
            </p:nvSpPr>
            <p:spPr>
              <a:xfrm>
                <a:off x="0" y="1"/>
                <a:ext cx="122399" cy="506128"/>
              </a:xfrm>
              <a:custGeom>
                <a:avLst/>
                <a:gdLst>
                  <a:gd name="connsiteX0" fmla="*/ 0 w 155848"/>
                  <a:gd name="connsiteY0" fmla="*/ 0 h 506128"/>
                  <a:gd name="connsiteX1" fmla="*/ 155848 w 155848"/>
                  <a:gd name="connsiteY1" fmla="*/ 0 h 506128"/>
                  <a:gd name="connsiteX2" fmla="*/ 0 w 155848"/>
                  <a:gd name="connsiteY2" fmla="*/ 506128 h 506128"/>
                  <a:gd name="connsiteX3" fmla="*/ 0 w 155848"/>
                  <a:gd name="connsiteY3" fmla="*/ 0 h 50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848" h="506128">
                    <a:moveTo>
                      <a:pt x="0" y="0"/>
                    </a:moveTo>
                    <a:lnTo>
                      <a:pt x="155848" y="0"/>
                    </a:lnTo>
                    <a:lnTo>
                      <a:pt x="0" y="506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="" xmlns:a16="http://schemas.microsoft.com/office/drawing/2014/main" id="{98A60F51-BBA7-AA46-83C5-6A03C55B04F7}"/>
                  </a:ext>
                </a:extLst>
              </p:cNvPr>
              <p:cNvSpPr/>
              <p:nvPr userDrawn="1"/>
            </p:nvSpPr>
            <p:spPr>
              <a:xfrm>
                <a:off x="4989417" y="1"/>
                <a:ext cx="2093528" cy="6858000"/>
              </a:xfrm>
              <a:custGeom>
                <a:avLst/>
                <a:gdLst>
                  <a:gd name="connsiteX0" fmla="*/ 2111722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2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2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="" xmlns:a16="http://schemas.microsoft.com/office/drawing/2014/main" id="{647A1CC6-CA14-8F40-8630-076DB8C5E6D2}"/>
                  </a:ext>
                </a:extLst>
              </p:cNvPr>
              <p:cNvSpPr/>
              <p:nvPr userDrawn="1"/>
            </p:nvSpPr>
            <p:spPr>
              <a:xfrm>
                <a:off x="6729553" y="1"/>
                <a:ext cx="2093528" cy="6858000"/>
              </a:xfrm>
              <a:custGeom>
                <a:avLst/>
                <a:gdLst>
                  <a:gd name="connsiteX0" fmla="*/ 2111722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2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2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2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="" xmlns:a16="http://schemas.microsoft.com/office/drawing/2014/main" id="{F0998CED-4491-324B-86A2-BA559062FF67}"/>
                  </a:ext>
                </a:extLst>
              </p:cNvPr>
              <p:cNvSpPr/>
              <p:nvPr userDrawn="1"/>
            </p:nvSpPr>
            <p:spPr>
              <a:xfrm>
                <a:off x="8469688" y="1"/>
                <a:ext cx="2093528" cy="6858000"/>
              </a:xfrm>
              <a:custGeom>
                <a:avLst/>
                <a:gdLst>
                  <a:gd name="connsiteX0" fmla="*/ 2111723 w 2665641"/>
                  <a:gd name="connsiteY0" fmla="*/ 0 h 6858000"/>
                  <a:gd name="connsiteX1" fmla="*/ 2665641 w 2665641"/>
                  <a:gd name="connsiteY1" fmla="*/ 0 h 6858000"/>
                  <a:gd name="connsiteX2" fmla="*/ 553919 w 2665641"/>
                  <a:gd name="connsiteY2" fmla="*/ 6858000 h 6858000"/>
                  <a:gd name="connsiteX3" fmla="*/ 0 w 2665641"/>
                  <a:gd name="connsiteY3" fmla="*/ 6858000 h 6858000"/>
                  <a:gd name="connsiteX4" fmla="*/ 2111723 w 266564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5641" h="6858000">
                    <a:moveTo>
                      <a:pt x="2111723" y="0"/>
                    </a:moveTo>
                    <a:lnTo>
                      <a:pt x="2665641" y="0"/>
                    </a:lnTo>
                    <a:lnTo>
                      <a:pt x="553919" y="6858000"/>
                    </a:lnTo>
                    <a:lnTo>
                      <a:pt x="0" y="6858000"/>
                    </a:lnTo>
                    <a:lnTo>
                      <a:pt x="2111723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="" xmlns:a16="http://schemas.microsoft.com/office/drawing/2014/main" id="{8709D97A-34C8-6F47-ADDB-EA4D8D23A981}"/>
                  </a:ext>
                </a:extLst>
              </p:cNvPr>
              <p:cNvSpPr/>
              <p:nvPr userDrawn="1"/>
            </p:nvSpPr>
            <p:spPr>
              <a:xfrm>
                <a:off x="-1" y="0"/>
                <a:ext cx="1862536" cy="6858000"/>
              </a:xfrm>
              <a:custGeom>
                <a:avLst/>
                <a:gdLst>
                  <a:gd name="connsiteX0" fmla="*/ 2371524 w 2371524"/>
                  <a:gd name="connsiteY0" fmla="*/ 0 h 6858000"/>
                  <a:gd name="connsiteX1" fmla="*/ 259801 w 2371524"/>
                  <a:gd name="connsiteY1" fmla="*/ 6858000 h 6858000"/>
                  <a:gd name="connsiteX2" fmla="*/ 1 w 2371524"/>
                  <a:gd name="connsiteY2" fmla="*/ 6858000 h 6858000"/>
                  <a:gd name="connsiteX3" fmla="*/ 0 w 2371524"/>
                  <a:gd name="connsiteY3" fmla="*/ 5902827 h 6858000"/>
                  <a:gd name="connsiteX4" fmla="*/ 1817605 w 2371524"/>
                  <a:gd name="connsiteY4" fmla="*/ 1 h 6858000"/>
                  <a:gd name="connsiteX5" fmla="*/ 2371524 w 2371524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1524" h="6858000">
                    <a:moveTo>
                      <a:pt x="2371524" y="0"/>
                    </a:moveTo>
                    <a:lnTo>
                      <a:pt x="259801" y="6858000"/>
                    </a:lnTo>
                    <a:lnTo>
                      <a:pt x="1" y="6858000"/>
                    </a:lnTo>
                    <a:lnTo>
                      <a:pt x="0" y="5902827"/>
                    </a:lnTo>
                    <a:lnTo>
                      <a:pt x="1817605" y="1"/>
                    </a:lnTo>
                    <a:lnTo>
                      <a:pt x="2371524" y="0"/>
                    </a:ln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1AA4B1-99F2-4A89-865D-4DC4D0040500}"/>
              </a:ext>
            </a:extLst>
          </p:cNvPr>
          <p:cNvSpPr txBox="1"/>
          <p:nvPr/>
        </p:nvSpPr>
        <p:spPr>
          <a:xfrm>
            <a:off x="271850" y="3803250"/>
            <a:ext cx="270369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Georgia" panose="02040502050405020303" pitchFamily="18" charset="0"/>
              </a:rPr>
              <a:t>усовершенствовать развивающую предметно-пространственную среду для </a:t>
            </a:r>
            <a:r>
              <a:rPr lang="ru-RU" sz="13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пространственно</a:t>
            </a:r>
            <a:r>
              <a:rPr lang="ru-RU" sz="1300" b="1" dirty="0">
                <a:solidFill>
                  <a:schemeClr val="bg1"/>
                </a:solidFill>
                <a:latin typeface="Georgia" panose="02040502050405020303" pitchFamily="18" charset="0"/>
              </a:rPr>
              <a:t> - развивающей игровой деятельности, направленной на развитие креативных способностей детей 3-7 (8) лет</a:t>
            </a:r>
            <a:endParaRPr lang="en-US" sz="13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439E9B5-2467-4999-AF15-E49B7BA49A54}"/>
              </a:ext>
            </a:extLst>
          </p:cNvPr>
          <p:cNvSpPr txBox="1"/>
          <p:nvPr/>
        </p:nvSpPr>
        <p:spPr>
          <a:xfrm>
            <a:off x="3138616" y="3760476"/>
            <a:ext cx="27208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разработать </a:t>
            </a: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 апробировать </a:t>
            </a: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методическое обеспечение для реализации проекта, по усовершенствованию РППС игровыми комплектами и модулями </a:t>
            </a: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14300" indent="-1143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Воскобовича</a:t>
            </a: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3B5A4C6-442A-4DCC-9FCF-628C403F147A}"/>
              </a:ext>
            </a:extLst>
          </p:cNvPr>
          <p:cNvSpPr txBox="1"/>
          <p:nvPr/>
        </p:nvSpPr>
        <p:spPr>
          <a:xfrm>
            <a:off x="6253223" y="3803250"/>
            <a:ext cx="256985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составить авторские игровые занятий с постепенным усложнением, на </a:t>
            </a: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основе дидактического </a:t>
            </a: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материала и интеллектуально-творческой технологии</a:t>
            </a: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2E1CBFE-0AE1-4AC8-ACEC-6E78FF955EA9}"/>
              </a:ext>
            </a:extLst>
          </p:cNvPr>
          <p:cNvSpPr txBox="1"/>
          <p:nvPr/>
        </p:nvSpPr>
        <p:spPr>
          <a:xfrm>
            <a:off x="9004558" y="3803251"/>
            <a:ext cx="2533550" cy="28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150" b="1" dirty="0">
                <a:solidFill>
                  <a:schemeClr val="bg1"/>
                </a:solidFill>
                <a:latin typeface="Georgia" panose="02040502050405020303" pitchFamily="18" charset="0"/>
              </a:rPr>
              <a:t>апробировать диагностический инструментарий определения креативности мышления у детей дошкольного </a:t>
            </a:r>
            <a:r>
              <a:rPr lang="ru-RU" sz="115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возраста;</a:t>
            </a:r>
          </a:p>
          <a:p>
            <a:pPr marL="114300" indent="-1143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150" b="1" dirty="0">
                <a:solidFill>
                  <a:schemeClr val="bg1"/>
                </a:solidFill>
                <a:latin typeface="Georgia" panose="02040502050405020303" pitchFamily="18" charset="0"/>
              </a:rPr>
              <a:t>распространить опыт работы по созданию </a:t>
            </a:r>
            <a:r>
              <a:rPr lang="ru-RU" sz="115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РППС </a:t>
            </a:r>
            <a:r>
              <a:rPr lang="ru-RU" sz="115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пространственно</a:t>
            </a:r>
            <a:r>
              <a:rPr lang="ru-RU" sz="115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150" b="1" dirty="0">
                <a:solidFill>
                  <a:schemeClr val="bg1"/>
                </a:solidFill>
                <a:latin typeface="Georgia" panose="02040502050405020303" pitchFamily="18" charset="0"/>
              </a:rPr>
              <a:t>- развивающей игровой деятельности с использованием целостной системы технологии В.В. </a:t>
            </a:r>
            <a:r>
              <a:rPr lang="ru-RU" sz="115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Воскобовича</a:t>
            </a:r>
            <a:endParaRPr lang="en-US" sz="11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7DF7E07-A1B9-4241-B625-6F07E0565B78}"/>
              </a:ext>
            </a:extLst>
          </p:cNvPr>
          <p:cNvGrpSpPr/>
          <p:nvPr/>
        </p:nvGrpSpPr>
        <p:grpSpPr>
          <a:xfrm>
            <a:off x="385798" y="3311254"/>
            <a:ext cx="2653189" cy="3241334"/>
            <a:chOff x="1034841" y="3286490"/>
            <a:chExt cx="2257424" cy="2549571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6B2A9CB9-87D3-43D4-926C-E32DC6515D6F}"/>
                </a:ext>
              </a:extLst>
            </p:cNvPr>
            <p:cNvGrpSpPr/>
            <p:nvPr/>
          </p:nvGrpSpPr>
          <p:grpSpPr>
            <a:xfrm>
              <a:off x="1034841" y="3286490"/>
              <a:ext cx="2257424" cy="2549571"/>
              <a:chOff x="1704975" y="2334498"/>
              <a:chExt cx="2257424" cy="254957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ECCF99C6-5ABF-4B63-BFD0-61B163B37594}"/>
                  </a:ext>
                </a:extLst>
              </p:cNvPr>
              <p:cNvSpPr/>
              <p:nvPr/>
            </p:nvSpPr>
            <p:spPr>
              <a:xfrm rot="5400000">
                <a:off x="1664805" y="2586474"/>
                <a:ext cx="2406216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A8F6A14-61CA-41E8-BF96-CDF4F003EE41}"/>
                  </a:ext>
                </a:extLst>
              </p:cNvPr>
              <p:cNvSpPr/>
              <p:nvPr/>
            </p:nvSpPr>
            <p:spPr>
              <a:xfrm>
                <a:off x="1704975" y="2334498"/>
                <a:ext cx="1826429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879D48F-920C-4095-B987-9F64A8357F38}"/>
                </a:ext>
              </a:extLst>
            </p:cNvPr>
            <p:cNvSpPr/>
            <p:nvPr/>
          </p:nvSpPr>
          <p:spPr>
            <a:xfrm rot="5400000">
              <a:off x="2680332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B16B473-D955-574D-BC69-6350A2C8DD1F}"/>
              </a:ext>
            </a:extLst>
          </p:cNvPr>
          <p:cNvGrpSpPr/>
          <p:nvPr/>
        </p:nvGrpSpPr>
        <p:grpSpPr>
          <a:xfrm>
            <a:off x="3262247" y="3331293"/>
            <a:ext cx="2512803" cy="3221294"/>
            <a:chOff x="3681354" y="3286490"/>
            <a:chExt cx="2257424" cy="239617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167795B2-6FE7-438A-AAF2-2A860315B827}"/>
                </a:ext>
              </a:extLst>
            </p:cNvPr>
            <p:cNvGrpSpPr/>
            <p:nvPr/>
          </p:nvGrpSpPr>
          <p:grpSpPr>
            <a:xfrm>
              <a:off x="3681354" y="3286490"/>
              <a:ext cx="2257424" cy="2396179"/>
              <a:chOff x="1704976" y="2334498"/>
              <a:chExt cx="2257424" cy="239617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46A664A1-E7D5-4800-9CFA-522631FB5261}"/>
                  </a:ext>
                </a:extLst>
              </p:cNvPr>
              <p:cNvSpPr/>
              <p:nvPr/>
            </p:nvSpPr>
            <p:spPr>
              <a:xfrm rot="5400000">
                <a:off x="1741502" y="2509779"/>
                <a:ext cx="2252823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07F0F06-3CBB-4E92-A90E-ACC7C446469F}"/>
                  </a:ext>
                </a:extLst>
              </p:cNvPr>
              <p:cNvSpPr/>
              <p:nvPr/>
            </p:nvSpPr>
            <p:spPr>
              <a:xfrm>
                <a:off x="1704976" y="2334498"/>
                <a:ext cx="1481954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8C774C97-50E4-4C05-A7F2-8AAEF356C1A9}"/>
                </a:ext>
              </a:extLst>
            </p:cNvPr>
            <p:cNvSpPr/>
            <p:nvPr/>
          </p:nvSpPr>
          <p:spPr>
            <a:xfrm rot="5400000">
              <a:off x="4950610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C304546-C685-BD4A-9665-792A7F59DB66}"/>
              </a:ext>
            </a:extLst>
          </p:cNvPr>
          <p:cNvGrpSpPr/>
          <p:nvPr/>
        </p:nvGrpSpPr>
        <p:grpSpPr>
          <a:xfrm>
            <a:off x="6253223" y="3286490"/>
            <a:ext cx="2569858" cy="3266095"/>
            <a:chOff x="6253223" y="3286491"/>
            <a:chExt cx="2257425" cy="2396178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DD6A662-DED4-4C39-9272-A5A707A0E03A}"/>
                </a:ext>
              </a:extLst>
            </p:cNvPr>
            <p:cNvGrpSpPr/>
            <p:nvPr/>
          </p:nvGrpSpPr>
          <p:grpSpPr>
            <a:xfrm>
              <a:off x="6253223" y="3286491"/>
              <a:ext cx="2257425" cy="2396178"/>
              <a:chOff x="1704975" y="2334499"/>
              <a:chExt cx="2257425" cy="239617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A1FB2D9E-C278-4615-9807-B8EA140A1EB4}"/>
                  </a:ext>
                </a:extLst>
              </p:cNvPr>
              <p:cNvSpPr/>
              <p:nvPr/>
            </p:nvSpPr>
            <p:spPr>
              <a:xfrm rot="5400000">
                <a:off x="1741502" y="2509779"/>
                <a:ext cx="2252823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8A400ABE-2519-4A34-B277-196E12C337EC}"/>
                  </a:ext>
                </a:extLst>
              </p:cNvPr>
              <p:cNvSpPr/>
              <p:nvPr/>
            </p:nvSpPr>
            <p:spPr>
              <a:xfrm>
                <a:off x="1704975" y="2334499"/>
                <a:ext cx="1034159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C43AECEC-AFAC-4F34-AD48-53FB9BFE5B14}"/>
                </a:ext>
              </a:extLst>
            </p:cNvPr>
            <p:cNvSpPr/>
            <p:nvPr/>
          </p:nvSpPr>
          <p:spPr>
            <a:xfrm rot="5400000">
              <a:off x="7044298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608B6A0-42A2-2A4B-B72B-4D4451F6DDBB}"/>
              </a:ext>
            </a:extLst>
          </p:cNvPr>
          <p:cNvGrpSpPr/>
          <p:nvPr/>
        </p:nvGrpSpPr>
        <p:grpSpPr>
          <a:xfrm>
            <a:off x="392069" y="3286490"/>
            <a:ext cx="11146039" cy="3266097"/>
            <a:chOff x="1225899" y="3286490"/>
            <a:chExt cx="9931261" cy="2396179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6784498D-DBF3-4888-AAA7-278AFB5AB108}"/>
                </a:ext>
              </a:extLst>
            </p:cNvPr>
            <p:cNvGrpSpPr/>
            <p:nvPr/>
          </p:nvGrpSpPr>
          <p:grpSpPr>
            <a:xfrm>
              <a:off x="8899735" y="3286490"/>
              <a:ext cx="2257425" cy="2396179"/>
              <a:chOff x="1704975" y="2334498"/>
              <a:chExt cx="2257425" cy="239617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34415017-825A-4CE9-A720-D4E4B55B2381}"/>
                  </a:ext>
                </a:extLst>
              </p:cNvPr>
              <p:cNvSpPr/>
              <p:nvPr/>
            </p:nvSpPr>
            <p:spPr>
              <a:xfrm rot="5400000">
                <a:off x="1741502" y="2509779"/>
                <a:ext cx="2252823" cy="2188973"/>
              </a:xfrm>
              <a:prstGeom prst="rect">
                <a:avLst/>
              </a:prstGeom>
              <a:noFill/>
              <a:ln w="38100" cap="flat" cmpd="sng" algn="ctr">
                <a:solidFill>
                  <a:srgbClr val="64B4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982B190F-2A9D-4C39-8D50-7B9153D848A0}"/>
                  </a:ext>
                </a:extLst>
              </p:cNvPr>
              <p:cNvSpPr/>
              <p:nvPr/>
            </p:nvSpPr>
            <p:spPr>
              <a:xfrm>
                <a:off x="1704975" y="2334498"/>
                <a:ext cx="1998346" cy="347741"/>
              </a:xfrm>
              <a:prstGeom prst="rect">
                <a:avLst/>
              </a:prstGeom>
              <a:solidFill>
                <a:srgbClr val="283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7CB75AAE-3A60-497D-A13B-4BEE81330146}"/>
                </a:ext>
              </a:extLst>
            </p:cNvPr>
            <p:cNvSpPr/>
            <p:nvPr/>
          </p:nvSpPr>
          <p:spPr>
            <a:xfrm rot="5400000">
              <a:off x="10698492" y="3380619"/>
              <a:ext cx="74191" cy="74191"/>
            </a:xfrm>
            <a:prstGeom prst="ellipse">
              <a:avLst/>
            </a:prstGeom>
            <a:solidFill>
              <a:srgbClr val="64B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BFC0E59-60F6-4CAE-BF2F-5B82493C1F7B}"/>
                </a:ext>
              </a:extLst>
            </p:cNvPr>
            <p:cNvSpPr txBox="1"/>
            <p:nvPr/>
          </p:nvSpPr>
          <p:spPr>
            <a:xfrm>
              <a:off x="1225899" y="3336316"/>
              <a:ext cx="1717607" cy="2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Задачи</a:t>
              </a:r>
              <a:endParaRPr lang="en-US" sz="2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38AEDBB-BFC6-48DF-9767-8FBA17EE6DAD}"/>
              </a:ext>
            </a:extLst>
          </p:cNvPr>
          <p:cNvSpPr/>
          <p:nvPr/>
        </p:nvSpPr>
        <p:spPr>
          <a:xfrm>
            <a:off x="3038987" y="523843"/>
            <a:ext cx="6042394" cy="1528121"/>
          </a:xfrm>
          <a:prstGeom prst="rect">
            <a:avLst/>
          </a:prstGeom>
          <a:noFill/>
          <a:ln w="38100" cap="flat" cmpd="sng" algn="ctr">
            <a:solidFill>
              <a:srgbClr val="64B4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51F54097-C4CA-42F6-9BC2-6FDAE75BE138}"/>
              </a:ext>
            </a:extLst>
          </p:cNvPr>
          <p:cNvSpPr/>
          <p:nvPr/>
        </p:nvSpPr>
        <p:spPr>
          <a:xfrm>
            <a:off x="4757677" y="253065"/>
            <a:ext cx="2148572" cy="475984"/>
          </a:xfrm>
          <a:prstGeom prst="rect">
            <a:avLst/>
          </a:prstGeom>
          <a:solidFill>
            <a:srgbClr val="28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цель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5B51DD-BAEC-414B-AE00-197D97FCA9E0}"/>
              </a:ext>
            </a:extLst>
          </p:cNvPr>
          <p:cNvSpPr txBox="1"/>
          <p:nvPr/>
        </p:nvSpPr>
        <p:spPr>
          <a:xfrm>
            <a:off x="3138616" y="645140"/>
            <a:ext cx="594276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создание </a:t>
            </a:r>
            <a:r>
              <a:rPr lang="ru-RU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условий для успешного креативного развития дошкольников средствами организации развивающей предметно-пространственной среды на основе игровой технологии интеллектуально-творческого развития детей дошкольного возраста Вячеслава </a:t>
            </a:r>
            <a:r>
              <a:rPr lang="ru-RU" sz="1400" b="1" dirty="0" err="1">
                <a:solidFill>
                  <a:prstClr val="white"/>
                </a:solidFill>
                <a:latin typeface="Georgia" panose="02040502050405020303" pitchFamily="18" charset="0"/>
              </a:rPr>
              <a:t>Воскобовича</a:t>
            </a:r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D091741-0655-9F4A-97B1-1218ADD5E3C5}"/>
              </a:ext>
            </a:extLst>
          </p:cNvPr>
          <p:cNvGrpSpPr/>
          <p:nvPr/>
        </p:nvGrpSpPr>
        <p:grpSpPr>
          <a:xfrm>
            <a:off x="4472739" y="2130995"/>
            <a:ext cx="3303577" cy="1121266"/>
            <a:chOff x="5038888" y="2826709"/>
            <a:chExt cx="2108396" cy="430009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5FC39BA3-E264-4BAE-B114-18A989E9900D}"/>
                </a:ext>
              </a:extLst>
            </p:cNvPr>
            <p:cNvCxnSpPr>
              <a:cxnSpLocks/>
            </p:cNvCxnSpPr>
            <p:nvPr/>
          </p:nvCxnSpPr>
          <p:spPr>
            <a:xfrm>
              <a:off x="6093086" y="2826709"/>
              <a:ext cx="1054198" cy="430009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FF211941-4522-4607-8C29-313CA63C3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8888" y="2826709"/>
              <a:ext cx="1054198" cy="430009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20">
            <a:extLst>
              <a:ext uri="{FF2B5EF4-FFF2-40B4-BE49-F238E27FC236}">
                <a16:creationId xmlns:a16="http://schemas.microsoft.com/office/drawing/2014/main" xmlns="" id="{4C57BE77-B54A-5842-836A-6D732335C998}"/>
              </a:ext>
            </a:extLst>
          </p:cNvPr>
          <p:cNvGrpSpPr/>
          <p:nvPr/>
        </p:nvGrpSpPr>
        <p:grpSpPr>
          <a:xfrm>
            <a:off x="992466" y="2051964"/>
            <a:ext cx="10254873" cy="1279329"/>
            <a:chOff x="2422412" y="2309797"/>
            <a:chExt cx="7347177" cy="897024"/>
          </a:xfrm>
        </p:grpSpPr>
        <p:cxnSp>
          <p:nvCxnSpPr>
            <p:cNvPr id="70" name="Straight Connector 68">
              <a:extLst>
                <a:ext uri="{FF2B5EF4-FFF2-40B4-BE49-F238E27FC236}">
                  <a16:creationId xmlns:a16="http://schemas.microsoft.com/office/drawing/2014/main" xmlns="" id="{F51E97E3-693A-4875-BBAE-85C1EA907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412" y="2309797"/>
              <a:ext cx="2199118" cy="897024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0">
              <a:extLst>
                <a:ext uri="{FF2B5EF4-FFF2-40B4-BE49-F238E27FC236}">
                  <a16:creationId xmlns:a16="http://schemas.microsoft.com/office/drawing/2014/main" xmlns="" id="{67676D52-FCC4-4335-BD4B-81C064815533}"/>
                </a:ext>
              </a:extLst>
            </p:cNvPr>
            <p:cNvCxnSpPr>
              <a:cxnSpLocks/>
            </p:cNvCxnSpPr>
            <p:nvPr/>
          </p:nvCxnSpPr>
          <p:spPr>
            <a:xfrm>
              <a:off x="7570471" y="2309797"/>
              <a:ext cx="2199118" cy="897024"/>
            </a:xfrm>
            <a:prstGeom prst="line">
              <a:avLst/>
            </a:prstGeom>
            <a:ln w="38100" cap="rnd">
              <a:solidFill>
                <a:srgbClr val="64B4A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3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12 0.00162 L -0.00065 0.0016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0.00162 L 0.00052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00162 L 4.58333E-6 4.4444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75 0.00162 L 4.58333E-6 4.44444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50" grpId="0"/>
      <p:bldP spid="58" grpId="0"/>
      <p:bldP spid="6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ircle">
            <a:extLst>
              <a:ext uri="{FF2B5EF4-FFF2-40B4-BE49-F238E27FC236}">
                <a16:creationId xmlns="" xmlns:a16="http://schemas.microsoft.com/office/drawing/2014/main" id="{F443E04F-CD14-724C-9763-DFAEDE7B3168}"/>
              </a:ext>
            </a:extLst>
          </p:cNvPr>
          <p:cNvSpPr/>
          <p:nvPr/>
        </p:nvSpPr>
        <p:spPr>
          <a:xfrm>
            <a:off x="6057449" y="0"/>
            <a:ext cx="6130641" cy="6858000"/>
          </a:xfrm>
          <a:prstGeom prst="flowChartDelay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FFFF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5" name="Circle">
            <a:extLst>
              <a:ext uri="{FF2B5EF4-FFF2-40B4-BE49-F238E27FC236}">
                <a16:creationId xmlns="" xmlns:a16="http://schemas.microsoft.com/office/drawing/2014/main" id="{485AF1BD-9B1F-FA42-8ACE-0E8F582DB84E}"/>
              </a:ext>
            </a:extLst>
          </p:cNvPr>
          <p:cNvSpPr/>
          <p:nvPr/>
        </p:nvSpPr>
        <p:spPr>
          <a:xfrm flipH="1">
            <a:off x="5812" y="28212"/>
            <a:ext cx="6056316" cy="6829787"/>
          </a:xfrm>
          <a:prstGeom prst="flowChartDelay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FFFF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F087CDF-7B88-F441-B0D0-E25FFA66290D}"/>
              </a:ext>
            </a:extLst>
          </p:cNvPr>
          <p:cNvSpPr txBox="1"/>
          <p:nvPr/>
        </p:nvSpPr>
        <p:spPr>
          <a:xfrm>
            <a:off x="3029514" y="516701"/>
            <a:ext cx="613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/>
            <a:r>
              <a:rPr lang="ru-RU" sz="24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rPr>
              <a:t>модель социокультурного образовательного пространства</a:t>
            </a:r>
            <a:endParaRPr lang="en-US" sz="2400" b="1" kern="0" dirty="0">
              <a:solidFill>
                <a:srgbClr val="000000"/>
              </a:solidFill>
              <a:latin typeface="Century Gothic" panose="020B0502020202020204" pitchFamily="34" charset="0"/>
              <a:sym typeface="Helvetica Neu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7CD3C5A-62B7-6044-A0DC-EB47A955056F}"/>
              </a:ext>
            </a:extLst>
          </p:cNvPr>
          <p:cNvGrpSpPr/>
          <p:nvPr/>
        </p:nvGrpSpPr>
        <p:grpSpPr>
          <a:xfrm>
            <a:off x="4660831" y="2080343"/>
            <a:ext cx="2926772" cy="2924492"/>
            <a:chOff x="12501562" y="3413125"/>
            <a:chExt cx="4078288" cy="4075112"/>
          </a:xfrm>
          <a:solidFill>
            <a:schemeClr val="bg1">
              <a:lumMod val="50000"/>
              <a:alpha val="62000"/>
            </a:schemeClr>
          </a:solidFill>
          <a:scene3d>
            <a:camera prst="perspectiveRelaxedModerately" fov="1800000">
              <a:rot lat="18600000" lon="0" rev="0"/>
            </a:camera>
            <a:lightRig rig="threePt" dir="t"/>
          </a:scene3d>
        </p:grpSpPr>
        <p:sp>
          <p:nvSpPr>
            <p:cNvPr id="5" name="Freeform 41">
              <a:extLst>
                <a:ext uri="{FF2B5EF4-FFF2-40B4-BE49-F238E27FC236}">
                  <a16:creationId xmlns="" xmlns:a16="http://schemas.microsoft.com/office/drawing/2014/main" id="{A7A6573C-0320-924F-AD16-E56FDE7DA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1" y="5645150"/>
              <a:ext cx="1538287" cy="1697037"/>
            </a:xfrm>
            <a:custGeom>
              <a:avLst/>
              <a:gdLst>
                <a:gd name="T0" fmla="*/ 197 w 507"/>
                <a:gd name="T1" fmla="*/ 559 h 559"/>
                <a:gd name="T2" fmla="*/ 507 w 507"/>
                <a:gd name="T3" fmla="*/ 306 h 559"/>
                <a:gd name="T4" fmla="*/ 0 w 507"/>
                <a:gd name="T5" fmla="*/ 0 h 559"/>
                <a:gd name="T6" fmla="*/ 197 w 507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59">
                  <a:moveTo>
                    <a:pt x="197" y="559"/>
                  </a:moveTo>
                  <a:cubicBezTo>
                    <a:pt x="325" y="508"/>
                    <a:pt x="432" y="419"/>
                    <a:pt x="507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7" y="559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6" name="Freeform 42">
              <a:extLst>
                <a:ext uri="{FF2B5EF4-FFF2-40B4-BE49-F238E27FC236}">
                  <a16:creationId xmlns="" xmlns:a16="http://schemas.microsoft.com/office/drawing/2014/main" id="{1B28330D-B831-4341-AC5E-FE12A3AF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4388" y="5219700"/>
              <a:ext cx="1795462" cy="1208087"/>
            </a:xfrm>
            <a:custGeom>
              <a:avLst/>
              <a:gdLst>
                <a:gd name="T0" fmla="*/ 586 w 591"/>
                <a:gd name="T1" fmla="*/ 0 h 398"/>
                <a:gd name="T2" fmla="*/ 0 w 591"/>
                <a:gd name="T3" fmla="*/ 92 h 398"/>
                <a:gd name="T4" fmla="*/ 508 w 591"/>
                <a:gd name="T5" fmla="*/ 398 h 398"/>
                <a:gd name="T6" fmla="*/ 591 w 591"/>
                <a:gd name="T7" fmla="*/ 76 h 398"/>
                <a:gd name="T8" fmla="*/ 586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86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08" y="398"/>
                    <a:pt x="508" y="398"/>
                    <a:pt x="508" y="398"/>
                  </a:cubicBezTo>
                  <a:cubicBezTo>
                    <a:pt x="561" y="303"/>
                    <a:pt x="591" y="193"/>
                    <a:pt x="591" y="76"/>
                  </a:cubicBezTo>
                  <a:cubicBezTo>
                    <a:pt x="591" y="50"/>
                    <a:pt x="589" y="25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7" name="Freeform 43">
              <a:extLst>
                <a:ext uri="{FF2B5EF4-FFF2-40B4-BE49-F238E27FC236}">
                  <a16:creationId xmlns="" xmlns:a16="http://schemas.microsoft.com/office/drawing/2014/main" id="{7B653079-0B7A-FA44-99B9-C16B88B9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0" y="5705475"/>
              <a:ext cx="1201738" cy="1782762"/>
            </a:xfrm>
            <a:custGeom>
              <a:avLst/>
              <a:gdLst>
                <a:gd name="T0" fmla="*/ 0 w 396"/>
                <a:gd name="T1" fmla="*/ 557 h 587"/>
                <a:gd name="T2" fmla="*/ 198 w 396"/>
                <a:gd name="T3" fmla="*/ 587 h 587"/>
                <a:gd name="T4" fmla="*/ 396 w 396"/>
                <a:gd name="T5" fmla="*/ 558 h 587"/>
                <a:gd name="T6" fmla="*/ 198 w 396"/>
                <a:gd name="T7" fmla="*/ 0 h 587"/>
                <a:gd name="T8" fmla="*/ 0 w 396"/>
                <a:gd name="T9" fmla="*/ 5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87">
                  <a:moveTo>
                    <a:pt x="0" y="557"/>
                  </a:moveTo>
                  <a:cubicBezTo>
                    <a:pt x="63" y="577"/>
                    <a:pt x="129" y="587"/>
                    <a:pt x="198" y="587"/>
                  </a:cubicBezTo>
                  <a:cubicBezTo>
                    <a:pt x="267" y="587"/>
                    <a:pt x="333" y="577"/>
                    <a:pt x="396" y="558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55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8" name="Freeform 44">
              <a:extLst>
                <a:ext uri="{FF2B5EF4-FFF2-40B4-BE49-F238E27FC236}">
                  <a16:creationId xmlns="" xmlns:a16="http://schemas.microsoft.com/office/drawing/2014/main" id="{88319083-C68A-CA4C-9175-07AAB1B65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7400" y="3968750"/>
              <a:ext cx="1782762" cy="1360486"/>
            </a:xfrm>
            <a:custGeom>
              <a:avLst/>
              <a:gdLst>
                <a:gd name="T0" fmla="*/ 587 w 587"/>
                <a:gd name="T1" fmla="*/ 356 h 448"/>
                <a:gd name="T2" fmla="*/ 389 w 587"/>
                <a:gd name="T3" fmla="*/ 0 h 448"/>
                <a:gd name="T4" fmla="*/ 0 w 587"/>
                <a:gd name="T5" fmla="*/ 448 h 448"/>
                <a:gd name="T6" fmla="*/ 587 w 587"/>
                <a:gd name="T7" fmla="*/ 35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448">
                  <a:moveTo>
                    <a:pt x="587" y="356"/>
                  </a:moveTo>
                  <a:cubicBezTo>
                    <a:pt x="559" y="217"/>
                    <a:pt x="488" y="94"/>
                    <a:pt x="389" y="0"/>
                  </a:cubicBezTo>
                  <a:cubicBezTo>
                    <a:pt x="0" y="448"/>
                    <a:pt x="0" y="448"/>
                    <a:pt x="0" y="448"/>
                  </a:cubicBezTo>
                  <a:lnTo>
                    <a:pt x="587" y="356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9" name="Freeform 45">
              <a:extLst>
                <a:ext uri="{FF2B5EF4-FFF2-40B4-BE49-F238E27FC236}">
                  <a16:creationId xmlns="" xmlns:a16="http://schemas.microsoft.com/office/drawing/2014/main" id="{4625F6F7-272A-E44D-A47E-808875D6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4050" y="3413125"/>
              <a:ext cx="1187450" cy="1809750"/>
            </a:xfrm>
            <a:custGeom>
              <a:avLst/>
              <a:gdLst>
                <a:gd name="T0" fmla="*/ 391 w 391"/>
                <a:gd name="T1" fmla="*/ 146 h 596"/>
                <a:gd name="T2" fmla="*/ 0 w 391"/>
                <a:gd name="T3" fmla="*/ 0 h 596"/>
                <a:gd name="T4" fmla="*/ 0 w 391"/>
                <a:gd name="T5" fmla="*/ 596 h 596"/>
                <a:gd name="T6" fmla="*/ 391 w 391"/>
                <a:gd name="T7" fmla="*/ 14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1" h="596">
                  <a:moveTo>
                    <a:pt x="391" y="146"/>
                  </a:moveTo>
                  <a:cubicBezTo>
                    <a:pt x="283" y="60"/>
                    <a:pt x="148" y="6"/>
                    <a:pt x="0" y="0"/>
                  </a:cubicBezTo>
                  <a:cubicBezTo>
                    <a:pt x="0" y="596"/>
                    <a:pt x="0" y="596"/>
                    <a:pt x="0" y="596"/>
                  </a:cubicBezTo>
                  <a:lnTo>
                    <a:pt x="391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="" xmlns:a16="http://schemas.microsoft.com/office/drawing/2014/main" id="{FC488F5B-77D1-8845-91D2-91131E21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427" y="3965575"/>
              <a:ext cx="1779589" cy="1363662"/>
            </a:xfrm>
            <a:custGeom>
              <a:avLst/>
              <a:gdLst>
                <a:gd name="T0" fmla="*/ 197 w 586"/>
                <a:gd name="T1" fmla="*/ 0 h 449"/>
                <a:gd name="T2" fmla="*/ 0 w 586"/>
                <a:gd name="T3" fmla="*/ 354 h 449"/>
                <a:gd name="T4" fmla="*/ 586 w 586"/>
                <a:gd name="T5" fmla="*/ 449 h 449"/>
                <a:gd name="T6" fmla="*/ 197 w 586"/>
                <a:gd name="T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449">
                  <a:moveTo>
                    <a:pt x="197" y="0"/>
                  </a:moveTo>
                  <a:cubicBezTo>
                    <a:pt x="98" y="93"/>
                    <a:pt x="28" y="216"/>
                    <a:pt x="0" y="354"/>
                  </a:cubicBezTo>
                  <a:cubicBezTo>
                    <a:pt x="586" y="449"/>
                    <a:pt x="586" y="449"/>
                    <a:pt x="586" y="449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="" xmlns:a16="http://schemas.microsoft.com/office/drawing/2014/main" id="{BE6A6DCB-FB7D-AD42-AB1D-1B4CF963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9913" y="3413125"/>
              <a:ext cx="1184275" cy="1809750"/>
            </a:xfrm>
            <a:custGeom>
              <a:avLst/>
              <a:gdLst>
                <a:gd name="T0" fmla="*/ 390 w 390"/>
                <a:gd name="T1" fmla="*/ 0 h 596"/>
                <a:gd name="T2" fmla="*/ 0 w 390"/>
                <a:gd name="T3" fmla="*/ 146 h 596"/>
                <a:gd name="T4" fmla="*/ 390 w 390"/>
                <a:gd name="T5" fmla="*/ 596 h 596"/>
                <a:gd name="T6" fmla="*/ 390 w 390"/>
                <a:gd name="T7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596">
                  <a:moveTo>
                    <a:pt x="390" y="0"/>
                  </a:moveTo>
                  <a:cubicBezTo>
                    <a:pt x="243" y="6"/>
                    <a:pt x="108" y="60"/>
                    <a:pt x="0" y="146"/>
                  </a:cubicBezTo>
                  <a:cubicBezTo>
                    <a:pt x="390" y="596"/>
                    <a:pt x="390" y="596"/>
                    <a:pt x="390" y="596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="" xmlns:a16="http://schemas.microsoft.com/office/drawing/2014/main" id="{50DA65A0-26AC-5647-88EC-0A95D5C9F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562" y="5207000"/>
              <a:ext cx="1793874" cy="1209676"/>
            </a:xfrm>
            <a:custGeom>
              <a:avLst/>
              <a:gdLst>
                <a:gd name="T0" fmla="*/ 5 w 591"/>
                <a:gd name="T1" fmla="*/ 0 h 398"/>
                <a:gd name="T2" fmla="*/ 0 w 591"/>
                <a:gd name="T3" fmla="*/ 80 h 398"/>
                <a:gd name="T4" fmla="*/ 80 w 591"/>
                <a:gd name="T5" fmla="*/ 398 h 398"/>
                <a:gd name="T6" fmla="*/ 591 w 591"/>
                <a:gd name="T7" fmla="*/ 95 h 398"/>
                <a:gd name="T8" fmla="*/ 5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" y="0"/>
                  </a:moveTo>
                  <a:cubicBezTo>
                    <a:pt x="2" y="26"/>
                    <a:pt x="0" y="53"/>
                    <a:pt x="0" y="80"/>
                  </a:cubicBezTo>
                  <a:cubicBezTo>
                    <a:pt x="0" y="195"/>
                    <a:pt x="29" y="304"/>
                    <a:pt x="80" y="398"/>
                  </a:cubicBezTo>
                  <a:cubicBezTo>
                    <a:pt x="591" y="95"/>
                    <a:pt x="591" y="95"/>
                    <a:pt x="591" y="9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="" xmlns:a16="http://schemas.microsoft.com/office/drawing/2014/main" id="{77C3BB37-1A42-F745-8A89-26B31A8F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348" y="5645150"/>
              <a:ext cx="1547815" cy="1697038"/>
            </a:xfrm>
            <a:custGeom>
              <a:avLst/>
              <a:gdLst>
                <a:gd name="T0" fmla="*/ 0 w 510"/>
                <a:gd name="T1" fmla="*/ 303 h 559"/>
                <a:gd name="T2" fmla="*/ 311 w 510"/>
                <a:gd name="T3" fmla="*/ 559 h 559"/>
                <a:gd name="T4" fmla="*/ 510 w 510"/>
                <a:gd name="T5" fmla="*/ 0 h 559"/>
                <a:gd name="T6" fmla="*/ 0 w 510"/>
                <a:gd name="T7" fmla="*/ 30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59">
                  <a:moveTo>
                    <a:pt x="0" y="303"/>
                  </a:moveTo>
                  <a:cubicBezTo>
                    <a:pt x="74" y="417"/>
                    <a:pt x="183" y="507"/>
                    <a:pt x="311" y="559"/>
                  </a:cubicBezTo>
                  <a:cubicBezTo>
                    <a:pt x="510" y="0"/>
                    <a:pt x="510" y="0"/>
                    <a:pt x="510" y="0"/>
                  </a:cubicBezTo>
                  <a:lnTo>
                    <a:pt x="0" y="303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0AD412E-FBDE-FD4C-B31E-3D13AA17355D}"/>
              </a:ext>
            </a:extLst>
          </p:cNvPr>
          <p:cNvGrpSpPr/>
          <p:nvPr/>
        </p:nvGrpSpPr>
        <p:grpSpPr>
          <a:xfrm>
            <a:off x="3904445" y="2238445"/>
            <a:ext cx="4388106" cy="2908153"/>
            <a:chOff x="4519697" y="768082"/>
            <a:chExt cx="7136307" cy="4795982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5E5A96B1-ECDA-344A-81CB-9EFB6D55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269" y="2638392"/>
              <a:ext cx="55917" cy="305210"/>
            </a:xfrm>
            <a:custGeom>
              <a:avLst/>
              <a:gdLst>
                <a:gd name="T0" fmla="*/ 0 w 25"/>
                <a:gd name="T1" fmla="*/ 1 h 137"/>
                <a:gd name="T2" fmla="*/ 0 w 25"/>
                <a:gd name="T3" fmla="*/ 26 h 137"/>
                <a:gd name="T4" fmla="*/ 24 w 25"/>
                <a:gd name="T5" fmla="*/ 137 h 137"/>
                <a:gd name="T6" fmla="*/ 25 w 25"/>
                <a:gd name="T7" fmla="*/ 105 h 137"/>
                <a:gd name="T8" fmla="*/ 12 w 25"/>
                <a:gd name="T9" fmla="*/ 0 h 137"/>
                <a:gd name="T10" fmla="*/ 0 w 25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7">
                  <a:moveTo>
                    <a:pt x="0" y="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3" y="62"/>
                    <a:pt x="21" y="99"/>
                    <a:pt x="24" y="137"/>
                  </a:cubicBezTo>
                  <a:cubicBezTo>
                    <a:pt x="25" y="126"/>
                    <a:pt x="25" y="115"/>
                    <a:pt x="25" y="105"/>
                  </a:cubicBezTo>
                  <a:cubicBezTo>
                    <a:pt x="25" y="69"/>
                    <a:pt x="20" y="34"/>
                    <a:pt x="1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C44F7451-9BC3-274F-B579-3F35B19A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319" y="1710504"/>
              <a:ext cx="763023" cy="866701"/>
            </a:xfrm>
            <a:custGeom>
              <a:avLst/>
              <a:gdLst>
                <a:gd name="T0" fmla="*/ 7 w 343"/>
                <a:gd name="T1" fmla="*/ 0 h 389"/>
                <a:gd name="T2" fmla="*/ 0 w 343"/>
                <a:gd name="T3" fmla="*/ 6 h 389"/>
                <a:gd name="T4" fmla="*/ 0 w 343"/>
                <a:gd name="T5" fmla="*/ 61 h 389"/>
                <a:gd name="T6" fmla="*/ 343 w 343"/>
                <a:gd name="T7" fmla="*/ 389 h 389"/>
                <a:gd name="T8" fmla="*/ 343 w 343"/>
                <a:gd name="T9" fmla="*/ 325 h 389"/>
                <a:gd name="T10" fmla="*/ 7 w 34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89">
                  <a:moveTo>
                    <a:pt x="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56" y="142"/>
                    <a:pt x="279" y="265"/>
                    <a:pt x="343" y="38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280" y="203"/>
                    <a:pt x="160" y="82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0F78A6CF-A4FD-9440-A434-4C44C9D4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045" y="1349378"/>
              <a:ext cx="1336165" cy="425196"/>
            </a:xfrm>
            <a:custGeom>
              <a:avLst/>
              <a:gdLst>
                <a:gd name="T0" fmla="*/ 600 w 600"/>
                <a:gd name="T1" fmla="*/ 191 h 191"/>
                <a:gd name="T2" fmla="*/ 600 w 600"/>
                <a:gd name="T3" fmla="*/ 127 h 191"/>
                <a:gd name="T4" fmla="*/ 0 w 600"/>
                <a:gd name="T5" fmla="*/ 0 h 191"/>
                <a:gd name="T6" fmla="*/ 0 w 600"/>
                <a:gd name="T7" fmla="*/ 63 h 191"/>
                <a:gd name="T8" fmla="*/ 600 w 60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191">
                  <a:moveTo>
                    <a:pt x="600" y="191"/>
                  </a:moveTo>
                  <a:cubicBezTo>
                    <a:pt x="600" y="127"/>
                    <a:pt x="600" y="127"/>
                    <a:pt x="600" y="127"/>
                  </a:cubicBezTo>
                  <a:cubicBezTo>
                    <a:pt x="430" y="51"/>
                    <a:pt x="224" y="5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4" y="69"/>
                    <a:pt x="430" y="115"/>
                    <a:pt x="600" y="1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1D89E657-8C3D-A64C-83DA-DFA24169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802" y="1349378"/>
              <a:ext cx="1319856" cy="421701"/>
            </a:xfrm>
            <a:custGeom>
              <a:avLst/>
              <a:gdLst>
                <a:gd name="T0" fmla="*/ 593 w 593"/>
                <a:gd name="T1" fmla="*/ 63 h 189"/>
                <a:gd name="T2" fmla="*/ 593 w 593"/>
                <a:gd name="T3" fmla="*/ 0 h 189"/>
                <a:gd name="T4" fmla="*/ 0 w 593"/>
                <a:gd name="T5" fmla="*/ 125 h 189"/>
                <a:gd name="T6" fmla="*/ 0 w 593"/>
                <a:gd name="T7" fmla="*/ 189 h 189"/>
                <a:gd name="T8" fmla="*/ 593 w 593"/>
                <a:gd name="T9" fmla="*/ 6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89">
                  <a:moveTo>
                    <a:pt x="593" y="63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373" y="5"/>
                    <a:pt x="169" y="50"/>
                    <a:pt x="0" y="1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69" y="114"/>
                    <a:pt x="373" y="69"/>
                    <a:pt x="593" y="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546F0A59-8F64-B440-9F07-7246741F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359" y="1679088"/>
              <a:ext cx="774672" cy="864371"/>
            </a:xfrm>
            <a:custGeom>
              <a:avLst/>
              <a:gdLst>
                <a:gd name="T0" fmla="*/ 340 w 348"/>
                <a:gd name="T1" fmla="*/ 0 h 388"/>
                <a:gd name="T2" fmla="*/ 0 w 348"/>
                <a:gd name="T3" fmla="*/ 324 h 388"/>
                <a:gd name="T4" fmla="*/ 0 w 348"/>
                <a:gd name="T5" fmla="*/ 388 h 388"/>
                <a:gd name="T6" fmla="*/ 348 w 348"/>
                <a:gd name="T7" fmla="*/ 60 h 388"/>
                <a:gd name="T8" fmla="*/ 348 w 348"/>
                <a:gd name="T9" fmla="*/ 6 h 388"/>
                <a:gd name="T10" fmla="*/ 340 w 348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88">
                  <a:moveTo>
                    <a:pt x="340" y="0"/>
                  </a:moveTo>
                  <a:cubicBezTo>
                    <a:pt x="184" y="83"/>
                    <a:pt x="62" y="199"/>
                    <a:pt x="0" y="32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63" y="261"/>
                    <a:pt x="188" y="143"/>
                    <a:pt x="348" y="60"/>
                  </a:cubicBezTo>
                  <a:cubicBezTo>
                    <a:pt x="348" y="6"/>
                    <a:pt x="348" y="6"/>
                    <a:pt x="348" y="6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9E358271-0900-3C43-9D74-E4892EF910F4}"/>
                </a:ext>
              </a:extLst>
            </p:cNvPr>
            <p:cNvGrpSpPr/>
            <p:nvPr/>
          </p:nvGrpSpPr>
          <p:grpSpPr>
            <a:xfrm>
              <a:off x="4519697" y="768082"/>
              <a:ext cx="7136307" cy="4634058"/>
              <a:chOff x="4519694" y="768081"/>
              <a:chExt cx="7136303" cy="4634056"/>
            </a:xfrm>
            <a:gradFill>
              <a:gsLst>
                <a:gs pos="0">
                  <a:schemeClr val="accent1">
                    <a:lumMod val="61000"/>
                    <a:lumOff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</p:grpSpPr>
          <p:sp>
            <p:nvSpPr>
              <p:cNvPr id="36" name="Freeform 10">
                <a:extLst>
                  <a:ext uri="{FF2B5EF4-FFF2-40B4-BE49-F238E27FC236}">
                    <a16:creationId xmlns="" xmlns:a16="http://schemas.microsoft.com/office/drawing/2014/main" id="{D6AD4540-15EE-824C-BCB8-F393A1D75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6708" y="768081"/>
                <a:ext cx="1927944" cy="873691"/>
              </a:xfrm>
              <a:custGeom>
                <a:avLst/>
                <a:gdLst>
                  <a:gd name="T0" fmla="*/ 866 w 866"/>
                  <a:gd name="T1" fmla="*/ 261 h 392"/>
                  <a:gd name="T2" fmla="*/ 866 w 866"/>
                  <a:gd name="T3" fmla="*/ 0 h 392"/>
                  <a:gd name="T4" fmla="*/ 0 w 866"/>
                  <a:gd name="T5" fmla="*/ 182 h 392"/>
                  <a:gd name="T6" fmla="*/ 275 w 866"/>
                  <a:gd name="T7" fmla="*/ 392 h 392"/>
                  <a:gd name="T8" fmla="*/ 866 w 866"/>
                  <a:gd name="T9" fmla="*/ 261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392">
                    <a:moveTo>
                      <a:pt x="866" y="261"/>
                    </a:moveTo>
                    <a:cubicBezTo>
                      <a:pt x="866" y="0"/>
                      <a:pt x="866" y="0"/>
                      <a:pt x="866" y="0"/>
                    </a:cubicBezTo>
                    <a:cubicBezTo>
                      <a:pt x="545" y="5"/>
                      <a:pt x="247" y="72"/>
                      <a:pt x="0" y="182"/>
                    </a:cubicBezTo>
                    <a:cubicBezTo>
                      <a:pt x="275" y="392"/>
                      <a:pt x="275" y="392"/>
                      <a:pt x="275" y="392"/>
                    </a:cubicBezTo>
                    <a:cubicBezTo>
                      <a:pt x="443" y="314"/>
                      <a:pt x="646" y="266"/>
                      <a:pt x="866" y="261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="" xmlns:a16="http://schemas.microsoft.com/office/drawing/2014/main" id="{F93C41A1-8CB9-2146-B99B-C3591320D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454" y="1224767"/>
                <a:ext cx="1840574" cy="1238312"/>
              </a:xfrm>
              <a:custGeom>
                <a:avLst/>
                <a:gdLst>
                  <a:gd name="T0" fmla="*/ 827 w 827"/>
                  <a:gd name="T1" fmla="*/ 209 h 556"/>
                  <a:gd name="T2" fmla="*/ 546 w 827"/>
                  <a:gd name="T3" fmla="*/ 0 h 556"/>
                  <a:gd name="T4" fmla="*/ 0 w 827"/>
                  <a:gd name="T5" fmla="*/ 511 h 556"/>
                  <a:gd name="T6" fmla="*/ 480 w 827"/>
                  <a:gd name="T7" fmla="*/ 556 h 556"/>
                  <a:gd name="T8" fmla="*/ 827 w 827"/>
                  <a:gd name="T9" fmla="*/ 2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556">
                    <a:moveTo>
                      <a:pt x="827" y="209"/>
                    </a:moveTo>
                    <a:cubicBezTo>
                      <a:pt x="546" y="0"/>
                      <a:pt x="546" y="0"/>
                      <a:pt x="546" y="0"/>
                    </a:cubicBezTo>
                    <a:cubicBezTo>
                      <a:pt x="291" y="129"/>
                      <a:pt x="98" y="306"/>
                      <a:pt x="0" y="511"/>
                    </a:cubicBezTo>
                    <a:cubicBezTo>
                      <a:pt x="480" y="556"/>
                      <a:pt x="480" y="556"/>
                      <a:pt x="480" y="556"/>
                    </a:cubicBezTo>
                    <a:cubicBezTo>
                      <a:pt x="542" y="419"/>
                      <a:pt x="664" y="299"/>
                      <a:pt x="827" y="209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="" xmlns:a16="http://schemas.microsoft.com/office/drawing/2014/main" id="{D920326E-F44B-3348-97F0-E6B490FBA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6312" y="1253853"/>
                <a:ext cx="1823101" cy="1231322"/>
              </a:xfrm>
              <a:custGeom>
                <a:avLst/>
                <a:gdLst>
                  <a:gd name="T0" fmla="*/ 343 w 819"/>
                  <a:gd name="T1" fmla="*/ 553 h 553"/>
                  <a:gd name="T2" fmla="*/ 819 w 819"/>
                  <a:gd name="T3" fmla="*/ 505 h 553"/>
                  <a:gd name="T4" fmla="*/ 275 w 819"/>
                  <a:gd name="T5" fmla="*/ 0 h 553"/>
                  <a:gd name="T6" fmla="*/ 0 w 819"/>
                  <a:gd name="T7" fmla="*/ 211 h 553"/>
                  <a:gd name="T8" fmla="*/ 343 w 819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553">
                    <a:moveTo>
                      <a:pt x="343" y="553"/>
                    </a:moveTo>
                    <a:cubicBezTo>
                      <a:pt x="819" y="505"/>
                      <a:pt x="819" y="505"/>
                      <a:pt x="819" y="505"/>
                    </a:cubicBezTo>
                    <a:cubicBezTo>
                      <a:pt x="720" y="303"/>
                      <a:pt x="527" y="128"/>
                      <a:pt x="275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60" y="300"/>
                      <a:pt x="281" y="418"/>
                      <a:pt x="343" y="553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="" xmlns:a16="http://schemas.microsoft.com/office/drawing/2014/main" id="{C24A7514-B4C2-B046-B572-711B29B09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94" y="2503813"/>
                <a:ext cx="1333834" cy="1474790"/>
              </a:xfrm>
              <a:custGeom>
                <a:avLst/>
                <a:gdLst>
                  <a:gd name="T0" fmla="*/ 508 w 599"/>
                  <a:gd name="T1" fmla="*/ 198 h 662"/>
                  <a:gd name="T2" fmla="*/ 533 w 599"/>
                  <a:gd name="T3" fmla="*/ 47 h 662"/>
                  <a:gd name="T4" fmla="*/ 50 w 599"/>
                  <a:gd name="T5" fmla="*/ 0 h 662"/>
                  <a:gd name="T6" fmla="*/ 0 w 599"/>
                  <a:gd name="T7" fmla="*/ 261 h 662"/>
                  <a:gd name="T8" fmla="*/ 123 w 599"/>
                  <a:gd name="T9" fmla="*/ 662 h 662"/>
                  <a:gd name="T10" fmla="*/ 599 w 599"/>
                  <a:gd name="T11" fmla="*/ 483 h 662"/>
                  <a:gd name="T12" fmla="*/ 508 w 599"/>
                  <a:gd name="T13" fmla="*/ 19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62">
                    <a:moveTo>
                      <a:pt x="508" y="198"/>
                    </a:moveTo>
                    <a:cubicBezTo>
                      <a:pt x="508" y="146"/>
                      <a:pt x="517" y="95"/>
                      <a:pt x="533" y="47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17" y="83"/>
                      <a:pt x="0" y="171"/>
                      <a:pt x="0" y="261"/>
                    </a:cubicBezTo>
                    <a:cubicBezTo>
                      <a:pt x="0" y="403"/>
                      <a:pt x="43" y="538"/>
                      <a:pt x="123" y="662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40" y="396"/>
                      <a:pt x="508" y="299"/>
                      <a:pt x="508" y="198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="" xmlns:a16="http://schemas.microsoft.com/office/drawing/2014/main" id="{3A35D915-3BFC-AC45-83AE-B3A4E9BF2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039" y="768081"/>
                <a:ext cx="1945417" cy="879516"/>
              </a:xfrm>
              <a:custGeom>
                <a:avLst/>
                <a:gdLst>
                  <a:gd name="T0" fmla="*/ 601 w 874"/>
                  <a:gd name="T1" fmla="*/ 395 h 395"/>
                  <a:gd name="T2" fmla="*/ 874 w 874"/>
                  <a:gd name="T3" fmla="*/ 186 h 395"/>
                  <a:gd name="T4" fmla="*/ 0 w 874"/>
                  <a:gd name="T5" fmla="*/ 0 h 395"/>
                  <a:gd name="T6" fmla="*/ 2 w 874"/>
                  <a:gd name="T7" fmla="*/ 260 h 395"/>
                  <a:gd name="T8" fmla="*/ 601 w 874"/>
                  <a:gd name="T9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95">
                    <a:moveTo>
                      <a:pt x="601" y="395"/>
                    </a:moveTo>
                    <a:cubicBezTo>
                      <a:pt x="874" y="186"/>
                      <a:pt x="874" y="186"/>
                      <a:pt x="874" y="186"/>
                    </a:cubicBezTo>
                    <a:cubicBezTo>
                      <a:pt x="625" y="73"/>
                      <a:pt x="325" y="5"/>
                      <a:pt x="0" y="0"/>
                    </a:cubicBezTo>
                    <a:cubicBezTo>
                      <a:pt x="2" y="260"/>
                      <a:pt x="2" y="260"/>
                      <a:pt x="2" y="260"/>
                    </a:cubicBezTo>
                    <a:cubicBezTo>
                      <a:pt x="225" y="266"/>
                      <a:pt x="431" y="315"/>
                      <a:pt x="601" y="395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="" xmlns:a16="http://schemas.microsoft.com/office/drawing/2014/main" id="{097461CB-879D-2444-ABEC-BB881EF41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63" y="2521287"/>
                <a:ext cx="1333834" cy="1457316"/>
              </a:xfrm>
              <a:custGeom>
                <a:avLst/>
                <a:gdLst>
                  <a:gd name="T0" fmla="*/ 94 w 599"/>
                  <a:gd name="T1" fmla="*/ 190 h 654"/>
                  <a:gd name="T2" fmla="*/ 0 w 599"/>
                  <a:gd name="T3" fmla="*/ 479 h 654"/>
                  <a:gd name="T4" fmla="*/ 476 w 599"/>
                  <a:gd name="T5" fmla="*/ 654 h 654"/>
                  <a:gd name="T6" fmla="*/ 599 w 599"/>
                  <a:gd name="T7" fmla="*/ 253 h 654"/>
                  <a:gd name="T8" fmla="*/ 552 w 599"/>
                  <a:gd name="T9" fmla="*/ 0 h 654"/>
                  <a:gd name="T10" fmla="*/ 72 w 599"/>
                  <a:gd name="T11" fmla="*/ 49 h 654"/>
                  <a:gd name="T12" fmla="*/ 94 w 599"/>
                  <a:gd name="T13" fmla="*/ 1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54">
                    <a:moveTo>
                      <a:pt x="94" y="190"/>
                    </a:moveTo>
                    <a:cubicBezTo>
                      <a:pt x="94" y="293"/>
                      <a:pt x="60" y="391"/>
                      <a:pt x="0" y="479"/>
                    </a:cubicBezTo>
                    <a:cubicBezTo>
                      <a:pt x="476" y="654"/>
                      <a:pt x="476" y="654"/>
                      <a:pt x="476" y="654"/>
                    </a:cubicBezTo>
                    <a:cubicBezTo>
                      <a:pt x="554" y="532"/>
                      <a:pt x="599" y="394"/>
                      <a:pt x="599" y="253"/>
                    </a:cubicBezTo>
                    <a:cubicBezTo>
                      <a:pt x="599" y="166"/>
                      <a:pt x="583" y="81"/>
                      <a:pt x="552" y="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86" y="94"/>
                      <a:pt x="94" y="141"/>
                      <a:pt x="94" y="19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="" xmlns:a16="http://schemas.microsoft.com/office/drawing/2014/main" id="{A431A354-A5D3-8C45-88DC-612C42FB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07" y="3700187"/>
                <a:ext cx="2197040" cy="1502748"/>
              </a:xfrm>
              <a:custGeom>
                <a:avLst/>
                <a:gdLst>
                  <a:gd name="T0" fmla="*/ 0 w 987"/>
                  <a:gd name="T1" fmla="*/ 314 h 675"/>
                  <a:gd name="T2" fmla="*/ 200 w 987"/>
                  <a:gd name="T3" fmla="*/ 675 h 675"/>
                  <a:gd name="T4" fmla="*/ 987 w 987"/>
                  <a:gd name="T5" fmla="*/ 185 h 675"/>
                  <a:gd name="T6" fmla="*/ 516 w 987"/>
                  <a:gd name="T7" fmla="*/ 0 h 675"/>
                  <a:gd name="T8" fmla="*/ 0 w 987"/>
                  <a:gd name="T9" fmla="*/ 31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675">
                    <a:moveTo>
                      <a:pt x="0" y="314"/>
                    </a:moveTo>
                    <a:cubicBezTo>
                      <a:pt x="200" y="675"/>
                      <a:pt x="200" y="675"/>
                      <a:pt x="200" y="675"/>
                    </a:cubicBezTo>
                    <a:cubicBezTo>
                      <a:pt x="542" y="576"/>
                      <a:pt x="821" y="402"/>
                      <a:pt x="987" y="185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02" y="139"/>
                      <a:pt x="220" y="250"/>
                      <a:pt x="0" y="314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="" xmlns:a16="http://schemas.microsoft.com/office/drawing/2014/main" id="{D54CF68F-8156-0F48-B151-377CE86A0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854" y="4450396"/>
                <a:ext cx="2466137" cy="951741"/>
              </a:xfrm>
              <a:custGeom>
                <a:avLst/>
                <a:gdLst>
                  <a:gd name="T0" fmla="*/ 553 w 1108"/>
                  <a:gd name="T1" fmla="*/ 40 h 427"/>
                  <a:gd name="T2" fmla="*/ 196 w 1108"/>
                  <a:gd name="T3" fmla="*/ 1 h 427"/>
                  <a:gd name="T4" fmla="*/ 0 w 1108"/>
                  <a:gd name="T5" fmla="*/ 364 h 427"/>
                  <a:gd name="T6" fmla="*/ 552 w 1108"/>
                  <a:gd name="T7" fmla="*/ 427 h 427"/>
                  <a:gd name="T8" fmla="*/ 1108 w 1108"/>
                  <a:gd name="T9" fmla="*/ 363 h 427"/>
                  <a:gd name="T10" fmla="*/ 916 w 1108"/>
                  <a:gd name="T11" fmla="*/ 0 h 427"/>
                  <a:gd name="T12" fmla="*/ 553 w 1108"/>
                  <a:gd name="T13" fmla="*/ 4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8" h="427">
                    <a:moveTo>
                      <a:pt x="553" y="40"/>
                    </a:moveTo>
                    <a:cubicBezTo>
                      <a:pt x="428" y="40"/>
                      <a:pt x="308" y="27"/>
                      <a:pt x="196" y="1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72" y="405"/>
                      <a:pt x="358" y="427"/>
                      <a:pt x="552" y="427"/>
                    </a:cubicBezTo>
                    <a:cubicBezTo>
                      <a:pt x="747" y="427"/>
                      <a:pt x="935" y="405"/>
                      <a:pt x="1108" y="363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803" y="26"/>
                      <a:pt x="681" y="40"/>
                      <a:pt x="553" y="4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="" xmlns:a16="http://schemas.microsoft.com/office/drawing/2014/main" id="{03E47A68-CD27-CE4C-BD51-9C938D40D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634" y="3688538"/>
                <a:ext cx="2192380" cy="1510903"/>
              </a:xfrm>
              <a:custGeom>
                <a:avLst/>
                <a:gdLst>
                  <a:gd name="T0" fmla="*/ 466 w 985"/>
                  <a:gd name="T1" fmla="*/ 0 h 678"/>
                  <a:gd name="T2" fmla="*/ 0 w 985"/>
                  <a:gd name="T3" fmla="*/ 193 h 678"/>
                  <a:gd name="T4" fmla="*/ 778 w 985"/>
                  <a:gd name="T5" fmla="*/ 678 h 678"/>
                  <a:gd name="T6" fmla="*/ 985 w 985"/>
                  <a:gd name="T7" fmla="*/ 319 h 678"/>
                  <a:gd name="T8" fmla="*/ 466 w 985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678">
                    <a:moveTo>
                      <a:pt x="466" y="0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165" y="407"/>
                      <a:pt x="440" y="580"/>
                      <a:pt x="778" y="678"/>
                    </a:cubicBezTo>
                    <a:cubicBezTo>
                      <a:pt x="985" y="319"/>
                      <a:pt x="985" y="319"/>
                      <a:pt x="985" y="319"/>
                    </a:cubicBezTo>
                    <a:cubicBezTo>
                      <a:pt x="762" y="253"/>
                      <a:pt x="580" y="140"/>
                      <a:pt x="466" y="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412750" hangingPunct="0"/>
                <a:endParaRPr lang="en-IN" sz="1200" b="1" kern="0">
                  <a:solidFill>
                    <a:srgbClr val="000000"/>
                  </a:solidFill>
                  <a:latin typeface="Century Gothic" panose="020B0502020202020204" pitchFamily="34" charset="0"/>
                  <a:sym typeface="Helvetica Neue"/>
                </a:endParaRPr>
              </a:p>
            </p:txBody>
          </p:sp>
        </p:grp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965D16FB-F0CE-0043-B2D6-996137CF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682" y="4111407"/>
              <a:ext cx="1754370" cy="1254621"/>
            </a:xfrm>
            <a:custGeom>
              <a:avLst/>
              <a:gdLst>
                <a:gd name="T0" fmla="*/ 0 w 788"/>
                <a:gd name="T1" fmla="*/ 490 h 563"/>
                <a:gd name="T2" fmla="*/ 0 w 788"/>
                <a:gd name="T3" fmla="*/ 563 h 563"/>
                <a:gd name="T4" fmla="*/ 788 w 788"/>
                <a:gd name="T5" fmla="*/ 73 h 563"/>
                <a:gd name="T6" fmla="*/ 788 w 788"/>
                <a:gd name="T7" fmla="*/ 0 h 563"/>
                <a:gd name="T8" fmla="*/ 0 w 788"/>
                <a:gd name="T9" fmla="*/ 49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563">
                  <a:moveTo>
                    <a:pt x="0" y="49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343" y="464"/>
                    <a:pt x="622" y="290"/>
                    <a:pt x="788" y="73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22" y="217"/>
                    <a:pt x="343" y="391"/>
                    <a:pt x="0" y="49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="" xmlns:a16="http://schemas.microsoft.com/office/drawing/2014/main" id="{8CA6817B-7837-4D45-BAE4-FBCC887FC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247" y="3165490"/>
              <a:ext cx="273757" cy="975039"/>
            </a:xfrm>
            <a:custGeom>
              <a:avLst/>
              <a:gdLst>
                <a:gd name="T0" fmla="*/ 122 w 123"/>
                <a:gd name="T1" fmla="*/ 0 h 438"/>
                <a:gd name="T2" fmla="*/ 0 w 123"/>
                <a:gd name="T3" fmla="*/ 365 h 438"/>
                <a:gd name="T4" fmla="*/ 0 w 123"/>
                <a:gd name="T5" fmla="*/ 438 h 438"/>
                <a:gd name="T6" fmla="*/ 123 w 123"/>
                <a:gd name="T7" fmla="*/ 37 h 438"/>
                <a:gd name="T8" fmla="*/ 122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22" y="0"/>
                  </a:moveTo>
                  <a:cubicBezTo>
                    <a:pt x="116" y="129"/>
                    <a:pt x="73" y="252"/>
                    <a:pt x="0" y="365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79" y="315"/>
                    <a:pt x="123" y="179"/>
                    <a:pt x="123" y="37"/>
                  </a:cubicBezTo>
                  <a:cubicBezTo>
                    <a:pt x="123" y="25"/>
                    <a:pt x="123" y="12"/>
                    <a:pt x="122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="" xmlns:a16="http://schemas.microsoft.com/office/drawing/2014/main" id="{67A4AEAA-62FF-D946-819B-54FE0C633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7" y="4118396"/>
              <a:ext cx="1727577" cy="1242971"/>
            </a:xfrm>
            <a:custGeom>
              <a:avLst/>
              <a:gdLst>
                <a:gd name="T0" fmla="*/ 0 w 776"/>
                <a:gd name="T1" fmla="*/ 0 h 558"/>
                <a:gd name="T2" fmla="*/ 0 w 776"/>
                <a:gd name="T3" fmla="*/ 73 h 558"/>
                <a:gd name="T4" fmla="*/ 776 w 776"/>
                <a:gd name="T5" fmla="*/ 558 h 558"/>
                <a:gd name="T6" fmla="*/ 776 w 776"/>
                <a:gd name="T7" fmla="*/ 485 h 558"/>
                <a:gd name="T8" fmla="*/ 0 w 776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58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65" y="287"/>
                    <a:pt x="439" y="459"/>
                    <a:pt x="776" y="558"/>
                  </a:cubicBezTo>
                  <a:cubicBezTo>
                    <a:pt x="776" y="485"/>
                    <a:pt x="776" y="485"/>
                    <a:pt x="776" y="485"/>
                  </a:cubicBezTo>
                  <a:cubicBezTo>
                    <a:pt x="439" y="386"/>
                    <a:pt x="165" y="21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="" xmlns:a16="http://schemas.microsoft.com/office/drawing/2014/main" id="{4D194B90-CF91-824D-80B1-D3B4A807D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858" y="5258854"/>
              <a:ext cx="2466138" cy="305210"/>
            </a:xfrm>
            <a:custGeom>
              <a:avLst/>
              <a:gdLst>
                <a:gd name="T0" fmla="*/ 552 w 1108"/>
                <a:gd name="T1" fmla="*/ 64 h 137"/>
                <a:gd name="T2" fmla="*/ 0 w 1108"/>
                <a:gd name="T3" fmla="*/ 1 h 137"/>
                <a:gd name="T4" fmla="*/ 0 w 1108"/>
                <a:gd name="T5" fmla="*/ 74 h 137"/>
                <a:gd name="T6" fmla="*/ 552 w 1108"/>
                <a:gd name="T7" fmla="*/ 137 h 137"/>
                <a:gd name="T8" fmla="*/ 1108 w 1108"/>
                <a:gd name="T9" fmla="*/ 73 h 137"/>
                <a:gd name="T10" fmla="*/ 1108 w 1108"/>
                <a:gd name="T11" fmla="*/ 0 h 137"/>
                <a:gd name="T12" fmla="*/ 552 w 1108"/>
                <a:gd name="T13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137">
                  <a:moveTo>
                    <a:pt x="552" y="64"/>
                  </a:moveTo>
                  <a:cubicBezTo>
                    <a:pt x="358" y="64"/>
                    <a:pt x="172" y="42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72" y="115"/>
                    <a:pt x="358" y="137"/>
                    <a:pt x="552" y="137"/>
                  </a:cubicBezTo>
                  <a:cubicBezTo>
                    <a:pt x="747" y="137"/>
                    <a:pt x="935" y="115"/>
                    <a:pt x="1108" y="73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935" y="42"/>
                    <a:pt x="747" y="64"/>
                    <a:pt x="552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="" xmlns:a16="http://schemas.microsoft.com/office/drawing/2014/main" id="{CA9039A8-313E-2746-AC71-11AB99E8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97" y="3165490"/>
              <a:ext cx="273757" cy="975039"/>
            </a:xfrm>
            <a:custGeom>
              <a:avLst/>
              <a:gdLst>
                <a:gd name="T0" fmla="*/ 1 w 123"/>
                <a:gd name="T1" fmla="*/ 0 h 438"/>
                <a:gd name="T2" fmla="*/ 0 w 123"/>
                <a:gd name="T3" fmla="*/ 37 h 438"/>
                <a:gd name="T4" fmla="*/ 123 w 123"/>
                <a:gd name="T5" fmla="*/ 438 h 438"/>
                <a:gd name="T6" fmla="*/ 123 w 123"/>
                <a:gd name="T7" fmla="*/ 364 h 438"/>
                <a:gd name="T8" fmla="*/ 1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" y="0"/>
                  </a:moveTo>
                  <a:cubicBezTo>
                    <a:pt x="0" y="12"/>
                    <a:pt x="0" y="25"/>
                    <a:pt x="0" y="37"/>
                  </a:cubicBezTo>
                  <a:cubicBezTo>
                    <a:pt x="0" y="179"/>
                    <a:pt x="43" y="314"/>
                    <a:pt x="123" y="438"/>
                  </a:cubicBezTo>
                  <a:cubicBezTo>
                    <a:pt x="123" y="364"/>
                    <a:pt x="123" y="364"/>
                    <a:pt x="123" y="364"/>
                  </a:cubicBezTo>
                  <a:cubicBezTo>
                    <a:pt x="50" y="252"/>
                    <a:pt x="7" y="129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="" xmlns:a16="http://schemas.microsoft.com/office/drawing/2014/main" id="{5546CD80-E903-C942-BDEA-9CBC7E60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505" y="2606327"/>
              <a:ext cx="66401" cy="325013"/>
            </a:xfrm>
            <a:custGeom>
              <a:avLst/>
              <a:gdLst>
                <a:gd name="T0" fmla="*/ 16 w 30"/>
                <a:gd name="T1" fmla="*/ 0 h 146"/>
                <a:gd name="T2" fmla="*/ 0 w 30"/>
                <a:gd name="T3" fmla="*/ 114 h 146"/>
                <a:gd name="T4" fmla="*/ 1 w 30"/>
                <a:gd name="T5" fmla="*/ 146 h 146"/>
                <a:gd name="T6" fmla="*/ 30 w 30"/>
                <a:gd name="T7" fmla="*/ 18 h 146"/>
                <a:gd name="T8" fmla="*/ 30 w 30"/>
                <a:gd name="T9" fmla="*/ 1 h 146"/>
                <a:gd name="T10" fmla="*/ 16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16" y="0"/>
                  </a:moveTo>
                  <a:cubicBezTo>
                    <a:pt x="5" y="37"/>
                    <a:pt x="0" y="74"/>
                    <a:pt x="0" y="114"/>
                  </a:cubicBezTo>
                  <a:cubicBezTo>
                    <a:pt x="0" y="124"/>
                    <a:pt x="0" y="135"/>
                    <a:pt x="1" y="146"/>
                  </a:cubicBezTo>
                  <a:cubicBezTo>
                    <a:pt x="4" y="102"/>
                    <a:pt x="14" y="59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="" xmlns:a16="http://schemas.microsoft.com/office/drawing/2014/main" id="{8EC0605A-4F91-FC4A-8844-23E4D68A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458" y="2362896"/>
              <a:ext cx="1065904" cy="180564"/>
            </a:xfrm>
            <a:custGeom>
              <a:avLst/>
              <a:gdLst>
                <a:gd name="T0" fmla="*/ 0 w 915"/>
                <a:gd name="T1" fmla="*/ 0 h 155"/>
                <a:gd name="T2" fmla="*/ 0 w 915"/>
                <a:gd name="T3" fmla="*/ 101 h 155"/>
                <a:gd name="T4" fmla="*/ 915 w 915"/>
                <a:gd name="T5" fmla="*/ 155 h 155"/>
                <a:gd name="T6" fmla="*/ 915 w 915"/>
                <a:gd name="T7" fmla="*/ 32 h 155"/>
                <a:gd name="T8" fmla="*/ 0 w 915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55">
                  <a:moveTo>
                    <a:pt x="0" y="0"/>
                  </a:moveTo>
                  <a:lnTo>
                    <a:pt x="0" y="101"/>
                  </a:lnTo>
                  <a:lnTo>
                    <a:pt x="915" y="155"/>
                  </a:lnTo>
                  <a:lnTo>
                    <a:pt x="91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="" xmlns:a16="http://schemas.microsoft.com/office/drawing/2014/main" id="{F5495D64-80C2-0C40-996A-148BE0169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55" y="3579037"/>
              <a:ext cx="1060079" cy="561493"/>
            </a:xfrm>
            <a:custGeom>
              <a:avLst/>
              <a:gdLst>
                <a:gd name="T0" fmla="*/ 0 w 910"/>
                <a:gd name="T1" fmla="*/ 482 h 482"/>
                <a:gd name="T2" fmla="*/ 910 w 910"/>
                <a:gd name="T3" fmla="*/ 121 h 482"/>
                <a:gd name="T4" fmla="*/ 910 w 910"/>
                <a:gd name="T5" fmla="*/ 0 h 482"/>
                <a:gd name="T6" fmla="*/ 0 w 910"/>
                <a:gd name="T7" fmla="*/ 341 h 482"/>
                <a:gd name="T8" fmla="*/ 0 w 910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82">
                  <a:moveTo>
                    <a:pt x="0" y="482"/>
                  </a:moveTo>
                  <a:lnTo>
                    <a:pt x="910" y="121"/>
                  </a:lnTo>
                  <a:lnTo>
                    <a:pt x="910" y="0"/>
                  </a:lnTo>
                  <a:lnTo>
                    <a:pt x="0" y="341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E64D0DAC-E3CA-1B4C-A1B2-13337937B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15" y="4399142"/>
              <a:ext cx="464805" cy="962225"/>
            </a:xfrm>
            <a:custGeom>
              <a:avLst/>
              <a:gdLst>
                <a:gd name="T0" fmla="*/ 399 w 399"/>
                <a:gd name="T1" fmla="*/ 0 h 826"/>
                <a:gd name="T2" fmla="*/ 399 w 399"/>
                <a:gd name="T3" fmla="*/ 149 h 826"/>
                <a:gd name="T4" fmla="*/ 0 w 399"/>
                <a:gd name="T5" fmla="*/ 826 h 826"/>
                <a:gd name="T6" fmla="*/ 0 w 399"/>
                <a:gd name="T7" fmla="*/ 687 h 826"/>
                <a:gd name="T8" fmla="*/ 399 w 399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826">
                  <a:moveTo>
                    <a:pt x="399" y="0"/>
                  </a:moveTo>
                  <a:lnTo>
                    <a:pt x="399" y="149"/>
                  </a:lnTo>
                  <a:lnTo>
                    <a:pt x="0" y="826"/>
                  </a:lnTo>
                  <a:lnTo>
                    <a:pt x="0" y="68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="" xmlns:a16="http://schemas.microsoft.com/office/drawing/2014/main" id="{78620F8B-6D06-C44F-ACBB-B23691B8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014" y="4399142"/>
              <a:ext cx="442670" cy="966885"/>
            </a:xfrm>
            <a:custGeom>
              <a:avLst/>
              <a:gdLst>
                <a:gd name="T0" fmla="*/ 0 w 380"/>
                <a:gd name="T1" fmla="*/ 0 h 830"/>
                <a:gd name="T2" fmla="*/ 0 w 380"/>
                <a:gd name="T3" fmla="*/ 145 h 830"/>
                <a:gd name="T4" fmla="*/ 380 w 380"/>
                <a:gd name="T5" fmla="*/ 830 h 830"/>
                <a:gd name="T6" fmla="*/ 380 w 380"/>
                <a:gd name="T7" fmla="*/ 690 h 830"/>
                <a:gd name="T8" fmla="*/ 0 w 380"/>
                <a:gd name="T9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830">
                  <a:moveTo>
                    <a:pt x="0" y="0"/>
                  </a:moveTo>
                  <a:lnTo>
                    <a:pt x="0" y="145"/>
                  </a:lnTo>
                  <a:lnTo>
                    <a:pt x="380" y="830"/>
                  </a:lnTo>
                  <a:lnTo>
                    <a:pt x="38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="" xmlns:a16="http://schemas.microsoft.com/office/drawing/2014/main" id="{666440FE-AF9D-BF4C-869C-D055AB13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2171" y="3588357"/>
              <a:ext cx="1060079" cy="552172"/>
            </a:xfrm>
            <a:custGeom>
              <a:avLst/>
              <a:gdLst>
                <a:gd name="T0" fmla="*/ 910 w 910"/>
                <a:gd name="T1" fmla="*/ 474 h 474"/>
                <a:gd name="T2" fmla="*/ 0 w 910"/>
                <a:gd name="T3" fmla="*/ 124 h 474"/>
                <a:gd name="T4" fmla="*/ 0 w 910"/>
                <a:gd name="T5" fmla="*/ 0 h 474"/>
                <a:gd name="T6" fmla="*/ 910 w 910"/>
                <a:gd name="T7" fmla="*/ 335 h 474"/>
                <a:gd name="T8" fmla="*/ 910 w 910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74">
                  <a:moveTo>
                    <a:pt x="910" y="47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910" y="335"/>
                  </a:lnTo>
                  <a:lnTo>
                    <a:pt x="910" y="4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="" xmlns:a16="http://schemas.microsoft.com/office/drawing/2014/main" id="{B03D857F-8891-734E-BB14-B870C459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343" y="2379168"/>
              <a:ext cx="1060079" cy="198037"/>
            </a:xfrm>
            <a:custGeom>
              <a:avLst/>
              <a:gdLst>
                <a:gd name="T0" fmla="*/ 0 w 910"/>
                <a:gd name="T1" fmla="*/ 170 h 170"/>
                <a:gd name="T2" fmla="*/ 910 w 910"/>
                <a:gd name="T3" fmla="*/ 109 h 170"/>
                <a:gd name="T4" fmla="*/ 910 w 910"/>
                <a:gd name="T5" fmla="*/ 0 h 170"/>
                <a:gd name="T6" fmla="*/ 0 w 910"/>
                <a:gd name="T7" fmla="*/ 47 h 170"/>
                <a:gd name="T8" fmla="*/ 0 w 91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170">
                  <a:moveTo>
                    <a:pt x="0" y="170"/>
                  </a:moveTo>
                  <a:lnTo>
                    <a:pt x="910" y="109"/>
                  </a:lnTo>
                  <a:lnTo>
                    <a:pt x="910" y="0"/>
                  </a:lnTo>
                  <a:lnTo>
                    <a:pt x="0" y="47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="" xmlns:a16="http://schemas.microsoft.com/office/drawing/2014/main" id="{10C57C6D-DD86-C94A-A0FD-E999DEE3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207" y="1182794"/>
              <a:ext cx="609255" cy="591781"/>
            </a:xfrm>
            <a:custGeom>
              <a:avLst/>
              <a:gdLst>
                <a:gd name="T0" fmla="*/ 523 w 523"/>
                <a:gd name="T1" fmla="*/ 0 h 508"/>
                <a:gd name="T2" fmla="*/ 523 w 523"/>
                <a:gd name="T3" fmla="*/ 111 h 508"/>
                <a:gd name="T4" fmla="*/ 0 w 523"/>
                <a:gd name="T5" fmla="*/ 508 h 508"/>
                <a:gd name="T6" fmla="*/ 2 w 523"/>
                <a:gd name="T7" fmla="*/ 399 h 508"/>
                <a:gd name="T8" fmla="*/ 523 w 523"/>
                <a:gd name="T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08">
                  <a:moveTo>
                    <a:pt x="523" y="0"/>
                  </a:moveTo>
                  <a:lnTo>
                    <a:pt x="523" y="111"/>
                  </a:lnTo>
                  <a:lnTo>
                    <a:pt x="0" y="508"/>
                  </a:lnTo>
                  <a:lnTo>
                    <a:pt x="2" y="39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="" xmlns:a16="http://schemas.microsoft.com/office/drawing/2014/main" id="{AB01461B-A616-1340-BBED-4ACF82E5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707" y="1173473"/>
              <a:ext cx="612748" cy="597606"/>
            </a:xfrm>
            <a:custGeom>
              <a:avLst/>
              <a:gdLst>
                <a:gd name="T0" fmla="*/ 522 w 526"/>
                <a:gd name="T1" fmla="*/ 513 h 513"/>
                <a:gd name="T2" fmla="*/ 0 w 526"/>
                <a:gd name="T3" fmla="*/ 98 h 513"/>
                <a:gd name="T4" fmla="*/ 0 w 526"/>
                <a:gd name="T5" fmla="*/ 0 h 513"/>
                <a:gd name="T6" fmla="*/ 526 w 526"/>
                <a:gd name="T7" fmla="*/ 402 h 513"/>
                <a:gd name="T8" fmla="*/ 522 w 526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513">
                  <a:moveTo>
                    <a:pt x="522" y="513"/>
                  </a:moveTo>
                  <a:lnTo>
                    <a:pt x="0" y="98"/>
                  </a:lnTo>
                  <a:lnTo>
                    <a:pt x="0" y="0"/>
                  </a:lnTo>
                  <a:lnTo>
                    <a:pt x="526" y="402"/>
                  </a:lnTo>
                  <a:lnTo>
                    <a:pt x="522" y="5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2750" hangingPunct="0"/>
              <a:endParaRPr lang="en-IN" sz="1200" b="1" kern="0">
                <a:solidFill>
                  <a:srgbClr val="000000"/>
                </a:solidFill>
                <a:latin typeface="Century Gothic" panose="020B0502020202020204" pitchFamily="34" charset="0"/>
                <a:sym typeface="Helvetica Neue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E457D9B-39CC-A14B-82B2-8DA27696BC4D}"/>
              </a:ext>
            </a:extLst>
          </p:cNvPr>
          <p:cNvGrpSpPr/>
          <p:nvPr/>
        </p:nvGrpSpPr>
        <p:grpSpPr>
          <a:xfrm>
            <a:off x="4984342" y="1776014"/>
            <a:ext cx="3536104" cy="3746018"/>
            <a:chOff x="4984342" y="1776014"/>
            <a:chExt cx="3536104" cy="3746018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76963AC-D03C-E940-94FF-E61A8120B6E1}"/>
                </a:ext>
              </a:extLst>
            </p:cNvPr>
            <p:cNvSpPr txBox="1"/>
            <p:nvPr/>
          </p:nvSpPr>
          <p:spPr>
            <a:xfrm>
              <a:off x="4984342" y="3482081"/>
              <a:ext cx="2898122" cy="203995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264780"/>
                </a:avLst>
              </a:prstTxWarp>
              <a:spAutoFit/>
            </a:bodyPr>
            <a:lstStyle/>
            <a:p>
              <a:pPr algn="ctr" defTabSz="412750" hangingPunct="0">
                <a:lnSpc>
                  <a:spcPct val="80000"/>
                </a:lnSpc>
              </a:pPr>
              <a:r>
                <a:rPr lang="ru-RU" sz="8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образовательные ориентиры взрослых </a:t>
              </a:r>
            </a:p>
            <a:p>
              <a:pPr algn="ctr" defTabSz="412750" hangingPunct="0">
                <a:lnSpc>
                  <a:spcPct val="80000"/>
                </a:lnSpc>
              </a:pPr>
              <a:r>
                <a:rPr lang="ru-RU" sz="8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участников образовательных отношений</a:t>
              </a:r>
              <a:r>
                <a:rPr lang="ru-RU" sz="9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endPara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algn="ctr" defTabSz="412750" hangingPunct="0">
                <a:lnSpc>
                  <a:spcPct val="80000"/>
                </a:lnSpc>
              </a:pPr>
              <a:endParaRPr lang="en-IN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7818234A-6487-FB41-835D-B97853D0CE40}"/>
                </a:ext>
              </a:extLst>
            </p:cNvPr>
            <p:cNvSpPr txBox="1"/>
            <p:nvPr/>
          </p:nvSpPr>
          <p:spPr>
            <a:xfrm rot="3355257">
              <a:off x="5617890" y="2292546"/>
              <a:ext cx="3419087" cy="238602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088337"/>
                </a:avLst>
              </a:prstTxWarp>
              <a:spAutoFit/>
            </a:bodyPr>
            <a:lstStyle/>
            <a:p>
              <a:pPr algn="ctr" defTabSz="412750" hangingPunct="0">
                <a:lnSpc>
                  <a:spcPct val="80000"/>
                </a:lnSpc>
              </a:pPr>
              <a:r>
                <a:rPr lang="ru-RU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рамочные условия образовательного пространства детского сада</a:t>
              </a:r>
              <a:endParaRPr lang="en-IN" sz="11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104" name="Freeform: Shape 110">
            <a:extLst>
              <a:ext uri="{FF2B5EF4-FFF2-40B4-BE49-F238E27FC236}">
                <a16:creationId xmlns="" xmlns:a16="http://schemas.microsoft.com/office/drawing/2014/main" id="{356BD3B5-6E6F-224D-A6C2-8A6C76DA87A8}"/>
              </a:ext>
            </a:extLst>
          </p:cNvPr>
          <p:cNvSpPr/>
          <p:nvPr/>
        </p:nvSpPr>
        <p:spPr>
          <a:xfrm>
            <a:off x="7583997" y="1844973"/>
            <a:ext cx="1738814" cy="3674351"/>
          </a:xfrm>
          <a:custGeom>
            <a:avLst/>
            <a:gdLst>
              <a:gd name="connsiteX0" fmla="*/ 243571 w 2231608"/>
              <a:gd name="connsiteY0" fmla="*/ 0 h 4715691"/>
              <a:gd name="connsiteX1" fmla="*/ 418143 w 2231608"/>
              <a:gd name="connsiteY1" fmla="*/ 71993 h 4715691"/>
              <a:gd name="connsiteX2" fmla="*/ 2231608 w 2231608"/>
              <a:gd name="connsiteY2" fmla="*/ 2387254 h 4715691"/>
              <a:gd name="connsiteX3" fmla="*/ 1026883 w 2231608"/>
              <a:gd name="connsiteY3" fmla="*/ 4361575 h 4715691"/>
              <a:gd name="connsiteX4" fmla="*/ 887477 w 2231608"/>
              <a:gd name="connsiteY4" fmla="*/ 4447582 h 4715691"/>
              <a:gd name="connsiteX5" fmla="*/ 1096322 w 2231608"/>
              <a:gd name="connsiteY5" fmla="*/ 4572000 h 4715691"/>
              <a:gd name="connsiteX6" fmla="*/ 273362 w 2231608"/>
              <a:gd name="connsiteY6" fmla="*/ 4715691 h 4715691"/>
              <a:gd name="connsiteX7" fmla="*/ 482368 w 2231608"/>
              <a:gd name="connsiteY7" fmla="*/ 4206240 h 4715691"/>
              <a:gd name="connsiteX8" fmla="*/ 648808 w 2231608"/>
              <a:gd name="connsiteY8" fmla="*/ 4305396 h 4715691"/>
              <a:gd name="connsiteX9" fmla="*/ 803516 w 2231608"/>
              <a:gd name="connsiteY9" fmla="*/ 4209949 h 4715691"/>
              <a:gd name="connsiteX10" fmla="*/ 1915719 w 2231608"/>
              <a:gd name="connsiteY10" fmla="*/ 2387254 h 4715691"/>
              <a:gd name="connsiteX11" fmla="*/ 241527 w 2231608"/>
              <a:gd name="connsiteY11" fmla="*/ 249803 h 4715691"/>
              <a:gd name="connsiteX12" fmla="*/ 0 w 2231608"/>
              <a:gd name="connsiteY12" fmla="*/ 150199 h 4715691"/>
              <a:gd name="connsiteX13" fmla="*/ 44246 w 2231608"/>
              <a:gd name="connsiteY13" fmla="*/ 120873 h 47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1608" h="4715691">
                <a:moveTo>
                  <a:pt x="243571" y="0"/>
                </a:moveTo>
                <a:lnTo>
                  <a:pt x="418143" y="71993"/>
                </a:lnTo>
                <a:cubicBezTo>
                  <a:pt x="1512258" y="573755"/>
                  <a:pt x="2231608" y="1423480"/>
                  <a:pt x="2231608" y="2387254"/>
                </a:cubicBezTo>
                <a:cubicBezTo>
                  <a:pt x="2231608" y="3158274"/>
                  <a:pt x="1771224" y="3856302"/>
                  <a:pt x="1026883" y="4361575"/>
                </a:cubicBezTo>
                <a:lnTo>
                  <a:pt x="887477" y="4447582"/>
                </a:lnTo>
                <a:lnTo>
                  <a:pt x="1096322" y="4572000"/>
                </a:lnTo>
                <a:lnTo>
                  <a:pt x="273362" y="4715691"/>
                </a:lnTo>
                <a:lnTo>
                  <a:pt x="482368" y="4206240"/>
                </a:lnTo>
                <a:lnTo>
                  <a:pt x="648808" y="4305396"/>
                </a:lnTo>
                <a:lnTo>
                  <a:pt x="803516" y="4209949"/>
                </a:lnTo>
                <a:cubicBezTo>
                  <a:pt x="1490692" y="3743480"/>
                  <a:pt x="1915719" y="3099061"/>
                  <a:pt x="1915719" y="2387254"/>
                </a:cubicBezTo>
                <a:cubicBezTo>
                  <a:pt x="1915719" y="1497496"/>
                  <a:pt x="1251614" y="713030"/>
                  <a:pt x="241527" y="249803"/>
                </a:cubicBezTo>
                <a:lnTo>
                  <a:pt x="0" y="150199"/>
                </a:lnTo>
                <a:lnTo>
                  <a:pt x="44246" y="1208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397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IN" sz="3000" b="1" kern="0">
              <a:solidFill>
                <a:srgbClr val="F6F7F8"/>
              </a:solidFill>
              <a:sym typeface="Helvetica Neue"/>
            </a:endParaRPr>
          </a:p>
        </p:txBody>
      </p:sp>
      <p:sp>
        <p:nvSpPr>
          <p:cNvPr id="105" name="Freeform: Shape 111">
            <a:extLst>
              <a:ext uri="{FF2B5EF4-FFF2-40B4-BE49-F238E27FC236}">
                <a16:creationId xmlns="" xmlns:a16="http://schemas.microsoft.com/office/drawing/2014/main" id="{5C6B5257-1123-7848-974D-4DB9E7FCDE0A}"/>
              </a:ext>
            </a:extLst>
          </p:cNvPr>
          <p:cNvSpPr/>
          <p:nvPr/>
        </p:nvSpPr>
        <p:spPr>
          <a:xfrm rot="10800000">
            <a:off x="2869189" y="1888265"/>
            <a:ext cx="1738814" cy="3674351"/>
          </a:xfrm>
          <a:custGeom>
            <a:avLst/>
            <a:gdLst>
              <a:gd name="connsiteX0" fmla="*/ 243571 w 2231608"/>
              <a:gd name="connsiteY0" fmla="*/ 0 h 4715691"/>
              <a:gd name="connsiteX1" fmla="*/ 418143 w 2231608"/>
              <a:gd name="connsiteY1" fmla="*/ 71993 h 4715691"/>
              <a:gd name="connsiteX2" fmla="*/ 2231608 w 2231608"/>
              <a:gd name="connsiteY2" fmla="*/ 2387254 h 4715691"/>
              <a:gd name="connsiteX3" fmla="*/ 1026883 w 2231608"/>
              <a:gd name="connsiteY3" fmla="*/ 4361575 h 4715691"/>
              <a:gd name="connsiteX4" fmla="*/ 887477 w 2231608"/>
              <a:gd name="connsiteY4" fmla="*/ 4447582 h 4715691"/>
              <a:gd name="connsiteX5" fmla="*/ 1096322 w 2231608"/>
              <a:gd name="connsiteY5" fmla="*/ 4572000 h 4715691"/>
              <a:gd name="connsiteX6" fmla="*/ 273362 w 2231608"/>
              <a:gd name="connsiteY6" fmla="*/ 4715691 h 4715691"/>
              <a:gd name="connsiteX7" fmla="*/ 482368 w 2231608"/>
              <a:gd name="connsiteY7" fmla="*/ 4206240 h 4715691"/>
              <a:gd name="connsiteX8" fmla="*/ 648808 w 2231608"/>
              <a:gd name="connsiteY8" fmla="*/ 4305396 h 4715691"/>
              <a:gd name="connsiteX9" fmla="*/ 803516 w 2231608"/>
              <a:gd name="connsiteY9" fmla="*/ 4209949 h 4715691"/>
              <a:gd name="connsiteX10" fmla="*/ 1915719 w 2231608"/>
              <a:gd name="connsiteY10" fmla="*/ 2387254 h 4715691"/>
              <a:gd name="connsiteX11" fmla="*/ 241527 w 2231608"/>
              <a:gd name="connsiteY11" fmla="*/ 249803 h 4715691"/>
              <a:gd name="connsiteX12" fmla="*/ 0 w 2231608"/>
              <a:gd name="connsiteY12" fmla="*/ 150199 h 4715691"/>
              <a:gd name="connsiteX13" fmla="*/ 44246 w 2231608"/>
              <a:gd name="connsiteY13" fmla="*/ 120873 h 47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1608" h="4715691">
                <a:moveTo>
                  <a:pt x="243571" y="0"/>
                </a:moveTo>
                <a:lnTo>
                  <a:pt x="418143" y="71993"/>
                </a:lnTo>
                <a:cubicBezTo>
                  <a:pt x="1512258" y="573755"/>
                  <a:pt x="2231608" y="1423480"/>
                  <a:pt x="2231608" y="2387254"/>
                </a:cubicBezTo>
                <a:cubicBezTo>
                  <a:pt x="2231608" y="3158274"/>
                  <a:pt x="1771224" y="3856302"/>
                  <a:pt x="1026883" y="4361575"/>
                </a:cubicBezTo>
                <a:lnTo>
                  <a:pt x="887477" y="4447582"/>
                </a:lnTo>
                <a:lnTo>
                  <a:pt x="1096322" y="4572000"/>
                </a:lnTo>
                <a:lnTo>
                  <a:pt x="273362" y="4715691"/>
                </a:lnTo>
                <a:lnTo>
                  <a:pt x="482368" y="4206240"/>
                </a:lnTo>
                <a:lnTo>
                  <a:pt x="648808" y="4305396"/>
                </a:lnTo>
                <a:lnTo>
                  <a:pt x="803516" y="4209949"/>
                </a:lnTo>
                <a:cubicBezTo>
                  <a:pt x="1490692" y="3743480"/>
                  <a:pt x="1915719" y="3099061"/>
                  <a:pt x="1915719" y="2387254"/>
                </a:cubicBezTo>
                <a:cubicBezTo>
                  <a:pt x="1915719" y="1497496"/>
                  <a:pt x="1251614" y="713030"/>
                  <a:pt x="241527" y="249803"/>
                </a:cubicBezTo>
                <a:lnTo>
                  <a:pt x="0" y="150199"/>
                </a:lnTo>
                <a:lnTo>
                  <a:pt x="44246" y="1208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397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IN" sz="3000" b="1" kern="0">
              <a:solidFill>
                <a:srgbClr val="F6F7F8"/>
              </a:solidFill>
              <a:sym typeface="Helvetica Neue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0E5217BE-06E9-6B43-8224-CAF2BD60E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627" y="2168838"/>
            <a:ext cx="2333219" cy="233321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8AB1256F-FE55-F240-809E-A943B257111C}"/>
              </a:ext>
            </a:extLst>
          </p:cNvPr>
          <p:cNvGrpSpPr/>
          <p:nvPr/>
        </p:nvGrpSpPr>
        <p:grpSpPr>
          <a:xfrm>
            <a:off x="9162486" y="1442083"/>
            <a:ext cx="2538482" cy="4188574"/>
            <a:chOff x="8765466" y="1487831"/>
            <a:chExt cx="2858104" cy="2228268"/>
          </a:xfrm>
        </p:grpSpPr>
        <p:sp>
          <p:nvSpPr>
            <p:cNvPr id="111" name="Rechteck 78">
              <a:extLst>
                <a:ext uri="{FF2B5EF4-FFF2-40B4-BE49-F238E27FC236}">
                  <a16:creationId xmlns="" xmlns:a16="http://schemas.microsoft.com/office/drawing/2014/main" id="{CCA8B629-39DB-7C43-A6FF-08A8F6E56F7D}"/>
                </a:ext>
              </a:extLst>
            </p:cNvPr>
            <p:cNvSpPr/>
            <p:nvPr/>
          </p:nvSpPr>
          <p:spPr bwMode="gray">
            <a:xfrm>
              <a:off x="8765466" y="1487831"/>
              <a:ext cx="2699136" cy="586833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квалификация педагогов (совершенствование технологии интеллектуально-творческого развития   </a:t>
              </a: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       В.В. </a:t>
              </a:r>
              <a:r>
                <a:rPr lang="ru-RU" sz="1400" kern="0" spc="10" dirty="0" err="1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Воскобовича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)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12" name="Rechteck 78">
              <a:extLst>
                <a:ext uri="{FF2B5EF4-FFF2-40B4-BE49-F238E27FC236}">
                  <a16:creationId xmlns="" xmlns:a16="http://schemas.microsoft.com/office/drawing/2014/main" id="{E21B130F-2D04-AA45-8514-E069EEC640CE}"/>
                </a:ext>
              </a:extLst>
            </p:cNvPr>
            <p:cNvSpPr/>
            <p:nvPr/>
          </p:nvSpPr>
          <p:spPr bwMode="gray">
            <a:xfrm>
              <a:off x="8924435" y="2358335"/>
              <a:ext cx="2699135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время в образовательном процессе, которое уделяется для развития креативных способностей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14" name="Rechteck 78">
              <a:extLst>
                <a:ext uri="{FF2B5EF4-FFF2-40B4-BE49-F238E27FC236}">
                  <a16:creationId xmlns="" xmlns:a16="http://schemas.microsoft.com/office/drawing/2014/main" id="{F9449291-6718-6E40-B0A3-5E2FEDE15F9F}"/>
                </a:ext>
              </a:extLst>
            </p:cNvPr>
            <p:cNvSpPr/>
            <p:nvPr/>
          </p:nvSpPr>
          <p:spPr bwMode="gray">
            <a:xfrm>
              <a:off x="8765466" y="3121035"/>
              <a:ext cx="2699136" cy="595064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пространственные условия, оснащение развивающей предметно-пространственной среды помещений детского сада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78058C36-C66B-3841-8F7A-CDF1A36F414B}"/>
              </a:ext>
            </a:extLst>
          </p:cNvPr>
          <p:cNvGrpSpPr/>
          <p:nvPr/>
        </p:nvGrpSpPr>
        <p:grpSpPr>
          <a:xfrm flipH="1">
            <a:off x="836990" y="2019152"/>
            <a:ext cx="7027208" cy="4631030"/>
            <a:chOff x="4439677" y="2019152"/>
            <a:chExt cx="7027208" cy="4631030"/>
          </a:xfrm>
        </p:grpSpPr>
        <p:sp>
          <p:nvSpPr>
            <p:cNvPr id="127" name="Rechteck 78">
              <a:extLst>
                <a:ext uri="{FF2B5EF4-FFF2-40B4-BE49-F238E27FC236}">
                  <a16:creationId xmlns="" xmlns:a16="http://schemas.microsoft.com/office/drawing/2014/main" id="{451A682C-F5B0-7348-88A4-A9972FD62C12}"/>
                </a:ext>
              </a:extLst>
            </p:cNvPr>
            <p:cNvSpPr/>
            <p:nvPr/>
          </p:nvSpPr>
          <p:spPr bwMode="gray">
            <a:xfrm>
              <a:off x="9061912" y="2019152"/>
              <a:ext cx="2404973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</a:t>
              </a: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оддержка инициативы 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и </a:t>
              </a: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творчества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28" name="Rechteck 78">
              <a:extLst>
                <a:ext uri="{FF2B5EF4-FFF2-40B4-BE49-F238E27FC236}">
                  <a16:creationId xmlns="" xmlns:a16="http://schemas.microsoft.com/office/drawing/2014/main" id="{45D1722F-4A9A-5849-AA65-90CF0BDBA722}"/>
                </a:ext>
              </a:extLst>
            </p:cNvPr>
            <p:cNvSpPr/>
            <p:nvPr/>
          </p:nvSpPr>
          <p:spPr bwMode="gray">
            <a:xfrm>
              <a:off x="9520173" y="3111803"/>
              <a:ext cx="1946711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создание внутренней мотивации 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к творчеству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29" name="Rechteck 78">
              <a:extLst>
                <a:ext uri="{FF2B5EF4-FFF2-40B4-BE49-F238E27FC236}">
                  <a16:creationId xmlns="" xmlns:a16="http://schemas.microsoft.com/office/drawing/2014/main" id="{AD0E139B-24B7-2B4D-8247-60B0D7CDD15F}"/>
                </a:ext>
              </a:extLst>
            </p:cNvPr>
            <p:cNvSpPr/>
            <p:nvPr/>
          </p:nvSpPr>
          <p:spPr bwMode="gray">
            <a:xfrm>
              <a:off x="9520174" y="3725441"/>
              <a:ext cx="1946711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 smtClean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удовлетворяющей </a:t>
              </a: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потребности детей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30" name="Rechteck 78">
              <a:extLst>
                <a:ext uri="{FF2B5EF4-FFF2-40B4-BE49-F238E27FC236}">
                  <a16:creationId xmlns="" xmlns:a16="http://schemas.microsoft.com/office/drawing/2014/main" id="{A177076A-2ABA-094C-9F71-F2D68DDA662F}"/>
                </a:ext>
              </a:extLst>
            </p:cNvPr>
            <p:cNvSpPr/>
            <p:nvPr/>
          </p:nvSpPr>
          <p:spPr bwMode="gray">
            <a:xfrm>
              <a:off x="9061911" y="4750757"/>
              <a:ext cx="2404973" cy="4385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400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педагогические приемы и мероприятия</a:t>
              </a:r>
              <a:endParaRPr lang="en-US" sz="1400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  <p:sp>
          <p:nvSpPr>
            <p:cNvPr id="132" name="Rechteck 78">
              <a:extLst>
                <a:ext uri="{FF2B5EF4-FFF2-40B4-BE49-F238E27FC236}">
                  <a16:creationId xmlns="" xmlns:a16="http://schemas.microsoft.com/office/drawing/2014/main" id="{4DC04300-AC9E-B74C-B496-6C22C7FC2F60}"/>
                </a:ext>
              </a:extLst>
            </p:cNvPr>
            <p:cNvSpPr/>
            <p:nvPr/>
          </p:nvSpPr>
          <p:spPr bwMode="gray">
            <a:xfrm>
              <a:off x="4439677" y="5850897"/>
              <a:ext cx="2733513" cy="799285"/>
            </a:xfrm>
            <a:prstGeom prst="rect">
              <a:avLst/>
            </a:prstGeom>
            <a:noFill/>
            <a:ln>
              <a:solidFill>
                <a:srgbClr val="64B4A1"/>
              </a:solidFill>
            </a:ln>
          </p:spPr>
          <p:txBody>
            <a:bodyPr wrap="square" lIns="0" tIns="0" rIns="0" bIns="0" anchor="t">
              <a:noAutofit/>
            </a:bodyPr>
            <a:lstStyle/>
            <a:p>
              <a:pPr algn="ctr" defTabSz="914400" hangingPunct="0">
                <a:spcBef>
                  <a:spcPts val="1000"/>
                </a:spcBef>
                <a:spcAft>
                  <a:spcPts val="999"/>
                </a:spcAft>
                <a:defRPr/>
              </a:pPr>
              <a:r>
                <a:rPr lang="ru-RU" sz="1100" i="1" kern="0" spc="10" dirty="0">
                  <a:solidFill>
                    <a:srgbClr val="F6F7F8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entury Gothic"/>
                </a:rPr>
                <a:t>понимание о развитии творческих, креативных способностей детей дошкольного возраста, об условиях, формах и целях образования и воспитания</a:t>
              </a:r>
              <a:endParaRPr lang="en-US" sz="1100" i="1" kern="0" spc="10" dirty="0">
                <a:solidFill>
                  <a:srgbClr val="F6F7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76963AC-D03C-E940-94FF-E61A8120B6E1}"/>
              </a:ext>
            </a:extLst>
          </p:cNvPr>
          <p:cNvSpPr txBox="1"/>
          <p:nvPr/>
        </p:nvSpPr>
        <p:spPr>
          <a:xfrm rot="4426038">
            <a:off x="3280464" y="2549126"/>
            <a:ext cx="2919864" cy="24872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582269"/>
              </a:avLst>
            </a:prstTxWarp>
            <a:spAutoFit/>
          </a:bodyPr>
          <a:lstStyle/>
          <a:p>
            <a:pPr algn="ctr" defTabSz="412750" hangingPunct="0">
              <a:lnSpc>
                <a:spcPct val="80000"/>
              </a:lnSpc>
            </a:pPr>
            <a:r>
              <a: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характер </a:t>
            </a:r>
            <a:r>
              <a:rPr lang="ru-RU" sz="900" b="1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взаимодействия</a:t>
            </a:r>
          </a:p>
          <a:p>
            <a:pPr algn="ctr" defTabSz="412750" hangingPunct="0">
              <a:lnSpc>
                <a:spcPct val="80000"/>
              </a:lnSpc>
            </a:pPr>
            <a:r>
              <a:rPr lang="ru-RU" sz="900" b="1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 участников </a:t>
            </a:r>
            <a:r>
              <a: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образовательных </a:t>
            </a:r>
            <a:r>
              <a:rPr lang="ru-RU" sz="900" b="1" kern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отношений, </a:t>
            </a:r>
            <a:r>
              <a:rPr lang="ru-RU" sz="9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rPr>
              <a:t>поддерживающий их инициативу и творчество</a:t>
            </a:r>
          </a:p>
          <a:p>
            <a:pPr algn="ctr" defTabSz="412750" hangingPunct="0">
              <a:lnSpc>
                <a:spcPct val="80000"/>
              </a:lnSpc>
            </a:pPr>
            <a:endParaRPr lang="ru-RU" sz="900" b="1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4251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5" grpId="0" animBg="1"/>
      <p:bldP spid="104" grpId="0" animBg="1"/>
      <p:bldP spid="105" grpId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E3916A-15F0-489A-BC5D-625CFC60EDE3}"/>
              </a:ext>
            </a:extLst>
          </p:cNvPr>
          <p:cNvSpPr/>
          <p:nvPr/>
        </p:nvSpPr>
        <p:spPr>
          <a:xfrm>
            <a:off x="0" y="1"/>
            <a:ext cx="12192000" cy="2495548"/>
          </a:xfrm>
          <a:prstGeom prst="rect">
            <a:avLst/>
          </a:prstGeom>
          <a:solidFill>
            <a:srgbClr val="91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72F02C5-C004-4AFF-BBE9-847EDCE859D1}"/>
              </a:ext>
            </a:extLst>
          </p:cNvPr>
          <p:cNvSpPr/>
          <p:nvPr/>
        </p:nvSpPr>
        <p:spPr>
          <a:xfrm>
            <a:off x="1793758" y="-356921"/>
            <a:ext cx="1138004" cy="1138004"/>
          </a:xfrm>
          <a:prstGeom prst="round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7FE24DC-5B37-42B6-87BD-167C3CDDBA52}"/>
              </a:ext>
            </a:extLst>
          </p:cNvPr>
          <p:cNvSpPr/>
          <p:nvPr/>
        </p:nvSpPr>
        <p:spPr>
          <a:xfrm>
            <a:off x="2120254" y="5897862"/>
            <a:ext cx="1043232" cy="394188"/>
          </a:xfrm>
          <a:prstGeom prst="roundRect">
            <a:avLst>
              <a:gd name="adj" fmla="val 50000"/>
            </a:avLst>
          </a:prstGeom>
          <a:solidFill>
            <a:srgbClr val="E7E4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45D98295-831F-4FEA-B6D5-BD88FEF8DC5A}"/>
              </a:ext>
            </a:extLst>
          </p:cNvPr>
          <p:cNvSpPr/>
          <p:nvPr/>
        </p:nvSpPr>
        <p:spPr>
          <a:xfrm>
            <a:off x="6869406" y="5899947"/>
            <a:ext cx="1043232" cy="394188"/>
          </a:xfrm>
          <a:prstGeom prst="roundRect">
            <a:avLst>
              <a:gd name="adj" fmla="val 50000"/>
            </a:avLst>
          </a:prstGeom>
          <a:solidFill>
            <a:srgbClr val="E7E4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7A1417B-0189-49D7-9FBD-AEDFF6A94A35}"/>
              </a:ext>
            </a:extLst>
          </p:cNvPr>
          <p:cNvSpPr/>
          <p:nvPr/>
        </p:nvSpPr>
        <p:spPr>
          <a:xfrm>
            <a:off x="8967833" y="5862232"/>
            <a:ext cx="1043232" cy="394188"/>
          </a:xfrm>
          <a:prstGeom prst="roundRect">
            <a:avLst>
              <a:gd name="adj" fmla="val 50000"/>
            </a:avLst>
          </a:prstGeom>
          <a:solidFill>
            <a:srgbClr val="E7E4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B099E11E-EA23-4FD0-B15B-EAFC71319B7F}"/>
              </a:ext>
            </a:extLst>
          </p:cNvPr>
          <p:cNvSpPr/>
          <p:nvPr/>
        </p:nvSpPr>
        <p:spPr>
          <a:xfrm>
            <a:off x="4557500" y="5989506"/>
            <a:ext cx="1043232" cy="39418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0D70579-3F69-47D9-9357-DDE30898379B}"/>
              </a:ext>
            </a:extLst>
          </p:cNvPr>
          <p:cNvGrpSpPr/>
          <p:nvPr/>
        </p:nvGrpSpPr>
        <p:grpSpPr>
          <a:xfrm>
            <a:off x="0" y="6478490"/>
            <a:ext cx="11791666" cy="90044"/>
            <a:chOff x="0" y="6050978"/>
            <a:chExt cx="12192000" cy="9004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749F723-79CC-418B-A071-BD701F574F59}"/>
                </a:ext>
              </a:extLst>
            </p:cNvPr>
            <p:cNvCxnSpPr/>
            <p:nvPr/>
          </p:nvCxnSpPr>
          <p:spPr>
            <a:xfrm>
              <a:off x="0" y="6096000"/>
              <a:ext cx="1219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56CBEFD9-9E9F-48E5-81C2-56F15C3701F5}"/>
                </a:ext>
              </a:extLst>
            </p:cNvPr>
            <p:cNvSpPr/>
            <p:nvPr/>
          </p:nvSpPr>
          <p:spPr>
            <a:xfrm>
              <a:off x="1789794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2FCCACC4-DDF9-49B6-8717-A3E2777873F2}"/>
                </a:ext>
              </a:extLst>
            </p:cNvPr>
            <p:cNvSpPr/>
            <p:nvPr/>
          </p:nvSpPr>
          <p:spPr>
            <a:xfrm>
              <a:off x="5193732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7D5E4672-30FC-4F9F-BAFC-EE0D91D193CF}"/>
                </a:ext>
              </a:extLst>
            </p:cNvPr>
            <p:cNvSpPr/>
            <p:nvPr/>
          </p:nvSpPr>
          <p:spPr>
            <a:xfrm>
              <a:off x="6895702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591656F-86B7-4483-BF44-1C55B7CE866D}"/>
                </a:ext>
              </a:extLst>
            </p:cNvPr>
            <p:cNvSpPr/>
            <p:nvPr/>
          </p:nvSpPr>
          <p:spPr>
            <a:xfrm>
              <a:off x="8597671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4BD4688D-C3C4-42E9-BCEC-B2D1D88FFA0A}"/>
                </a:ext>
              </a:extLst>
            </p:cNvPr>
            <p:cNvSpPr/>
            <p:nvPr/>
          </p:nvSpPr>
          <p:spPr>
            <a:xfrm>
              <a:off x="10299640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92C1764-3CC1-4208-8B89-810C00BB53AF}"/>
                </a:ext>
              </a:extLst>
            </p:cNvPr>
            <p:cNvSpPr/>
            <p:nvPr/>
          </p:nvSpPr>
          <p:spPr>
            <a:xfrm>
              <a:off x="3491763" y="6050978"/>
              <a:ext cx="102614" cy="90044"/>
            </a:xfrm>
            <a:prstGeom prst="ellipse">
              <a:avLst/>
            </a:prstGeom>
            <a:gradFill>
              <a:gsLst>
                <a:gs pos="0">
                  <a:srgbClr val="5C74DC"/>
                </a:gs>
                <a:gs pos="100000">
                  <a:schemeClr val="accent1">
                    <a:alpha val="0"/>
                  </a:schemeClr>
                </a:gs>
              </a:gsLst>
              <a:lin ang="2700000" scaled="0"/>
            </a:gra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7D61CA77-661A-493B-B551-1180F01E00AE}"/>
              </a:ext>
            </a:extLst>
          </p:cNvPr>
          <p:cNvSpPr/>
          <p:nvPr/>
        </p:nvSpPr>
        <p:spPr>
          <a:xfrm>
            <a:off x="1877748" y="2876175"/>
            <a:ext cx="485012" cy="485012"/>
          </a:xfrm>
          <a:prstGeom prst="roundRect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6B644092-37F5-47B0-9EEE-45CA62204259}"/>
              </a:ext>
            </a:extLst>
          </p:cNvPr>
          <p:cNvSpPr/>
          <p:nvPr/>
        </p:nvSpPr>
        <p:spPr>
          <a:xfrm>
            <a:off x="9349894" y="2550079"/>
            <a:ext cx="1383826" cy="1383825"/>
          </a:xfrm>
          <a:prstGeom prst="round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C7810B5-9227-45F0-A075-89833E44E288}"/>
              </a:ext>
            </a:extLst>
          </p:cNvPr>
          <p:cNvSpPr/>
          <p:nvPr/>
        </p:nvSpPr>
        <p:spPr>
          <a:xfrm>
            <a:off x="2362760" y="212081"/>
            <a:ext cx="7470009" cy="452937"/>
          </a:xfrm>
          <a:prstGeom prst="roundRect">
            <a:avLst>
              <a:gd name="adj" fmla="val 2907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Измерение и оценка качества инновации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AEBF"/>
              </a:solidFill>
              <a:effectLst/>
              <a:uLnTx/>
              <a:uFillTx/>
              <a:latin typeface="Quicksand Medium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A550A9E-6254-E34E-B23B-BD488A0565F0}"/>
              </a:ext>
            </a:extLst>
          </p:cNvPr>
          <p:cNvSpPr txBox="1"/>
          <p:nvPr/>
        </p:nvSpPr>
        <p:spPr>
          <a:xfrm>
            <a:off x="1554984" y="4422619"/>
            <a:ext cx="1921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Уровень компетентности педагогов по вопросам создания РППС оснащённой методическими комплексами интеллектуально - творческого развития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A89340-EF03-DF43-8113-8A8A088CC80C}"/>
              </a:ext>
            </a:extLst>
          </p:cNvPr>
          <p:cNvSpPr txBox="1"/>
          <p:nvPr/>
        </p:nvSpPr>
        <p:spPr>
          <a:xfrm>
            <a:off x="3930197" y="4452230"/>
            <a:ext cx="2185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Организация деятельности направленная на  развитие креативности дошкольников через овладение игровой интеллектуально - творческой технологией и дополнительным </a:t>
            </a:r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</a:rPr>
              <a:t>стимульным материалом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F240A2-D0F0-304A-859E-2AC29C471F08}"/>
              </a:ext>
            </a:extLst>
          </p:cNvPr>
          <p:cNvSpPr txBox="1"/>
          <p:nvPr/>
        </p:nvSpPr>
        <p:spPr>
          <a:xfrm>
            <a:off x="6444268" y="4487027"/>
            <a:ext cx="1596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Уровень </a:t>
            </a:r>
            <a:r>
              <a:rPr lang="ru-RU" sz="1200" dirty="0" err="1">
                <a:solidFill>
                  <a:schemeClr val="bg1"/>
                </a:solidFill>
                <a:latin typeface="Georgia" panose="02040502050405020303" pitchFamily="18" charset="0"/>
              </a:rPr>
              <a:t>сформированности</a:t>
            </a: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 условий, способствующих обеспечению развития творческой одаренности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F158234-BE83-E446-B4F2-3B9023DCA0B9}"/>
              </a:ext>
            </a:extLst>
          </p:cNvPr>
          <p:cNvSpPr txBox="1"/>
          <p:nvPr/>
        </p:nvSpPr>
        <p:spPr>
          <a:xfrm>
            <a:off x="8650018" y="4772831"/>
            <a:ext cx="1538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ts val="3500"/>
              </a:lnSpc>
              <a:defRPr sz="24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marL="171450" indent="-171450" algn="ctr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Уровень креативности и личностного развития педагогов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955357463"/>
              </p:ext>
            </p:extLst>
          </p:nvPr>
        </p:nvGraphicFramePr>
        <p:xfrm>
          <a:off x="653143" y="781083"/>
          <a:ext cx="10806545" cy="389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1.875E-6 -0.0717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2.29167E-6 -0.23704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2.77556E-17 -0.23403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49" grpId="0" animBg="1"/>
      <p:bldP spid="49" grpId="1" animBg="1"/>
      <p:bldP spid="49" grpId="2" animBg="1"/>
      <p:bldP spid="48" grpId="0" animBg="1"/>
      <p:bldP spid="48" grpId="1" animBg="1"/>
      <p:bldP spid="48" grpId="2" animBg="1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1A4417E0-D623-174D-9924-C67D3E12D0F0}"/>
              </a:ext>
            </a:extLst>
          </p:cNvPr>
          <p:cNvGrpSpPr/>
          <p:nvPr/>
        </p:nvGrpSpPr>
        <p:grpSpPr>
          <a:xfrm rot="16200000">
            <a:off x="11026941" y="-152392"/>
            <a:ext cx="536257" cy="1793861"/>
            <a:chOff x="4766067" y="1803756"/>
            <a:chExt cx="536257" cy="1793861"/>
          </a:xfrm>
          <a:solidFill>
            <a:srgbClr val="DCEAF0">
              <a:alpha val="45000"/>
            </a:srgbClr>
          </a:solidFill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5E5DF014-309B-3243-A109-8878BF8FF430}"/>
                </a:ext>
              </a:extLst>
            </p:cNvPr>
            <p:cNvSpPr/>
            <p:nvPr/>
          </p:nvSpPr>
          <p:spPr>
            <a:xfrm>
              <a:off x="5011336" y="220486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8635253C-879B-E647-8A73-341712124C36}"/>
                </a:ext>
              </a:extLst>
            </p:cNvPr>
            <p:cNvSpPr/>
            <p:nvPr/>
          </p:nvSpPr>
          <p:spPr>
            <a:xfrm>
              <a:off x="5011336" y="242937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FD4AB78C-343C-B44D-B9D6-8BD0AB7630CA}"/>
                </a:ext>
              </a:extLst>
            </p:cNvPr>
            <p:cNvSpPr/>
            <p:nvPr/>
          </p:nvSpPr>
          <p:spPr>
            <a:xfrm>
              <a:off x="5011336" y="2653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92F879BF-8FD0-9F45-866A-ED8CCD998956}"/>
                </a:ext>
              </a:extLst>
            </p:cNvPr>
            <p:cNvSpPr/>
            <p:nvPr/>
          </p:nvSpPr>
          <p:spPr>
            <a:xfrm>
              <a:off x="5011336" y="287838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F421717A-5FB1-664F-99BE-EE7E632CA3F9}"/>
                </a:ext>
              </a:extLst>
            </p:cNvPr>
            <p:cNvSpPr/>
            <p:nvPr/>
          </p:nvSpPr>
          <p:spPr>
            <a:xfrm>
              <a:off x="5011336" y="31028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1DAA2CBD-255C-6E45-A361-C97A3CECCCBC}"/>
                </a:ext>
              </a:extLst>
            </p:cNvPr>
            <p:cNvSpPr/>
            <p:nvPr/>
          </p:nvSpPr>
          <p:spPr>
            <a:xfrm>
              <a:off x="5011336" y="332739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8C08BABD-1ADC-7E4C-9E34-8C9432F9EE69}"/>
                </a:ext>
              </a:extLst>
            </p:cNvPr>
            <p:cNvSpPr/>
            <p:nvPr/>
          </p:nvSpPr>
          <p:spPr>
            <a:xfrm>
              <a:off x="5011336" y="355189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D399815B-B707-B440-9458-7164ABC7C87B}"/>
                </a:ext>
              </a:extLst>
            </p:cNvPr>
            <p:cNvSpPr/>
            <p:nvPr/>
          </p:nvSpPr>
          <p:spPr>
            <a:xfrm>
              <a:off x="5256605" y="18323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29129565-DB3E-5744-B563-33B5EC749788}"/>
                </a:ext>
              </a:extLst>
            </p:cNvPr>
            <p:cNvSpPr/>
            <p:nvPr/>
          </p:nvSpPr>
          <p:spPr>
            <a:xfrm>
              <a:off x="5256605" y="205683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C2AB1E78-F0CA-734B-8BCB-953A621D7800}"/>
                </a:ext>
              </a:extLst>
            </p:cNvPr>
            <p:cNvSpPr/>
            <p:nvPr/>
          </p:nvSpPr>
          <p:spPr>
            <a:xfrm>
              <a:off x="5256605" y="22813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F468341B-C2BF-9A40-9328-E3D494BDA43A}"/>
                </a:ext>
              </a:extLst>
            </p:cNvPr>
            <p:cNvSpPr/>
            <p:nvPr/>
          </p:nvSpPr>
          <p:spPr>
            <a:xfrm>
              <a:off x="5256605" y="250584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E238E889-CD22-064D-BA4E-C1E086AD27B0}"/>
                </a:ext>
              </a:extLst>
            </p:cNvPr>
            <p:cNvSpPr/>
            <p:nvPr/>
          </p:nvSpPr>
          <p:spPr>
            <a:xfrm>
              <a:off x="5256605" y="27303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8700D1CD-FD32-BC4F-BB7C-3818FAA935E2}"/>
                </a:ext>
              </a:extLst>
            </p:cNvPr>
            <p:cNvSpPr/>
            <p:nvPr/>
          </p:nvSpPr>
          <p:spPr>
            <a:xfrm>
              <a:off x="5256605" y="295485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7D520A72-CF8D-0143-90D7-B318C873A652}"/>
                </a:ext>
              </a:extLst>
            </p:cNvPr>
            <p:cNvSpPr/>
            <p:nvPr/>
          </p:nvSpPr>
          <p:spPr>
            <a:xfrm>
              <a:off x="5256605" y="317936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7BA3CB84-47C4-B549-BDAD-265B67273C89}"/>
                </a:ext>
              </a:extLst>
            </p:cNvPr>
            <p:cNvSpPr/>
            <p:nvPr/>
          </p:nvSpPr>
          <p:spPr>
            <a:xfrm>
              <a:off x="4766067" y="180375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3148B141-AEF6-8549-99BE-7DBDD84F85F1}"/>
                </a:ext>
              </a:extLst>
            </p:cNvPr>
            <p:cNvSpPr/>
            <p:nvPr/>
          </p:nvSpPr>
          <p:spPr>
            <a:xfrm>
              <a:off x="4766067" y="20282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1BC72CDC-34F8-FE4C-8471-7FF9338F73AA}"/>
                </a:ext>
              </a:extLst>
            </p:cNvPr>
            <p:cNvSpPr/>
            <p:nvPr/>
          </p:nvSpPr>
          <p:spPr>
            <a:xfrm>
              <a:off x="4766067" y="22527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26C8B993-046C-BC40-ACFF-D279FAD342DC}"/>
                </a:ext>
              </a:extLst>
            </p:cNvPr>
            <p:cNvSpPr/>
            <p:nvPr/>
          </p:nvSpPr>
          <p:spPr>
            <a:xfrm>
              <a:off x="4766067" y="247727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="" xmlns:a16="http://schemas.microsoft.com/office/drawing/2014/main" id="{A6B52107-CABE-DF42-A8C9-AA5890254279}"/>
                </a:ext>
              </a:extLst>
            </p:cNvPr>
            <p:cNvSpPr/>
            <p:nvPr/>
          </p:nvSpPr>
          <p:spPr>
            <a:xfrm>
              <a:off x="4766067" y="27017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="" xmlns:a16="http://schemas.microsoft.com/office/drawing/2014/main" id="{2CB90770-1BA1-244D-BF00-AAD4B48C8540}"/>
                </a:ext>
              </a:extLst>
            </p:cNvPr>
            <p:cNvSpPr/>
            <p:nvPr/>
          </p:nvSpPr>
          <p:spPr>
            <a:xfrm>
              <a:off x="4766067" y="29262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7BDBF146-20A7-A841-9903-418948D31C65}"/>
                </a:ext>
              </a:extLst>
            </p:cNvPr>
            <p:cNvSpPr/>
            <p:nvPr/>
          </p:nvSpPr>
          <p:spPr>
            <a:xfrm>
              <a:off x="4766067" y="315079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="" xmlns:a16="http://schemas.microsoft.com/office/drawing/2014/main" id="{EAE8FB88-BF88-1B4C-9ED7-D7D6BDDE8FC0}"/>
              </a:ext>
            </a:extLst>
          </p:cNvPr>
          <p:cNvGrpSpPr/>
          <p:nvPr/>
        </p:nvGrpSpPr>
        <p:grpSpPr>
          <a:xfrm>
            <a:off x="463277" y="3489187"/>
            <a:ext cx="290988" cy="2955831"/>
            <a:chOff x="477789" y="3480867"/>
            <a:chExt cx="290988" cy="2955830"/>
          </a:xfrm>
          <a:solidFill>
            <a:srgbClr val="DCEAF0">
              <a:alpha val="45000"/>
            </a:srgbClr>
          </a:solidFill>
        </p:grpSpPr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E7AD8A64-EB65-1C4C-932E-AB207D42E455}"/>
                </a:ext>
              </a:extLst>
            </p:cNvPr>
            <p:cNvSpPr/>
            <p:nvPr/>
          </p:nvSpPr>
          <p:spPr>
            <a:xfrm rot="10800000">
              <a:off x="723058" y="601844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03E7443B-2C33-B642-A2E0-E4BD413FE2A1}"/>
                </a:ext>
              </a:extLst>
            </p:cNvPr>
            <p:cNvSpPr/>
            <p:nvPr/>
          </p:nvSpPr>
          <p:spPr>
            <a:xfrm rot="10800000">
              <a:off x="723058" y="57939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D0386594-ABBC-0441-9A1C-AE2ED25E3403}"/>
                </a:ext>
              </a:extLst>
            </p:cNvPr>
            <p:cNvSpPr/>
            <p:nvPr/>
          </p:nvSpPr>
          <p:spPr>
            <a:xfrm rot="10800000">
              <a:off x="723058" y="55694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CD26B88D-ADE8-4448-8634-555D90BE8B49}"/>
                </a:ext>
              </a:extLst>
            </p:cNvPr>
            <p:cNvSpPr/>
            <p:nvPr/>
          </p:nvSpPr>
          <p:spPr>
            <a:xfrm rot="10800000">
              <a:off x="723058" y="534492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83CDB029-1D8E-A440-8697-5158A32D1092}"/>
                </a:ext>
              </a:extLst>
            </p:cNvPr>
            <p:cNvSpPr/>
            <p:nvPr/>
          </p:nvSpPr>
          <p:spPr>
            <a:xfrm rot="10800000">
              <a:off x="723058" y="51204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FA80221F-A952-794C-9E27-D6FDE9692C02}"/>
                </a:ext>
              </a:extLst>
            </p:cNvPr>
            <p:cNvSpPr/>
            <p:nvPr/>
          </p:nvSpPr>
          <p:spPr>
            <a:xfrm rot="10800000">
              <a:off x="723058" y="48959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2A7E553A-2BD2-B343-AA8F-56B48908F27B}"/>
                </a:ext>
              </a:extLst>
            </p:cNvPr>
            <p:cNvSpPr/>
            <p:nvPr/>
          </p:nvSpPr>
          <p:spPr>
            <a:xfrm rot="10800000">
              <a:off x="723058" y="46714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="" xmlns:a16="http://schemas.microsoft.com/office/drawing/2014/main" id="{81F7C714-53F5-424B-A040-75E9DB07A2D1}"/>
                </a:ext>
              </a:extLst>
            </p:cNvPr>
            <p:cNvSpPr/>
            <p:nvPr/>
          </p:nvSpPr>
          <p:spPr>
            <a:xfrm rot="10800000">
              <a:off x="477789" y="63909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="" xmlns:a16="http://schemas.microsoft.com/office/drawing/2014/main" id="{8D063709-188B-4D4E-B5A2-32BC554544CF}"/>
                </a:ext>
              </a:extLst>
            </p:cNvPr>
            <p:cNvSpPr/>
            <p:nvPr/>
          </p:nvSpPr>
          <p:spPr>
            <a:xfrm rot="10800000">
              <a:off x="477789" y="616712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="" xmlns:a16="http://schemas.microsoft.com/office/drawing/2014/main" id="{3BADB029-CEAA-FA46-AC3F-02273CBD7CE8}"/>
                </a:ext>
              </a:extLst>
            </p:cNvPr>
            <p:cNvSpPr/>
            <p:nvPr/>
          </p:nvSpPr>
          <p:spPr>
            <a:xfrm rot="10800000">
              <a:off x="477789" y="594327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="" xmlns:a16="http://schemas.microsoft.com/office/drawing/2014/main" id="{6554978F-8E07-874E-886F-01D3EBEF3FB4}"/>
                </a:ext>
              </a:extLst>
            </p:cNvPr>
            <p:cNvSpPr/>
            <p:nvPr/>
          </p:nvSpPr>
          <p:spPr>
            <a:xfrm rot="10800000">
              <a:off x="477789" y="571941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="" xmlns:a16="http://schemas.microsoft.com/office/drawing/2014/main" id="{CAF45B18-32AB-934F-83BD-34862C35AB2E}"/>
                </a:ext>
              </a:extLst>
            </p:cNvPr>
            <p:cNvSpPr/>
            <p:nvPr/>
          </p:nvSpPr>
          <p:spPr>
            <a:xfrm rot="10800000">
              <a:off x="477789" y="549556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="" xmlns:a16="http://schemas.microsoft.com/office/drawing/2014/main" id="{38F84A51-CFE0-FA42-8026-FA383C6403AD}"/>
                </a:ext>
              </a:extLst>
            </p:cNvPr>
            <p:cNvSpPr/>
            <p:nvPr/>
          </p:nvSpPr>
          <p:spPr>
            <a:xfrm rot="10800000">
              <a:off x="477789" y="52717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="" xmlns:a16="http://schemas.microsoft.com/office/drawing/2014/main" id="{B70787AA-09A7-7A41-ACC5-560B9781CB80}"/>
                </a:ext>
              </a:extLst>
            </p:cNvPr>
            <p:cNvSpPr/>
            <p:nvPr/>
          </p:nvSpPr>
          <p:spPr>
            <a:xfrm rot="10800000">
              <a:off x="477789" y="50478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="" xmlns:a16="http://schemas.microsoft.com/office/drawing/2014/main" id="{381D4C21-1675-BC4A-9604-D16592374AF6}"/>
                </a:ext>
              </a:extLst>
            </p:cNvPr>
            <p:cNvSpPr/>
            <p:nvPr/>
          </p:nvSpPr>
          <p:spPr>
            <a:xfrm rot="10800000">
              <a:off x="477789" y="4823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="" xmlns:a16="http://schemas.microsoft.com/office/drawing/2014/main" id="{914D480E-83CC-4348-9BFC-0F73D86D23BA}"/>
                </a:ext>
              </a:extLst>
            </p:cNvPr>
            <p:cNvSpPr/>
            <p:nvPr/>
          </p:nvSpPr>
          <p:spPr>
            <a:xfrm rot="10800000">
              <a:off x="477789" y="46001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="" xmlns:a16="http://schemas.microsoft.com/office/drawing/2014/main" id="{88D941EC-1B6A-7142-B352-6B52B8E3FD9D}"/>
                </a:ext>
              </a:extLst>
            </p:cNvPr>
            <p:cNvSpPr/>
            <p:nvPr/>
          </p:nvSpPr>
          <p:spPr>
            <a:xfrm rot="10800000">
              <a:off x="477789" y="43762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="" xmlns:a16="http://schemas.microsoft.com/office/drawing/2014/main" id="{E4684FA4-8D59-4649-8DD5-9756D517433D}"/>
                </a:ext>
              </a:extLst>
            </p:cNvPr>
            <p:cNvSpPr/>
            <p:nvPr/>
          </p:nvSpPr>
          <p:spPr>
            <a:xfrm rot="10800000">
              <a:off x="477789" y="41524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="" xmlns:a16="http://schemas.microsoft.com/office/drawing/2014/main" id="{DABA6195-201D-3547-9DDC-FD4A2F95E3A8}"/>
                </a:ext>
              </a:extLst>
            </p:cNvPr>
            <p:cNvSpPr/>
            <p:nvPr/>
          </p:nvSpPr>
          <p:spPr>
            <a:xfrm rot="10800000">
              <a:off x="477789" y="39285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="" xmlns:a16="http://schemas.microsoft.com/office/drawing/2014/main" id="{E9784F9F-D306-904B-B6D2-733FDA84B093}"/>
                </a:ext>
              </a:extLst>
            </p:cNvPr>
            <p:cNvSpPr/>
            <p:nvPr/>
          </p:nvSpPr>
          <p:spPr>
            <a:xfrm rot="10800000">
              <a:off x="477789" y="3704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="" xmlns:a16="http://schemas.microsoft.com/office/drawing/2014/main" id="{F1EEDDB1-B743-0D46-B892-74EA76FFEA8E}"/>
                </a:ext>
              </a:extLst>
            </p:cNvPr>
            <p:cNvSpPr/>
            <p:nvPr/>
          </p:nvSpPr>
          <p:spPr>
            <a:xfrm rot="10800000">
              <a:off x="477789" y="34808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56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4DE30C5-EAD5-674A-A314-78E3E44D09AC}"/>
              </a:ext>
            </a:extLst>
          </p:cNvPr>
          <p:cNvGrpSpPr/>
          <p:nvPr/>
        </p:nvGrpSpPr>
        <p:grpSpPr>
          <a:xfrm>
            <a:off x="3642360" y="2777980"/>
            <a:ext cx="1591582" cy="1495164"/>
            <a:chOff x="3802709" y="2481297"/>
            <a:chExt cx="1440000" cy="1440000"/>
          </a:xfrm>
        </p:grpSpPr>
        <p:sp>
          <p:nvSpPr>
            <p:cNvPr id="148" name="Shape">
              <a:extLst>
                <a:ext uri="{FF2B5EF4-FFF2-40B4-BE49-F238E27FC236}">
                  <a16:creationId xmlns="" xmlns:a16="http://schemas.microsoft.com/office/drawing/2014/main" id="{36296682-A53A-A742-A276-6015FEEF4C8E}"/>
                </a:ext>
              </a:extLst>
            </p:cNvPr>
            <p:cNvSpPr/>
            <p:nvPr/>
          </p:nvSpPr>
          <p:spPr>
            <a:xfrm rot="10800000" flipH="1">
              <a:off x="3802709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outerShdw blurRad="165100" sx="103000" sy="103000" algn="ctr" rotWithShape="0">
                <a:prstClr val="black">
                  <a:alpha val="17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7" name="Shape">
              <a:extLst>
                <a:ext uri="{FF2B5EF4-FFF2-40B4-BE49-F238E27FC236}">
                  <a16:creationId xmlns="" xmlns:a16="http://schemas.microsoft.com/office/drawing/2014/main" id="{AFAEE584-D5E3-3E4F-BA5F-904FD0DEE2D9}"/>
                </a:ext>
              </a:extLst>
            </p:cNvPr>
            <p:cNvSpPr/>
            <p:nvPr/>
          </p:nvSpPr>
          <p:spPr>
            <a:xfrm flipH="1">
              <a:off x="3972570" y="2651158"/>
              <a:ext cx="1100277" cy="1100277"/>
            </a:xfrm>
            <a:prstGeom prst="ellipse">
              <a:avLst/>
            </a:prstGeom>
            <a:solidFill>
              <a:srgbClr val="DCEAF0"/>
            </a:solidFill>
            <a:ln w="12700" cap="flat">
              <a:noFill/>
              <a:miter lim="400000"/>
            </a:ln>
            <a:effectLst>
              <a:outerShdw blurRad="279400" sx="122000" sy="122000" algn="ctr" rotWithShape="0">
                <a:srgbClr val="00174B">
                  <a:alpha val="12000"/>
                </a:srgbClr>
              </a:outerShdw>
            </a:effectLst>
          </p:spPr>
          <p:txBody>
            <a:bodyPr wrap="square" lIns="0" tIns="50800" rIns="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000" b="1" dirty="0" smtClean="0">
                  <a:solidFill>
                    <a:srgbClr val="00174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Психолого-педагогическое сопровождение</a:t>
              </a:r>
              <a:endParaRPr lang="en-US" sz="1000" b="1" dirty="0">
                <a:solidFill>
                  <a:srgbClr val="00174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49" name="Закругленный прямоугольник">
            <a:extLst>
              <a:ext uri="{FF2B5EF4-FFF2-40B4-BE49-F238E27FC236}">
                <a16:creationId xmlns="" xmlns:a16="http://schemas.microsoft.com/office/drawing/2014/main" id="{1636E259-DA00-8540-A760-2C3A69105B05}"/>
              </a:ext>
            </a:extLst>
          </p:cNvPr>
          <p:cNvSpPr/>
          <p:nvPr/>
        </p:nvSpPr>
        <p:spPr>
          <a:xfrm>
            <a:off x="485368" y="3035333"/>
            <a:ext cx="1937792" cy="1009016"/>
          </a:xfrm>
          <a:prstGeom prst="roundRect">
            <a:avLst>
              <a:gd name="adj" fmla="val 8668"/>
            </a:avLst>
          </a:prstGeom>
          <a:solidFill>
            <a:srgbClr val="41577D"/>
          </a:solidFill>
          <a:ln w="12700">
            <a:noFill/>
            <a:miter lim="400000"/>
          </a:ln>
          <a:effectLst>
            <a:reflection blurRad="6350" stA="20000" endPos="43000" dir="5400000" sy="-100000" algn="bl" rotWithShape="0"/>
          </a:effec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Helvetica Neue Medium"/>
              </a:rPr>
              <a:t>Модель развития креативных способностей дошкольников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sym typeface="Helvetica Neue Medium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82C637A7-320A-B549-845A-0B29199AE84E}"/>
              </a:ext>
            </a:extLst>
          </p:cNvPr>
          <p:cNvGrpSpPr/>
          <p:nvPr/>
        </p:nvGrpSpPr>
        <p:grpSpPr>
          <a:xfrm>
            <a:off x="5663619" y="4174189"/>
            <a:ext cx="1362875" cy="1263143"/>
            <a:chOff x="4249884" y="2481297"/>
            <a:chExt cx="1440000" cy="1440000"/>
          </a:xfrm>
        </p:grpSpPr>
        <p:sp>
          <p:nvSpPr>
            <p:cNvPr id="183" name="Shape">
              <a:extLst>
                <a:ext uri="{FF2B5EF4-FFF2-40B4-BE49-F238E27FC236}">
                  <a16:creationId xmlns="" xmlns:a16="http://schemas.microsoft.com/office/drawing/2014/main" id="{9576A250-410A-E94E-90FA-CA1519C6445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4" name="Shape">
              <a:extLst>
                <a:ext uri="{FF2B5EF4-FFF2-40B4-BE49-F238E27FC236}">
                  <a16:creationId xmlns="" xmlns:a16="http://schemas.microsoft.com/office/drawing/2014/main" id="{97BE797E-23B0-194F-B005-1B738A6C3490}"/>
                </a:ext>
              </a:extLst>
            </p:cNvPr>
            <p:cNvSpPr/>
            <p:nvPr/>
          </p:nvSpPr>
          <p:spPr>
            <a:xfrm flipH="1">
              <a:off x="4387639" y="2619053"/>
              <a:ext cx="1164487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8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Экспресивность</a:t>
              </a:r>
              <a:r>
                <a:rPr lang="ru-RU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, эмоциональная чувствительность</a:t>
              </a:r>
              <a:endParaRPr sz="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F1279D87-340F-DF44-94A4-FC8C7CCC2D14}"/>
              </a:ext>
            </a:extLst>
          </p:cNvPr>
          <p:cNvGrpSpPr/>
          <p:nvPr/>
        </p:nvGrpSpPr>
        <p:grpSpPr>
          <a:xfrm>
            <a:off x="5487933" y="1813561"/>
            <a:ext cx="1512366" cy="1508668"/>
            <a:chOff x="4249884" y="2481297"/>
            <a:chExt cx="1440000" cy="1440000"/>
          </a:xfrm>
        </p:grpSpPr>
        <p:sp>
          <p:nvSpPr>
            <p:cNvPr id="196" name="Shape">
              <a:extLst>
                <a:ext uri="{FF2B5EF4-FFF2-40B4-BE49-F238E27FC236}">
                  <a16:creationId xmlns="" xmlns:a16="http://schemas.microsoft.com/office/drawing/2014/main" id="{277199B8-12D9-E842-8397-4ABB4EC8270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7" name="Shape">
              <a:extLst>
                <a:ext uri="{FF2B5EF4-FFF2-40B4-BE49-F238E27FC236}">
                  <a16:creationId xmlns="" xmlns:a16="http://schemas.microsoft.com/office/drawing/2014/main" id="{A6745F2C-9962-A949-BBF8-F7659D99671D}"/>
                </a:ext>
              </a:extLst>
            </p:cNvPr>
            <p:cNvSpPr/>
            <p:nvPr/>
          </p:nvSpPr>
          <p:spPr>
            <a:xfrm flipH="1">
              <a:off x="4387640" y="2619053"/>
              <a:ext cx="1164487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9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Творческая активность, настойчивость,  смелость</a:t>
              </a:r>
              <a:endParaRPr sz="9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95029B0B-270A-BC48-86D4-BAE5B3FE62BC}"/>
              </a:ext>
            </a:extLst>
          </p:cNvPr>
          <p:cNvGrpSpPr/>
          <p:nvPr/>
        </p:nvGrpSpPr>
        <p:grpSpPr>
          <a:xfrm>
            <a:off x="7538728" y="767399"/>
            <a:ext cx="1369871" cy="1378440"/>
            <a:chOff x="4249884" y="2309047"/>
            <a:chExt cx="1440000" cy="1440000"/>
          </a:xfrm>
        </p:grpSpPr>
        <p:sp>
          <p:nvSpPr>
            <p:cNvPr id="199" name="Shape">
              <a:extLst>
                <a:ext uri="{FF2B5EF4-FFF2-40B4-BE49-F238E27FC236}">
                  <a16:creationId xmlns="" xmlns:a16="http://schemas.microsoft.com/office/drawing/2014/main" id="{5B4239E4-34E0-2B44-92AC-DC752028E770}"/>
                </a:ext>
              </a:extLst>
            </p:cNvPr>
            <p:cNvSpPr/>
            <p:nvPr/>
          </p:nvSpPr>
          <p:spPr>
            <a:xfrm rot="10800000" flipH="1">
              <a:off x="4249884" y="230904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0" name="Shape">
              <a:extLst>
                <a:ext uri="{FF2B5EF4-FFF2-40B4-BE49-F238E27FC236}">
                  <a16:creationId xmlns="" xmlns:a16="http://schemas.microsoft.com/office/drawing/2014/main" id="{CC89CCD6-7984-E347-B637-5C9F42336230}"/>
                </a:ext>
              </a:extLst>
            </p:cNvPr>
            <p:cNvSpPr/>
            <p:nvPr/>
          </p:nvSpPr>
          <p:spPr>
            <a:xfrm flipH="1">
              <a:off x="4387206" y="2446803"/>
              <a:ext cx="1164919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8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Креатив-</a:t>
              </a:r>
              <a:r>
                <a:rPr lang="ru-RU" sz="8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ность</a:t>
              </a:r>
              <a:r>
                <a:rPr lang="ru-RU" sz="8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, творческое мышление и </a:t>
              </a:r>
              <a:r>
                <a:rPr lang="ru-RU" sz="8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воображе-ние</a:t>
              </a:r>
              <a:endParaRPr sz="8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0A1C8A00-B2F0-6C47-8048-0C5D29EABF01}"/>
              </a:ext>
            </a:extLst>
          </p:cNvPr>
          <p:cNvGrpSpPr/>
          <p:nvPr/>
        </p:nvGrpSpPr>
        <p:grpSpPr>
          <a:xfrm>
            <a:off x="7914811" y="3235016"/>
            <a:ext cx="989495" cy="989495"/>
            <a:chOff x="4249884" y="2481297"/>
            <a:chExt cx="1440000" cy="1440000"/>
          </a:xfrm>
        </p:grpSpPr>
        <p:sp>
          <p:nvSpPr>
            <p:cNvPr id="206" name="Shape">
              <a:extLst>
                <a:ext uri="{FF2B5EF4-FFF2-40B4-BE49-F238E27FC236}">
                  <a16:creationId xmlns="" xmlns:a16="http://schemas.microsoft.com/office/drawing/2014/main" id="{DF2CA12D-9697-F144-B2B0-A4E7A5D04322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7" name="Shape">
              <a:extLst>
                <a:ext uri="{FF2B5EF4-FFF2-40B4-BE49-F238E27FC236}">
                  <a16:creationId xmlns="" xmlns:a16="http://schemas.microsoft.com/office/drawing/2014/main" id="{6B531930-0BE4-574D-A73A-B54FEA940894}"/>
                </a:ext>
              </a:extLst>
            </p:cNvPr>
            <p:cNvSpPr/>
            <p:nvPr/>
          </p:nvSpPr>
          <p:spPr>
            <a:xfrm flipH="1">
              <a:off x="4387639" y="2619053"/>
              <a:ext cx="1302237" cy="1164486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9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Креативный процесс</a:t>
              </a:r>
              <a:endParaRPr sz="9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EC143E48-EF0B-6A4E-A768-4E67D1372036}"/>
              </a:ext>
            </a:extLst>
          </p:cNvPr>
          <p:cNvGrpSpPr/>
          <p:nvPr/>
        </p:nvGrpSpPr>
        <p:grpSpPr>
          <a:xfrm>
            <a:off x="7538728" y="5276085"/>
            <a:ext cx="1365573" cy="1383795"/>
            <a:chOff x="4249884" y="2653547"/>
            <a:chExt cx="1440000" cy="1440000"/>
          </a:xfrm>
        </p:grpSpPr>
        <p:sp>
          <p:nvSpPr>
            <p:cNvPr id="224" name="Shape">
              <a:extLst>
                <a:ext uri="{FF2B5EF4-FFF2-40B4-BE49-F238E27FC236}">
                  <a16:creationId xmlns="" xmlns:a16="http://schemas.microsoft.com/office/drawing/2014/main" id="{51DBFF41-7117-ED49-B150-E137E719222B}"/>
                </a:ext>
              </a:extLst>
            </p:cNvPr>
            <p:cNvSpPr/>
            <p:nvPr/>
          </p:nvSpPr>
          <p:spPr>
            <a:xfrm rot="10800000" flipH="1">
              <a:off x="4249884" y="265354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5" name="Shape">
              <a:extLst>
                <a:ext uri="{FF2B5EF4-FFF2-40B4-BE49-F238E27FC236}">
                  <a16:creationId xmlns="" xmlns:a16="http://schemas.microsoft.com/office/drawing/2014/main" id="{FDCBB715-EDE4-B449-BE26-EAF42666C908}"/>
                </a:ext>
              </a:extLst>
            </p:cNvPr>
            <p:cNvSpPr/>
            <p:nvPr/>
          </p:nvSpPr>
          <p:spPr>
            <a:xfrm flipH="1">
              <a:off x="4387640" y="2791303"/>
              <a:ext cx="1164487" cy="1164487"/>
            </a:xfrm>
            <a:prstGeom prst="ellipse">
              <a:avLst/>
            </a:prstGeom>
            <a:solidFill>
              <a:srgbClr val="00174B"/>
            </a:solidFill>
            <a:ln w="12700" cap="flat">
              <a:noFill/>
              <a:miter lim="400000"/>
            </a:ln>
            <a:effectLst>
              <a:outerShdw blurRad="165100" sx="106000" sy="106000" algn="ctr" rotWithShape="0">
                <a:srgbClr val="00174B">
                  <a:alpha val="1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Познавательные потребности, независимость</a:t>
              </a:r>
              <a:endParaRPr sz="900" b="1" dirty="0">
                <a:solidFill>
                  <a:schemeClr val="bg1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6C489A28-5655-984B-BB3A-0F04A038F5A2}"/>
              </a:ext>
            </a:extLst>
          </p:cNvPr>
          <p:cNvGrpSpPr/>
          <p:nvPr/>
        </p:nvGrpSpPr>
        <p:grpSpPr>
          <a:xfrm>
            <a:off x="10089750" y="2427392"/>
            <a:ext cx="1819115" cy="1894383"/>
            <a:chOff x="4731011" y="2481297"/>
            <a:chExt cx="1440000" cy="1440000"/>
          </a:xfrm>
        </p:grpSpPr>
        <p:sp>
          <p:nvSpPr>
            <p:cNvPr id="227" name="Shape">
              <a:extLst>
                <a:ext uri="{FF2B5EF4-FFF2-40B4-BE49-F238E27FC236}">
                  <a16:creationId xmlns="" xmlns:a16="http://schemas.microsoft.com/office/drawing/2014/main" id="{2602AE7C-DC79-F748-ADAE-3912B70F94A4}"/>
                </a:ext>
              </a:extLst>
            </p:cNvPr>
            <p:cNvSpPr/>
            <p:nvPr/>
          </p:nvSpPr>
          <p:spPr>
            <a:xfrm rot="10800000" flipH="1">
              <a:off x="4731011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outerShdw blurRad="165100" sx="103000" sy="103000" algn="ctr" rotWithShape="0">
                <a:prstClr val="black">
                  <a:alpha val="17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8" name="Shape">
              <a:extLst>
                <a:ext uri="{FF2B5EF4-FFF2-40B4-BE49-F238E27FC236}">
                  <a16:creationId xmlns="" xmlns:a16="http://schemas.microsoft.com/office/drawing/2014/main" id="{D3E27117-8F97-1340-96F6-7679C3C73E93}"/>
                </a:ext>
              </a:extLst>
            </p:cNvPr>
            <p:cNvSpPr/>
            <p:nvPr/>
          </p:nvSpPr>
          <p:spPr>
            <a:xfrm flipH="1">
              <a:off x="4900872" y="2651158"/>
              <a:ext cx="1100277" cy="1100277"/>
            </a:xfrm>
            <a:prstGeom prst="ellipse">
              <a:avLst/>
            </a:prstGeom>
            <a:solidFill>
              <a:srgbClr val="DCEAF0"/>
            </a:solidFill>
            <a:ln w="12700" cap="flat">
              <a:noFill/>
              <a:miter lim="400000"/>
            </a:ln>
            <a:effectLst>
              <a:outerShdw blurRad="279400" sx="122000" sy="122000" algn="ctr" rotWithShape="0">
                <a:srgbClr val="00174B">
                  <a:alpha val="12000"/>
                </a:srgbClr>
              </a:outerShdw>
            </a:effectLst>
          </p:spPr>
          <p:txBody>
            <a:bodyPr wrap="square" lIns="0" tIns="50800" rIns="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600" b="1" dirty="0" smtClean="0">
                  <a:solidFill>
                    <a:srgbClr val="00174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Креативный продукт</a:t>
              </a:r>
              <a:endParaRPr lang="en-US" sz="1600" b="1" dirty="0">
                <a:solidFill>
                  <a:srgbClr val="00174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cxnSp>
        <p:nvCxnSpPr>
          <p:cNvPr id="239" name="Straight Arrow Connector 238">
            <a:extLst>
              <a:ext uri="{FF2B5EF4-FFF2-40B4-BE49-F238E27FC236}">
                <a16:creationId xmlns="" xmlns:a16="http://schemas.microsoft.com/office/drawing/2014/main" id="{794BD745-75EB-5643-9AE4-7C0188F14723}"/>
              </a:ext>
            </a:extLst>
          </p:cNvPr>
          <p:cNvCxnSpPr>
            <a:stCxn id="148" idx="7"/>
            <a:endCxn id="183" idx="2"/>
          </p:cNvCxnSpPr>
          <p:nvPr/>
        </p:nvCxnSpPr>
        <p:spPr bwMode="auto">
          <a:xfrm>
            <a:off x="5000860" y="4054182"/>
            <a:ext cx="662759" cy="751578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41" name="Straight Arrow Connector 240">
            <a:extLst>
              <a:ext uri="{FF2B5EF4-FFF2-40B4-BE49-F238E27FC236}">
                <a16:creationId xmlns="" xmlns:a16="http://schemas.microsoft.com/office/drawing/2014/main" id="{2056C535-2403-FF41-BCBB-5AC61EDB7090}"/>
              </a:ext>
            </a:extLst>
          </p:cNvPr>
          <p:cNvCxnSpPr>
            <a:stCxn id="196" idx="6"/>
            <a:endCxn id="206" idx="3"/>
          </p:cNvCxnSpPr>
          <p:nvPr/>
        </p:nvCxnSpPr>
        <p:spPr bwMode="auto">
          <a:xfrm>
            <a:off x="7000299" y="2567895"/>
            <a:ext cx="1059420" cy="812029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Straight Arrow Connector 241">
            <a:extLst>
              <a:ext uri="{FF2B5EF4-FFF2-40B4-BE49-F238E27FC236}">
                <a16:creationId xmlns="" xmlns:a16="http://schemas.microsoft.com/office/drawing/2014/main" id="{C3488A67-3906-9A44-B0D7-99A48971004B}"/>
              </a:ext>
            </a:extLst>
          </p:cNvPr>
          <p:cNvCxnSpPr>
            <a:stCxn id="183" idx="6"/>
            <a:endCxn id="206" idx="1"/>
          </p:cNvCxnSpPr>
          <p:nvPr/>
        </p:nvCxnSpPr>
        <p:spPr bwMode="auto">
          <a:xfrm flipV="1">
            <a:off x="7026494" y="4079603"/>
            <a:ext cx="1033225" cy="726157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>
            <a:extLst>
              <a:ext uri="{FF2B5EF4-FFF2-40B4-BE49-F238E27FC236}">
                <a16:creationId xmlns="" xmlns:a16="http://schemas.microsoft.com/office/drawing/2014/main" id="{CEB6D5A7-FADD-074D-8E34-EF3E8B6E9AD2}"/>
              </a:ext>
            </a:extLst>
          </p:cNvPr>
          <p:cNvCxnSpPr>
            <a:stCxn id="199" idx="0"/>
            <a:endCxn id="206" idx="4"/>
          </p:cNvCxnSpPr>
          <p:nvPr/>
        </p:nvCxnSpPr>
        <p:spPr bwMode="auto">
          <a:xfrm>
            <a:off x="8223664" y="2145839"/>
            <a:ext cx="185895" cy="1089177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>
            <a:stCxn id="206" idx="0"/>
            <a:endCxn id="224" idx="4"/>
          </p:cNvCxnSpPr>
          <p:nvPr/>
        </p:nvCxnSpPr>
        <p:spPr bwMode="auto">
          <a:xfrm flipH="1">
            <a:off x="8221515" y="4224511"/>
            <a:ext cx="188044" cy="1051574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Straight Arrow Connector 244">
            <a:extLst>
              <a:ext uri="{FF2B5EF4-FFF2-40B4-BE49-F238E27FC236}">
                <a16:creationId xmlns="" xmlns:a16="http://schemas.microsoft.com/office/drawing/2014/main" id="{13939081-2CB0-AC48-B227-8F9334334BBB}"/>
              </a:ext>
            </a:extLst>
          </p:cNvPr>
          <p:cNvCxnSpPr>
            <a:stCxn id="199" idx="7"/>
            <a:endCxn id="227" idx="3"/>
          </p:cNvCxnSpPr>
          <p:nvPr/>
        </p:nvCxnSpPr>
        <p:spPr bwMode="auto">
          <a:xfrm>
            <a:off x="8707986" y="1943971"/>
            <a:ext cx="1648167" cy="760847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" name="Straight Arrow Connector 245">
            <a:extLst>
              <a:ext uri="{FF2B5EF4-FFF2-40B4-BE49-F238E27FC236}">
                <a16:creationId xmlns="" xmlns:a16="http://schemas.microsoft.com/office/drawing/2014/main" id="{1FAEB59D-BCD4-D946-A766-E12E2BD842F1}"/>
              </a:ext>
            </a:extLst>
          </p:cNvPr>
          <p:cNvCxnSpPr>
            <a:stCxn id="206" idx="6"/>
            <a:endCxn id="227" idx="2"/>
          </p:cNvCxnSpPr>
          <p:nvPr/>
        </p:nvCxnSpPr>
        <p:spPr bwMode="auto">
          <a:xfrm flipV="1">
            <a:off x="8904306" y="3374583"/>
            <a:ext cx="1185444" cy="355180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Straight Arrow Connector 246">
            <a:extLst>
              <a:ext uri="{FF2B5EF4-FFF2-40B4-BE49-F238E27FC236}">
                <a16:creationId xmlns="" xmlns:a16="http://schemas.microsoft.com/office/drawing/2014/main" id="{E8FA690B-EF4F-A242-9A37-73058A99C8A0}"/>
              </a:ext>
            </a:extLst>
          </p:cNvPr>
          <p:cNvCxnSpPr>
            <a:stCxn id="224" idx="5"/>
            <a:endCxn id="227" idx="1"/>
          </p:cNvCxnSpPr>
          <p:nvPr/>
        </p:nvCxnSpPr>
        <p:spPr bwMode="auto">
          <a:xfrm flipV="1">
            <a:off x="8704317" y="4044349"/>
            <a:ext cx="1651836" cy="1434388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Arrow Connector 239">
            <a:extLst>
              <a:ext uri="{FF2B5EF4-FFF2-40B4-BE49-F238E27FC236}">
                <a16:creationId xmlns="" xmlns:a16="http://schemas.microsoft.com/office/drawing/2014/main" id="{FFF85B55-26A7-9B40-8087-C80145CC62F9}"/>
              </a:ext>
            </a:extLst>
          </p:cNvPr>
          <p:cNvCxnSpPr>
            <a:stCxn id="149" idx="3"/>
            <a:endCxn id="148" idx="2"/>
          </p:cNvCxnSpPr>
          <p:nvPr/>
        </p:nvCxnSpPr>
        <p:spPr bwMode="auto">
          <a:xfrm flipV="1">
            <a:off x="2423160" y="3525562"/>
            <a:ext cx="1219200" cy="14279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F57A3F7-83C4-4A49-8123-09F0DA24A250}"/>
              </a:ext>
            </a:extLst>
          </p:cNvPr>
          <p:cNvGrpSpPr/>
          <p:nvPr/>
        </p:nvGrpSpPr>
        <p:grpSpPr>
          <a:xfrm>
            <a:off x="3162619" y="3425267"/>
            <a:ext cx="250863" cy="267680"/>
            <a:chOff x="3199021" y="3598357"/>
            <a:chExt cx="250863" cy="267680"/>
          </a:xfrm>
        </p:grpSpPr>
        <p:sp>
          <p:nvSpPr>
            <p:cNvPr id="248" name="Isosceles Triangle 68">
              <a:extLst>
                <a:ext uri="{FF2B5EF4-FFF2-40B4-BE49-F238E27FC236}">
                  <a16:creationId xmlns="" xmlns:a16="http://schemas.microsoft.com/office/drawing/2014/main" id="{1473068D-636B-B743-9D37-8C56D6700A04}"/>
                </a:ext>
              </a:extLst>
            </p:cNvPr>
            <p:cNvSpPr/>
            <p:nvPr/>
          </p:nvSpPr>
          <p:spPr>
            <a:xfrm rot="5400000">
              <a:off x="3214143" y="3630296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Isosceles Triangle 68">
              <a:extLst>
                <a:ext uri="{FF2B5EF4-FFF2-40B4-BE49-F238E27FC236}">
                  <a16:creationId xmlns="" xmlns:a16="http://schemas.microsoft.com/office/drawing/2014/main" id="{89ADE4AA-58BA-9F4C-AA8D-250138A8D611}"/>
                </a:ext>
              </a:extLst>
            </p:cNvPr>
            <p:cNvSpPr/>
            <p:nvPr/>
          </p:nvSpPr>
          <p:spPr>
            <a:xfrm rot="5400000">
              <a:off x="3171118" y="3643169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13C5103-CB81-9C43-99EE-5BCE4085BC72}"/>
              </a:ext>
            </a:extLst>
          </p:cNvPr>
          <p:cNvCxnSpPr>
            <a:stCxn id="148" idx="5"/>
            <a:endCxn id="196" idx="2"/>
          </p:cNvCxnSpPr>
          <p:nvPr/>
        </p:nvCxnSpPr>
        <p:spPr bwMode="auto">
          <a:xfrm flipV="1">
            <a:off x="5000860" y="2567895"/>
            <a:ext cx="487073" cy="429047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FEDA2A9-12B6-1C4B-937D-58DCBD1D794D}"/>
              </a:ext>
            </a:extLst>
          </p:cNvPr>
          <p:cNvGrpSpPr/>
          <p:nvPr/>
        </p:nvGrpSpPr>
        <p:grpSpPr>
          <a:xfrm>
            <a:off x="5403964" y="2879067"/>
            <a:ext cx="246510" cy="273199"/>
            <a:chOff x="5403964" y="2879067"/>
            <a:chExt cx="246510" cy="273199"/>
          </a:xfrm>
        </p:grpSpPr>
        <p:sp>
          <p:nvSpPr>
            <p:cNvPr id="251" name="Isosceles Triangle 68">
              <a:extLst>
                <a:ext uri="{FF2B5EF4-FFF2-40B4-BE49-F238E27FC236}">
                  <a16:creationId xmlns="" xmlns:a16="http://schemas.microsoft.com/office/drawing/2014/main" id="{284110BA-BDC8-314A-BBF6-0024FBF73AC2}"/>
                </a:ext>
              </a:extLst>
            </p:cNvPr>
            <p:cNvSpPr/>
            <p:nvPr/>
          </p:nvSpPr>
          <p:spPr>
            <a:xfrm rot="4081615">
              <a:off x="5414733" y="2911006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2" name="Isosceles Triangle 68">
              <a:extLst>
                <a:ext uri="{FF2B5EF4-FFF2-40B4-BE49-F238E27FC236}">
                  <a16:creationId xmlns="" xmlns:a16="http://schemas.microsoft.com/office/drawing/2014/main" id="{BF64434B-BB80-EF46-BF6C-50534B3078C0}"/>
                </a:ext>
              </a:extLst>
            </p:cNvPr>
            <p:cNvSpPr/>
            <p:nvPr/>
          </p:nvSpPr>
          <p:spPr>
            <a:xfrm rot="4081615">
              <a:off x="5376061" y="2946303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D88168-BD18-8946-9218-273C85C0F590}"/>
              </a:ext>
            </a:extLst>
          </p:cNvPr>
          <p:cNvGrpSpPr/>
          <p:nvPr/>
        </p:nvGrpSpPr>
        <p:grpSpPr>
          <a:xfrm>
            <a:off x="5416158" y="4310470"/>
            <a:ext cx="245061" cy="276500"/>
            <a:chOff x="5416158" y="4310470"/>
            <a:chExt cx="245061" cy="276500"/>
          </a:xfrm>
        </p:grpSpPr>
        <p:sp>
          <p:nvSpPr>
            <p:cNvPr id="254" name="Isosceles Triangle 68">
              <a:extLst>
                <a:ext uri="{FF2B5EF4-FFF2-40B4-BE49-F238E27FC236}">
                  <a16:creationId xmlns="" xmlns:a16="http://schemas.microsoft.com/office/drawing/2014/main" id="{4DF6B925-BB72-664C-89DD-349FC7FA3257}"/>
                </a:ext>
              </a:extLst>
            </p:cNvPr>
            <p:cNvSpPr/>
            <p:nvPr/>
          </p:nvSpPr>
          <p:spPr>
            <a:xfrm rot="6925317">
              <a:off x="5425478" y="4351229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Isosceles Triangle 68">
              <a:extLst>
                <a:ext uri="{FF2B5EF4-FFF2-40B4-BE49-F238E27FC236}">
                  <a16:creationId xmlns="" xmlns:a16="http://schemas.microsoft.com/office/drawing/2014/main" id="{17533417-E436-874B-883E-80A5BE065423}"/>
                </a:ext>
              </a:extLst>
            </p:cNvPr>
            <p:cNvSpPr/>
            <p:nvPr/>
          </p:nvSpPr>
          <p:spPr>
            <a:xfrm rot="6925317">
              <a:off x="5388255" y="4338373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636EBC2-445E-9F4F-8E79-76B69E8A01BB}"/>
              </a:ext>
            </a:extLst>
          </p:cNvPr>
          <p:cNvGrpSpPr/>
          <p:nvPr/>
        </p:nvGrpSpPr>
        <p:grpSpPr>
          <a:xfrm>
            <a:off x="7245762" y="4278637"/>
            <a:ext cx="244898" cy="276840"/>
            <a:chOff x="7245762" y="4278637"/>
            <a:chExt cx="244898" cy="276840"/>
          </a:xfrm>
        </p:grpSpPr>
        <p:sp>
          <p:nvSpPr>
            <p:cNvPr id="257" name="Isosceles Triangle 68">
              <a:extLst>
                <a:ext uri="{FF2B5EF4-FFF2-40B4-BE49-F238E27FC236}">
                  <a16:creationId xmlns="" xmlns:a16="http://schemas.microsoft.com/office/drawing/2014/main" id="{1B95F91D-67DD-624E-AEA7-0B5CCD693493}"/>
                </a:ext>
              </a:extLst>
            </p:cNvPr>
            <p:cNvSpPr/>
            <p:nvPr/>
          </p:nvSpPr>
          <p:spPr>
            <a:xfrm rot="3853180">
              <a:off x="7254919" y="4310576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Isosceles Triangle 68">
              <a:extLst>
                <a:ext uri="{FF2B5EF4-FFF2-40B4-BE49-F238E27FC236}">
                  <a16:creationId xmlns="" xmlns:a16="http://schemas.microsoft.com/office/drawing/2014/main" id="{B42098E7-337F-FF4B-A3AD-8A3DC685B478}"/>
                </a:ext>
              </a:extLst>
            </p:cNvPr>
            <p:cNvSpPr/>
            <p:nvPr/>
          </p:nvSpPr>
          <p:spPr>
            <a:xfrm rot="3853180">
              <a:off x="7217859" y="4349514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D989F9B-D67D-0D4A-8E30-3E61EAD35728}"/>
              </a:ext>
            </a:extLst>
          </p:cNvPr>
          <p:cNvGrpSpPr/>
          <p:nvPr/>
        </p:nvGrpSpPr>
        <p:grpSpPr>
          <a:xfrm>
            <a:off x="9451419" y="2183507"/>
            <a:ext cx="242222" cy="281774"/>
            <a:chOff x="9772635" y="2875550"/>
            <a:chExt cx="242222" cy="281774"/>
          </a:xfrm>
        </p:grpSpPr>
        <p:sp>
          <p:nvSpPr>
            <p:cNvPr id="266" name="Isosceles Triangle 68">
              <a:extLst>
                <a:ext uri="{FF2B5EF4-FFF2-40B4-BE49-F238E27FC236}">
                  <a16:creationId xmlns="" xmlns:a16="http://schemas.microsoft.com/office/drawing/2014/main" id="{E4C73C05-E433-A840-9FDA-4BB274BD44AE}"/>
                </a:ext>
              </a:extLst>
            </p:cNvPr>
            <p:cNvSpPr/>
            <p:nvPr/>
          </p:nvSpPr>
          <p:spPr>
            <a:xfrm rot="7269078">
              <a:off x="9779116" y="2921583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Isosceles Triangle 68">
              <a:extLst>
                <a:ext uri="{FF2B5EF4-FFF2-40B4-BE49-F238E27FC236}">
                  <a16:creationId xmlns="" xmlns:a16="http://schemas.microsoft.com/office/drawing/2014/main" id="{5935EA41-E559-3D4E-A02C-1FBC607F15F6}"/>
                </a:ext>
              </a:extLst>
            </p:cNvPr>
            <p:cNvSpPr/>
            <p:nvPr/>
          </p:nvSpPr>
          <p:spPr>
            <a:xfrm rot="7269078">
              <a:off x="9744732" y="2903453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9F478AD-621F-3147-881C-944CBE3C9EFC}"/>
              </a:ext>
            </a:extLst>
          </p:cNvPr>
          <p:cNvGrpSpPr/>
          <p:nvPr/>
        </p:nvGrpSpPr>
        <p:grpSpPr>
          <a:xfrm>
            <a:off x="8317388" y="2941982"/>
            <a:ext cx="192929" cy="180808"/>
            <a:chOff x="8317388" y="2941982"/>
            <a:chExt cx="192929" cy="180808"/>
          </a:xfrm>
        </p:grpSpPr>
        <p:sp>
          <p:nvSpPr>
            <p:cNvPr id="269" name="Isosceles Triangle 68">
              <a:extLst>
                <a:ext uri="{FF2B5EF4-FFF2-40B4-BE49-F238E27FC236}">
                  <a16:creationId xmlns="" xmlns:a16="http://schemas.microsoft.com/office/drawing/2014/main" id="{0C98F91A-3FFD-9E45-A115-ABB68F76CBE3}"/>
                </a:ext>
              </a:extLst>
            </p:cNvPr>
            <p:cNvSpPr/>
            <p:nvPr/>
          </p:nvSpPr>
          <p:spPr>
            <a:xfrm rot="10800000">
              <a:off x="8317388" y="2975901"/>
              <a:ext cx="192929" cy="146889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0" name="Isosceles Triangle 68">
              <a:extLst>
                <a:ext uri="{FF2B5EF4-FFF2-40B4-BE49-F238E27FC236}">
                  <a16:creationId xmlns="" xmlns:a16="http://schemas.microsoft.com/office/drawing/2014/main" id="{A8D48B8B-F4E5-A14C-8E42-35F1DA842DA5}"/>
                </a:ext>
              </a:extLst>
            </p:cNvPr>
            <p:cNvSpPr/>
            <p:nvPr/>
          </p:nvSpPr>
          <p:spPr>
            <a:xfrm rot="10800000">
              <a:off x="8329573" y="2941982"/>
              <a:ext cx="168558" cy="128335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71958C4-D452-6C4C-9F99-A54042465A0F}"/>
              </a:ext>
            </a:extLst>
          </p:cNvPr>
          <p:cNvGrpSpPr/>
          <p:nvPr/>
        </p:nvGrpSpPr>
        <p:grpSpPr>
          <a:xfrm>
            <a:off x="8313091" y="4677425"/>
            <a:ext cx="192929" cy="180808"/>
            <a:chOff x="8313091" y="4677425"/>
            <a:chExt cx="192929" cy="180808"/>
          </a:xfrm>
        </p:grpSpPr>
        <p:sp>
          <p:nvSpPr>
            <p:cNvPr id="272" name="Isosceles Triangle 68">
              <a:extLst>
                <a:ext uri="{FF2B5EF4-FFF2-40B4-BE49-F238E27FC236}">
                  <a16:creationId xmlns="" xmlns:a16="http://schemas.microsoft.com/office/drawing/2014/main" id="{66D26043-EF97-E94A-AE69-F9D9162D7B7C}"/>
                </a:ext>
              </a:extLst>
            </p:cNvPr>
            <p:cNvSpPr/>
            <p:nvPr/>
          </p:nvSpPr>
          <p:spPr>
            <a:xfrm rot="10800000">
              <a:off x="8313091" y="4711344"/>
              <a:ext cx="192929" cy="146889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Isosceles Triangle 68">
              <a:extLst>
                <a:ext uri="{FF2B5EF4-FFF2-40B4-BE49-F238E27FC236}">
                  <a16:creationId xmlns="" xmlns:a16="http://schemas.microsoft.com/office/drawing/2014/main" id="{1439D7F8-0959-764F-9514-A505791A940C}"/>
                </a:ext>
              </a:extLst>
            </p:cNvPr>
            <p:cNvSpPr/>
            <p:nvPr/>
          </p:nvSpPr>
          <p:spPr>
            <a:xfrm rot="10800000">
              <a:off x="8325276" y="4677425"/>
              <a:ext cx="168558" cy="128335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26E1AE3-20F8-DB44-8D29-5288D18DB95C}"/>
              </a:ext>
            </a:extLst>
          </p:cNvPr>
          <p:cNvGrpSpPr/>
          <p:nvPr/>
        </p:nvGrpSpPr>
        <p:grpSpPr>
          <a:xfrm>
            <a:off x="8313601" y="4341044"/>
            <a:ext cx="192929" cy="180808"/>
            <a:chOff x="8313601" y="4341044"/>
            <a:chExt cx="192929" cy="180808"/>
          </a:xfrm>
        </p:grpSpPr>
        <p:sp>
          <p:nvSpPr>
            <p:cNvPr id="275" name="Isosceles Triangle 68">
              <a:extLst>
                <a:ext uri="{FF2B5EF4-FFF2-40B4-BE49-F238E27FC236}">
                  <a16:creationId xmlns="" xmlns:a16="http://schemas.microsoft.com/office/drawing/2014/main" id="{C371DB63-C20B-5E49-ADFE-BA4FD381F4ED}"/>
                </a:ext>
              </a:extLst>
            </p:cNvPr>
            <p:cNvSpPr/>
            <p:nvPr/>
          </p:nvSpPr>
          <p:spPr>
            <a:xfrm>
              <a:off x="8313601" y="4341044"/>
              <a:ext cx="192929" cy="146889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6" name="Isosceles Triangle 68">
              <a:extLst>
                <a:ext uri="{FF2B5EF4-FFF2-40B4-BE49-F238E27FC236}">
                  <a16:creationId xmlns="" xmlns:a16="http://schemas.microsoft.com/office/drawing/2014/main" id="{FDB9FEB2-351F-5C48-839D-9718A57A82FD}"/>
                </a:ext>
              </a:extLst>
            </p:cNvPr>
            <p:cNvSpPr/>
            <p:nvPr/>
          </p:nvSpPr>
          <p:spPr>
            <a:xfrm>
              <a:off x="8325787" y="4393517"/>
              <a:ext cx="168558" cy="128335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F1CB0E3-B9F3-8D42-9F70-1EE9929B87ED}"/>
              </a:ext>
            </a:extLst>
          </p:cNvPr>
          <p:cNvGrpSpPr/>
          <p:nvPr/>
        </p:nvGrpSpPr>
        <p:grpSpPr>
          <a:xfrm>
            <a:off x="8316263" y="2597171"/>
            <a:ext cx="192929" cy="180808"/>
            <a:chOff x="8316263" y="2597171"/>
            <a:chExt cx="192929" cy="180808"/>
          </a:xfrm>
        </p:grpSpPr>
        <p:sp>
          <p:nvSpPr>
            <p:cNvPr id="278" name="Isosceles Triangle 68">
              <a:extLst>
                <a:ext uri="{FF2B5EF4-FFF2-40B4-BE49-F238E27FC236}">
                  <a16:creationId xmlns="" xmlns:a16="http://schemas.microsoft.com/office/drawing/2014/main" id="{F4A0AC2F-8FDF-334A-AB16-41700630134F}"/>
                </a:ext>
              </a:extLst>
            </p:cNvPr>
            <p:cNvSpPr/>
            <p:nvPr/>
          </p:nvSpPr>
          <p:spPr>
            <a:xfrm>
              <a:off x="8316263" y="2597171"/>
              <a:ext cx="192929" cy="146889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Isosceles Triangle 68">
              <a:extLst>
                <a:ext uri="{FF2B5EF4-FFF2-40B4-BE49-F238E27FC236}">
                  <a16:creationId xmlns="" xmlns:a16="http://schemas.microsoft.com/office/drawing/2014/main" id="{A7C23BBB-CE90-6B40-BE55-12E7667C153D}"/>
                </a:ext>
              </a:extLst>
            </p:cNvPr>
            <p:cNvSpPr/>
            <p:nvPr/>
          </p:nvSpPr>
          <p:spPr>
            <a:xfrm>
              <a:off x="8328449" y="2649644"/>
              <a:ext cx="168558" cy="128335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56AA551-1C70-D64E-AD8A-F75526B96004}"/>
              </a:ext>
            </a:extLst>
          </p:cNvPr>
          <p:cNvGrpSpPr/>
          <p:nvPr/>
        </p:nvGrpSpPr>
        <p:grpSpPr>
          <a:xfrm>
            <a:off x="7210756" y="2889665"/>
            <a:ext cx="244376" cy="277892"/>
            <a:chOff x="7210756" y="2889665"/>
            <a:chExt cx="244376" cy="277892"/>
          </a:xfrm>
        </p:grpSpPr>
        <p:sp>
          <p:nvSpPr>
            <p:cNvPr id="281" name="Isosceles Triangle 68">
              <a:extLst>
                <a:ext uri="{FF2B5EF4-FFF2-40B4-BE49-F238E27FC236}">
                  <a16:creationId xmlns="" xmlns:a16="http://schemas.microsoft.com/office/drawing/2014/main" id="{38BBB4C3-C152-844A-BE80-B8E3377EEE0A}"/>
                </a:ext>
              </a:extLst>
            </p:cNvPr>
            <p:cNvSpPr/>
            <p:nvPr/>
          </p:nvSpPr>
          <p:spPr>
            <a:xfrm rot="7014296">
              <a:off x="7219391" y="2931816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Isosceles Triangle 68">
              <a:extLst>
                <a:ext uri="{FF2B5EF4-FFF2-40B4-BE49-F238E27FC236}">
                  <a16:creationId xmlns="" xmlns:a16="http://schemas.microsoft.com/office/drawing/2014/main" id="{E856F926-4F81-E144-B885-83BADBCFB603}"/>
                </a:ext>
              </a:extLst>
            </p:cNvPr>
            <p:cNvSpPr/>
            <p:nvPr/>
          </p:nvSpPr>
          <p:spPr>
            <a:xfrm rot="7014296">
              <a:off x="7182853" y="2917568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933568F-7022-9845-985B-326EFC6490EA}"/>
              </a:ext>
            </a:extLst>
          </p:cNvPr>
          <p:cNvGrpSpPr/>
          <p:nvPr/>
        </p:nvGrpSpPr>
        <p:grpSpPr>
          <a:xfrm>
            <a:off x="9202276" y="3534906"/>
            <a:ext cx="250863" cy="267680"/>
            <a:chOff x="9238678" y="3598991"/>
            <a:chExt cx="250863" cy="267680"/>
          </a:xfrm>
        </p:grpSpPr>
        <p:sp>
          <p:nvSpPr>
            <p:cNvPr id="284" name="Isosceles Triangle 68">
              <a:extLst>
                <a:ext uri="{FF2B5EF4-FFF2-40B4-BE49-F238E27FC236}">
                  <a16:creationId xmlns="" xmlns:a16="http://schemas.microsoft.com/office/drawing/2014/main" id="{2E22AC3F-AF30-6240-930F-520E5668C5B2}"/>
                </a:ext>
              </a:extLst>
            </p:cNvPr>
            <p:cNvSpPr/>
            <p:nvPr/>
          </p:nvSpPr>
          <p:spPr>
            <a:xfrm rot="5400000">
              <a:off x="9253800" y="3630930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5" name="Isosceles Triangle 68">
              <a:extLst>
                <a:ext uri="{FF2B5EF4-FFF2-40B4-BE49-F238E27FC236}">
                  <a16:creationId xmlns="" xmlns:a16="http://schemas.microsoft.com/office/drawing/2014/main" id="{9E4C082B-A2AA-A442-9275-0D07DD153A37}"/>
                </a:ext>
              </a:extLst>
            </p:cNvPr>
            <p:cNvSpPr/>
            <p:nvPr/>
          </p:nvSpPr>
          <p:spPr>
            <a:xfrm rot="5400000">
              <a:off x="9210775" y="3643803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19E4253-53D7-4D49-AEA0-E4574D49E467}"/>
              </a:ext>
            </a:extLst>
          </p:cNvPr>
          <p:cNvGrpSpPr/>
          <p:nvPr/>
        </p:nvGrpSpPr>
        <p:grpSpPr>
          <a:xfrm>
            <a:off x="9792855" y="4294569"/>
            <a:ext cx="242087" cy="282000"/>
            <a:chOff x="9792855" y="4294569"/>
            <a:chExt cx="242087" cy="282000"/>
          </a:xfrm>
        </p:grpSpPr>
        <p:sp>
          <p:nvSpPr>
            <p:cNvPr id="287" name="Isosceles Triangle 68">
              <a:extLst>
                <a:ext uri="{FF2B5EF4-FFF2-40B4-BE49-F238E27FC236}">
                  <a16:creationId xmlns="" xmlns:a16="http://schemas.microsoft.com/office/drawing/2014/main" id="{4BE8AB42-E1A1-B74C-AD55-787E09A2A43A}"/>
                </a:ext>
              </a:extLst>
            </p:cNvPr>
            <p:cNvSpPr/>
            <p:nvPr/>
          </p:nvSpPr>
          <p:spPr>
            <a:xfrm rot="3516075">
              <a:off x="9799201" y="4326508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8" name="Isosceles Triangle 68">
              <a:extLst>
                <a:ext uri="{FF2B5EF4-FFF2-40B4-BE49-F238E27FC236}">
                  <a16:creationId xmlns="" xmlns:a16="http://schemas.microsoft.com/office/drawing/2014/main" id="{CA3E49F1-EDD5-A04C-90F2-5F2C31E0701F}"/>
                </a:ext>
              </a:extLst>
            </p:cNvPr>
            <p:cNvSpPr/>
            <p:nvPr/>
          </p:nvSpPr>
          <p:spPr>
            <a:xfrm rot="3516075">
              <a:off x="9764952" y="4370606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5" name="Group 179">
            <a:extLst>
              <a:ext uri="{FF2B5EF4-FFF2-40B4-BE49-F238E27FC236}">
                <a16:creationId xmlns="" xmlns:a16="http://schemas.microsoft.com/office/drawing/2014/main" id="{82C637A7-320A-B549-845A-0B29199AE84E}"/>
              </a:ext>
            </a:extLst>
          </p:cNvPr>
          <p:cNvGrpSpPr/>
          <p:nvPr/>
        </p:nvGrpSpPr>
        <p:grpSpPr>
          <a:xfrm>
            <a:off x="3678513" y="4904237"/>
            <a:ext cx="1600936" cy="1402027"/>
            <a:chOff x="4249884" y="2481297"/>
            <a:chExt cx="1440000" cy="1440000"/>
          </a:xfrm>
        </p:grpSpPr>
        <p:sp>
          <p:nvSpPr>
            <p:cNvPr id="136" name="Shape">
              <a:extLst>
                <a:ext uri="{FF2B5EF4-FFF2-40B4-BE49-F238E27FC236}">
                  <a16:creationId xmlns="" xmlns:a16="http://schemas.microsoft.com/office/drawing/2014/main" id="{9576A250-410A-E94E-90FA-CA1519C6445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solidFill>
              <a:srgbClr val="9BB6CA"/>
            </a:solidFill>
            <a:ln w="12700" cap="flat">
              <a:noFill/>
              <a:miter lim="400000"/>
            </a:ln>
            <a:effectLst>
              <a:reflection blurRad="6350" stA="10000" endPos="33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7" name="Shape">
              <a:extLst>
                <a:ext uri="{FF2B5EF4-FFF2-40B4-BE49-F238E27FC236}">
                  <a16:creationId xmlns="" xmlns:a16="http://schemas.microsoft.com/office/drawing/2014/main" id="{97BE797E-23B0-194F-B005-1B738A6C3490}"/>
                </a:ext>
              </a:extLst>
            </p:cNvPr>
            <p:cNvSpPr/>
            <p:nvPr/>
          </p:nvSpPr>
          <p:spPr>
            <a:xfrm flipH="1">
              <a:off x="4387639" y="2619053"/>
              <a:ext cx="1164487" cy="11644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Природ-</a:t>
              </a:r>
              <a:r>
                <a:rPr lang="ru-RU" sz="12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ные</a:t>
              </a: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 </a:t>
              </a:r>
              <a:r>
                <a:rPr lang="ru-RU" sz="12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предпо-сылки</a:t>
              </a:r>
              <a:endParaRPr sz="12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38" name="Group 194">
            <a:extLst>
              <a:ext uri="{FF2B5EF4-FFF2-40B4-BE49-F238E27FC236}">
                <a16:creationId xmlns="" xmlns:a16="http://schemas.microsoft.com/office/drawing/2014/main" id="{F1279D87-340F-DF44-94A4-FC8C7CCC2D14}"/>
              </a:ext>
            </a:extLst>
          </p:cNvPr>
          <p:cNvGrpSpPr/>
          <p:nvPr/>
        </p:nvGrpSpPr>
        <p:grpSpPr>
          <a:xfrm>
            <a:off x="3533833" y="449218"/>
            <a:ext cx="1512366" cy="1508668"/>
            <a:chOff x="4249884" y="2481297"/>
            <a:chExt cx="1440000" cy="1440000"/>
          </a:xfrm>
        </p:grpSpPr>
        <p:sp>
          <p:nvSpPr>
            <p:cNvPr id="139" name="Shape">
              <a:extLst>
                <a:ext uri="{FF2B5EF4-FFF2-40B4-BE49-F238E27FC236}">
                  <a16:creationId xmlns="" xmlns:a16="http://schemas.microsoft.com/office/drawing/2014/main" id="{277199B8-12D9-E842-8397-4ABB4EC82706}"/>
                </a:ext>
              </a:extLst>
            </p:cNvPr>
            <p:cNvSpPr/>
            <p:nvPr/>
          </p:nvSpPr>
          <p:spPr>
            <a:xfrm rot="10800000" flipH="1">
              <a:off x="4249884" y="2481297"/>
              <a:ext cx="1440000" cy="144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0" name="Shape">
              <a:extLst>
                <a:ext uri="{FF2B5EF4-FFF2-40B4-BE49-F238E27FC236}">
                  <a16:creationId xmlns="" xmlns:a16="http://schemas.microsoft.com/office/drawing/2014/main" id="{A6745F2C-9962-A949-BBF8-F7659D99671D}"/>
                </a:ext>
              </a:extLst>
            </p:cNvPr>
            <p:cNvSpPr/>
            <p:nvPr/>
          </p:nvSpPr>
          <p:spPr>
            <a:xfrm flipH="1">
              <a:off x="4387640" y="2619053"/>
              <a:ext cx="1164487" cy="11644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Креатив-</a:t>
              </a:r>
              <a:r>
                <a:rPr lang="ru-RU" sz="1200" b="1" dirty="0" err="1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ная</a:t>
              </a:r>
              <a:r>
                <a:rPr lang="ru-RU" sz="1200" b="1" dirty="0" smtClean="0">
                  <a:solidFill>
                    <a:srgbClr val="E2E9EB"/>
                  </a:solidFill>
                  <a:latin typeface="Century Gothic" panose="020B0502020202020204" pitchFamily="34" charset="0"/>
                  <a:ea typeface="Helvetica Light"/>
                  <a:cs typeface="Helvetica Light"/>
                  <a:sym typeface="Helvetica Light"/>
                </a:rPr>
                <a:t> среда</a:t>
              </a:r>
              <a:endParaRPr sz="1200" b="1" dirty="0">
                <a:solidFill>
                  <a:srgbClr val="E2E9EB"/>
                </a:solidFill>
                <a:latin typeface="Century Gothic" panose="020B0502020202020204" pitchFamily="34" charset="0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4" name="Group 10">
            <a:extLst>
              <a:ext uri="{FF2B5EF4-FFF2-40B4-BE49-F238E27FC236}">
                <a16:creationId xmlns="" xmlns:a16="http://schemas.microsoft.com/office/drawing/2014/main" id="{9CD88168-BD18-8946-9218-273C85C0F590}"/>
              </a:ext>
            </a:extLst>
          </p:cNvPr>
          <p:cNvGrpSpPr/>
          <p:nvPr/>
        </p:nvGrpSpPr>
        <p:grpSpPr>
          <a:xfrm>
            <a:off x="5252051" y="1223188"/>
            <a:ext cx="245061" cy="276500"/>
            <a:chOff x="5416158" y="4310470"/>
            <a:chExt cx="245061" cy="276500"/>
          </a:xfrm>
        </p:grpSpPr>
        <p:sp>
          <p:nvSpPr>
            <p:cNvPr id="145" name="Isosceles Triangle 68">
              <a:extLst>
                <a:ext uri="{FF2B5EF4-FFF2-40B4-BE49-F238E27FC236}">
                  <a16:creationId xmlns="" xmlns:a16="http://schemas.microsoft.com/office/drawing/2014/main" id="{4DF6B925-BB72-664C-89DD-349FC7FA3257}"/>
                </a:ext>
              </a:extLst>
            </p:cNvPr>
            <p:cNvSpPr/>
            <p:nvPr/>
          </p:nvSpPr>
          <p:spPr>
            <a:xfrm rot="6925317">
              <a:off x="5425478" y="4351229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Isosceles Triangle 68">
              <a:extLst>
                <a:ext uri="{FF2B5EF4-FFF2-40B4-BE49-F238E27FC236}">
                  <a16:creationId xmlns="" xmlns:a16="http://schemas.microsoft.com/office/drawing/2014/main" id="{17533417-E436-874B-883E-80A5BE065423}"/>
                </a:ext>
              </a:extLst>
            </p:cNvPr>
            <p:cNvSpPr/>
            <p:nvPr/>
          </p:nvSpPr>
          <p:spPr>
            <a:xfrm rot="6925317">
              <a:off x="5388255" y="4338373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50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>
            <a:stCxn id="183" idx="1"/>
          </p:cNvCxnSpPr>
          <p:nvPr/>
        </p:nvCxnSpPr>
        <p:spPr bwMode="auto">
          <a:xfrm flipH="1">
            <a:off x="5278364" y="5252349"/>
            <a:ext cx="584843" cy="352470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/>
          <p:nvPr/>
        </p:nvCxnSpPr>
        <p:spPr bwMode="auto">
          <a:xfrm flipV="1">
            <a:off x="5152904" y="5750597"/>
            <a:ext cx="2390202" cy="200997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>
            <a:endCxn id="199" idx="2"/>
          </p:cNvCxnSpPr>
          <p:nvPr/>
        </p:nvCxnSpPr>
        <p:spPr bwMode="auto">
          <a:xfrm>
            <a:off x="4993037" y="899266"/>
            <a:ext cx="2545691" cy="557353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243">
            <a:extLst>
              <a:ext uri="{FF2B5EF4-FFF2-40B4-BE49-F238E27FC236}">
                <a16:creationId xmlns="" xmlns:a16="http://schemas.microsoft.com/office/drawing/2014/main" id="{0A41BDB1-604E-6443-802B-740BAD3F2704}"/>
              </a:ext>
            </a:extLst>
          </p:cNvPr>
          <p:cNvCxnSpPr/>
          <p:nvPr/>
        </p:nvCxnSpPr>
        <p:spPr bwMode="auto">
          <a:xfrm>
            <a:off x="5046199" y="1456618"/>
            <a:ext cx="573111" cy="774984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6" name="Group 19">
            <a:extLst>
              <a:ext uri="{FF2B5EF4-FFF2-40B4-BE49-F238E27FC236}">
                <a16:creationId xmlns="" xmlns:a16="http://schemas.microsoft.com/office/drawing/2014/main" id="{019E4253-53D7-4D49-AEA0-E4574D49E467}"/>
              </a:ext>
            </a:extLst>
          </p:cNvPr>
          <p:cNvGrpSpPr/>
          <p:nvPr/>
        </p:nvGrpSpPr>
        <p:grpSpPr>
          <a:xfrm>
            <a:off x="5587764" y="5469819"/>
            <a:ext cx="242087" cy="282000"/>
            <a:chOff x="9792855" y="4294569"/>
            <a:chExt cx="242087" cy="282000"/>
          </a:xfrm>
        </p:grpSpPr>
        <p:sp>
          <p:nvSpPr>
            <p:cNvPr id="167" name="Isosceles Triangle 68">
              <a:extLst>
                <a:ext uri="{FF2B5EF4-FFF2-40B4-BE49-F238E27FC236}">
                  <a16:creationId xmlns="" xmlns:a16="http://schemas.microsoft.com/office/drawing/2014/main" id="{4BE8AB42-E1A1-B74C-AD55-787E09A2A43A}"/>
                </a:ext>
              </a:extLst>
            </p:cNvPr>
            <p:cNvSpPr/>
            <p:nvPr/>
          </p:nvSpPr>
          <p:spPr>
            <a:xfrm rot="3516075">
              <a:off x="9799201" y="4326508"/>
              <a:ext cx="267680" cy="203802"/>
            </a:xfrm>
            <a:prstGeom prst="flowChartExtract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Isosceles Triangle 68">
              <a:extLst>
                <a:ext uri="{FF2B5EF4-FFF2-40B4-BE49-F238E27FC236}">
                  <a16:creationId xmlns="" xmlns:a16="http://schemas.microsoft.com/office/drawing/2014/main" id="{CA3E49F1-EDD5-A04C-90F2-5F2C31E0701F}"/>
                </a:ext>
              </a:extLst>
            </p:cNvPr>
            <p:cNvSpPr/>
            <p:nvPr/>
          </p:nvSpPr>
          <p:spPr>
            <a:xfrm rot="3516075">
              <a:off x="9764952" y="4370606"/>
              <a:ext cx="233866" cy="178059"/>
            </a:xfrm>
            <a:prstGeom prst="triangle">
              <a:avLst/>
            </a:prstGeom>
            <a:solidFill>
              <a:srgbClr val="DCEAF0">
                <a:alpha val="50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1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5C7AF3D-9BAE-9E49-872E-C2180C03BFB9}"/>
              </a:ext>
            </a:extLst>
          </p:cNvPr>
          <p:cNvGrpSpPr/>
          <p:nvPr/>
        </p:nvGrpSpPr>
        <p:grpSpPr>
          <a:xfrm>
            <a:off x="1521459" y="0"/>
            <a:ext cx="9149082" cy="6858001"/>
            <a:chOff x="1524847" y="0"/>
            <a:chExt cx="9149082" cy="68580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3610180-6086-FF4C-A11A-5A15CB42F564}"/>
                </a:ext>
              </a:extLst>
            </p:cNvPr>
            <p:cNvCxnSpPr/>
            <p:nvPr/>
          </p:nvCxnSpPr>
          <p:spPr>
            <a:xfrm>
              <a:off x="1524847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B13CAD24-AA11-394F-B285-6A70AFA922F5}"/>
                </a:ext>
              </a:extLst>
            </p:cNvPr>
            <p:cNvCxnSpPr/>
            <p:nvPr/>
          </p:nvCxnSpPr>
          <p:spPr>
            <a:xfrm>
              <a:off x="3049694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B01E18B-E7A1-A143-992A-C54006ACF880}"/>
                </a:ext>
              </a:extLst>
            </p:cNvPr>
            <p:cNvCxnSpPr/>
            <p:nvPr/>
          </p:nvCxnSpPr>
          <p:spPr>
            <a:xfrm>
              <a:off x="4574541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26D7BCE-7CC1-A04C-8C1A-B258EC8BF534}"/>
                </a:ext>
              </a:extLst>
            </p:cNvPr>
            <p:cNvCxnSpPr/>
            <p:nvPr/>
          </p:nvCxnSpPr>
          <p:spPr>
            <a:xfrm>
              <a:off x="6099388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5CD568A-5EE2-044D-A349-88CAF54A363D}"/>
                </a:ext>
              </a:extLst>
            </p:cNvPr>
            <p:cNvCxnSpPr/>
            <p:nvPr/>
          </p:nvCxnSpPr>
          <p:spPr>
            <a:xfrm>
              <a:off x="7624235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34842EC-C74F-9943-8BD1-B2B39431740F}"/>
                </a:ext>
              </a:extLst>
            </p:cNvPr>
            <p:cNvCxnSpPr/>
            <p:nvPr/>
          </p:nvCxnSpPr>
          <p:spPr>
            <a:xfrm>
              <a:off x="9149082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49CDA04-CFA0-2B49-B3D1-0706347FC493}"/>
                </a:ext>
              </a:extLst>
            </p:cNvPr>
            <p:cNvCxnSpPr/>
            <p:nvPr/>
          </p:nvCxnSpPr>
          <p:spPr>
            <a:xfrm>
              <a:off x="10673929" y="0"/>
              <a:ext cx="0" cy="685800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11">
            <a:extLst>
              <a:ext uri="{FF2B5EF4-FFF2-40B4-BE49-F238E27FC236}">
                <a16:creationId xmlns="" xmlns:a16="http://schemas.microsoft.com/office/drawing/2014/main" id="{77AC9919-B85B-41A3-867C-731D6E7EFF96}"/>
              </a:ext>
            </a:extLst>
          </p:cNvPr>
          <p:cNvSpPr>
            <a:spLocks/>
          </p:cNvSpPr>
          <p:nvPr/>
        </p:nvSpPr>
        <p:spPr bwMode="auto">
          <a:xfrm>
            <a:off x="5431809" y="503217"/>
            <a:ext cx="6768475" cy="5726818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txBody>
          <a:bodyPr vert="horz" wrap="square" lIns="457200" tIns="1463040" rIns="45720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endParaRPr lang="en-US" sz="1000" dirty="0">
              <a:solidFill>
                <a:srgbClr val="F9FBFE">
                  <a:alpha val="80000"/>
                </a:srgbClr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E388AA33-F3E5-4135-BEA1-A283A5B4B247}"/>
              </a:ext>
            </a:extLst>
          </p:cNvPr>
          <p:cNvSpPr>
            <a:spLocks/>
          </p:cNvSpPr>
          <p:nvPr/>
        </p:nvSpPr>
        <p:spPr bwMode="auto">
          <a:xfrm>
            <a:off x="2" y="510210"/>
            <a:ext cx="5431807" cy="57268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180000" tIns="93600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endParaRPr lang="en-US" sz="1000" dirty="0">
              <a:solidFill>
                <a:srgbClr val="F9FBFE">
                  <a:alpha val="8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AB36D1-7F9A-4FB4-A425-F337D82A1089}"/>
              </a:ext>
            </a:extLst>
          </p:cNvPr>
          <p:cNvGrpSpPr/>
          <p:nvPr/>
        </p:nvGrpSpPr>
        <p:grpSpPr>
          <a:xfrm>
            <a:off x="5431809" y="3429000"/>
            <a:ext cx="391218" cy="862864"/>
            <a:chOff x="3057524" y="3260380"/>
            <a:chExt cx="261482" cy="704852"/>
          </a:xfrm>
        </p:grpSpPr>
        <p:sp>
          <p:nvSpPr>
            <p:cNvPr id="42" name="Isosceles Triangle 41">
              <a:extLst>
                <a:ext uri="{FF2B5EF4-FFF2-40B4-BE49-F238E27FC236}">
                  <a16:creationId xmlns="" xmlns:a16="http://schemas.microsoft.com/office/drawing/2014/main" id="{106CB3FB-E161-495B-96DA-05F81DCB59ED}"/>
                </a:ext>
              </a:extLst>
            </p:cNvPr>
            <p:cNvSpPr/>
            <p:nvPr/>
          </p:nvSpPr>
          <p:spPr>
            <a:xfrm rot="5400000">
              <a:off x="2835840" y="3482064"/>
              <a:ext cx="704850" cy="261482"/>
            </a:xfrm>
            <a:prstGeom prst="triangle">
              <a:avLst>
                <a:gd name="adj" fmla="val 49384"/>
              </a:avLst>
            </a:prstGeom>
            <a:solidFill>
              <a:schemeClr val="accent1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FFD0E7C7-E176-48B3-9603-A2B71D0EB516}"/>
                </a:ext>
              </a:extLst>
            </p:cNvPr>
            <p:cNvSpPr/>
            <p:nvPr/>
          </p:nvSpPr>
          <p:spPr>
            <a:xfrm rot="5400000">
              <a:off x="2796046" y="3521858"/>
              <a:ext cx="704852" cy="18189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15103C8-8A09-2844-BA73-251E6509C550}"/>
              </a:ext>
            </a:extLst>
          </p:cNvPr>
          <p:cNvGrpSpPr/>
          <p:nvPr/>
        </p:nvGrpSpPr>
        <p:grpSpPr>
          <a:xfrm>
            <a:off x="215279" y="899460"/>
            <a:ext cx="11041864" cy="1065817"/>
            <a:chOff x="1923980" y="2905575"/>
            <a:chExt cx="8344042" cy="759171"/>
          </a:xfrm>
        </p:grpSpPr>
        <p:sp>
          <p:nvSpPr>
            <p:cNvPr id="62" name="Rounded Rectangle 61">
              <a:extLst>
                <a:ext uri="{FF2B5EF4-FFF2-40B4-BE49-F238E27FC236}">
                  <a16:creationId xmlns="" xmlns:a16="http://schemas.microsoft.com/office/drawing/2014/main" id="{CE4BE15B-BA83-9249-AF6E-B407DEAB78A4}"/>
                </a:ext>
              </a:extLst>
            </p:cNvPr>
            <p:cNvSpPr/>
            <p:nvPr/>
          </p:nvSpPr>
          <p:spPr>
            <a:xfrm>
              <a:off x="1923980" y="2905575"/>
              <a:ext cx="3785413" cy="759171"/>
            </a:xfrm>
            <a:prstGeom prst="roundRect">
              <a:avLst>
                <a:gd name="adj" fmla="val 55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базовый уровень </a:t>
              </a:r>
              <a:endParaRPr lang="ru-RU" sz="2400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>
                <a:lnSpc>
                  <a:spcPts val="1600"/>
                </a:lnSpc>
              </a:pP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(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традиционное наполнение центра</a:t>
              </a: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)</a:t>
              </a:r>
              <a:endParaRPr 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="" xmlns:a16="http://schemas.microsoft.com/office/drawing/2014/main" id="{3A2AD91E-9E12-D949-A156-8901654BAB80}"/>
                </a:ext>
              </a:extLst>
            </p:cNvPr>
            <p:cNvSpPr/>
            <p:nvPr/>
          </p:nvSpPr>
          <p:spPr>
            <a:xfrm>
              <a:off x="6727372" y="2905575"/>
              <a:ext cx="3540650" cy="759171"/>
            </a:xfrm>
            <a:prstGeom prst="roundRect">
              <a:avLst>
                <a:gd name="adj" fmla="val 71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6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74CD74-E77F-7B49-A54B-A727229D26B4}"/>
              </a:ext>
            </a:extLst>
          </p:cNvPr>
          <p:cNvGrpSpPr/>
          <p:nvPr/>
        </p:nvGrpSpPr>
        <p:grpSpPr>
          <a:xfrm>
            <a:off x="226852" y="2116676"/>
            <a:ext cx="11041862" cy="1038638"/>
            <a:chOff x="1923980" y="3857782"/>
            <a:chExt cx="8344042" cy="759171"/>
          </a:xfrm>
        </p:grpSpPr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3D2D88D4-2809-AB45-922D-0EC422FB9D51}"/>
                </a:ext>
              </a:extLst>
            </p:cNvPr>
            <p:cNvSpPr/>
            <p:nvPr/>
          </p:nvSpPr>
          <p:spPr>
            <a:xfrm>
              <a:off x="1923980" y="3857782"/>
              <a:ext cx="3785413" cy="759171"/>
            </a:xfrm>
            <a:prstGeom prst="roundRect">
              <a:avLst>
                <a:gd name="adj" fmla="val 71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>
                <a:lnSpc>
                  <a:spcPts val="1800"/>
                </a:lnSpc>
                <a:spcBef>
                  <a:spcPts val="1200"/>
                </a:spcBef>
              </a:pPr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игровой уровень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                                               (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развивающие пособия В.В. </a:t>
              </a:r>
              <a:r>
                <a:rPr lang="ru-RU" sz="14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Воскобовича</a:t>
              </a:r>
              <a:r>
                <a:rPr lang="ru-RU" sz="10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)</a:t>
              </a: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="" xmlns:a16="http://schemas.microsoft.com/office/drawing/2014/main" id="{E1E2C459-E6E2-C743-AFBE-8F44DDDA0DE6}"/>
                </a:ext>
              </a:extLst>
            </p:cNvPr>
            <p:cNvSpPr/>
            <p:nvPr/>
          </p:nvSpPr>
          <p:spPr>
            <a:xfrm>
              <a:off x="6727372" y="3857782"/>
              <a:ext cx="3540650" cy="759171"/>
            </a:xfrm>
            <a:prstGeom prst="roundRect">
              <a:avLst>
                <a:gd name="adj" fmla="val 71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800"/>
                </a:lnSpc>
                <a:spcBef>
                  <a:spcPts val="1200"/>
                </a:spcBef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7444FC3-869B-EC4E-B11B-5DC1F2B05A6C}"/>
              </a:ext>
            </a:extLst>
          </p:cNvPr>
          <p:cNvGrpSpPr/>
          <p:nvPr/>
        </p:nvGrpSpPr>
        <p:grpSpPr>
          <a:xfrm>
            <a:off x="215280" y="3440877"/>
            <a:ext cx="11041863" cy="1075663"/>
            <a:chOff x="1923980" y="4804982"/>
            <a:chExt cx="8344042" cy="759171"/>
          </a:xfrm>
        </p:grpSpPr>
        <p:sp>
          <p:nvSpPr>
            <p:cNvPr id="64" name="Rounded Rectangle 63">
              <a:extLst>
                <a:ext uri="{FF2B5EF4-FFF2-40B4-BE49-F238E27FC236}">
                  <a16:creationId xmlns="" xmlns:a16="http://schemas.microsoft.com/office/drawing/2014/main" id="{00B7F284-C1E1-C34D-AD6D-C7F67D8ABF7C}"/>
                </a:ext>
              </a:extLst>
            </p:cNvPr>
            <p:cNvSpPr/>
            <p:nvPr/>
          </p:nvSpPr>
          <p:spPr>
            <a:xfrm>
              <a:off x="1923980" y="4804982"/>
              <a:ext cx="3785413" cy="759171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дополнительный </a:t>
              </a:r>
              <a:r>
                <a:rPr lang="ru-RU" sz="2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уровень</a:t>
              </a:r>
            </a:p>
            <a:p>
              <a:pPr algn="ctr">
                <a:lnSpc>
                  <a:spcPts val="1600"/>
                </a:lnSpc>
              </a:pPr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(пособия для детей с ОВЗ)</a:t>
              </a:r>
              <a:endParaRPr 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="" xmlns:a16="http://schemas.microsoft.com/office/drawing/2014/main" id="{C41BEB93-1044-8446-9B80-7CD234931E65}"/>
                </a:ext>
              </a:extLst>
            </p:cNvPr>
            <p:cNvSpPr/>
            <p:nvPr/>
          </p:nvSpPr>
          <p:spPr>
            <a:xfrm>
              <a:off x="6727372" y="4804982"/>
              <a:ext cx="3540650" cy="759171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6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84AA2DB6-7093-5541-8BE3-665C938D8775}"/>
              </a:ext>
            </a:extLst>
          </p:cNvPr>
          <p:cNvCxnSpPr>
            <a:cxnSpLocks/>
          </p:cNvCxnSpPr>
          <p:nvPr/>
        </p:nvCxnSpPr>
        <p:spPr>
          <a:xfrm flipV="1">
            <a:off x="738459" y="1202275"/>
            <a:ext cx="0" cy="914401"/>
          </a:xfrm>
          <a:prstGeom prst="line">
            <a:avLst/>
          </a:prstGeom>
          <a:ln w="50800">
            <a:solidFill>
              <a:schemeClr val="bg1">
                <a:lumMod val="8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A718A39A-3D78-9547-A6F0-056C21885CCE}"/>
              </a:ext>
            </a:extLst>
          </p:cNvPr>
          <p:cNvCxnSpPr>
            <a:cxnSpLocks/>
          </p:cNvCxnSpPr>
          <p:nvPr/>
        </p:nvCxnSpPr>
        <p:spPr>
          <a:xfrm flipV="1">
            <a:off x="11394946" y="5429299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DC8DA97A-041E-BA4F-8036-6541BEBE3E6D}"/>
              </a:ext>
            </a:extLst>
          </p:cNvPr>
          <p:cNvCxnSpPr>
            <a:cxnSpLocks/>
          </p:cNvCxnSpPr>
          <p:nvPr/>
        </p:nvCxnSpPr>
        <p:spPr>
          <a:xfrm flipV="1">
            <a:off x="2255520" y="-156492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871AD522-2AE3-F44F-A0C5-C2198881100F}"/>
              </a:ext>
            </a:extLst>
          </p:cNvPr>
          <p:cNvCxnSpPr>
            <a:cxnSpLocks/>
          </p:cNvCxnSpPr>
          <p:nvPr/>
        </p:nvCxnSpPr>
        <p:spPr>
          <a:xfrm flipV="1">
            <a:off x="9883501" y="503217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2FC38F8-A904-2E44-98D2-FC971A293C5E}"/>
              </a:ext>
            </a:extLst>
          </p:cNvPr>
          <p:cNvCxnSpPr>
            <a:cxnSpLocks/>
          </p:cNvCxnSpPr>
          <p:nvPr/>
        </p:nvCxnSpPr>
        <p:spPr>
          <a:xfrm flipV="1">
            <a:off x="11405448" y="-404193"/>
            <a:ext cx="0" cy="914401"/>
          </a:xfrm>
          <a:prstGeom prst="line">
            <a:avLst/>
          </a:prstGeom>
          <a:ln w="50800">
            <a:solidFill>
              <a:schemeClr val="bg1">
                <a:lumMod val="8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1D28FA38-FD92-CF43-B4A5-DE0FCEA2B6C7}"/>
              </a:ext>
            </a:extLst>
          </p:cNvPr>
          <p:cNvCxnSpPr>
            <a:cxnSpLocks/>
          </p:cNvCxnSpPr>
          <p:nvPr/>
        </p:nvCxnSpPr>
        <p:spPr>
          <a:xfrm flipV="1">
            <a:off x="2262993" y="6400824"/>
            <a:ext cx="0" cy="914401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6">
            <a:extLst>
              <a:ext uri="{FF2B5EF4-FFF2-40B4-BE49-F238E27FC236}">
                <a16:creationId xmlns="" xmlns:a16="http://schemas.microsoft.com/office/drawing/2014/main" id="{77444FC3-869B-EC4E-B11B-5DC1F2B05A6C}"/>
              </a:ext>
            </a:extLst>
          </p:cNvPr>
          <p:cNvGrpSpPr/>
          <p:nvPr/>
        </p:nvGrpSpPr>
        <p:grpSpPr>
          <a:xfrm>
            <a:off x="262781" y="4824250"/>
            <a:ext cx="11041863" cy="1194416"/>
            <a:chOff x="1923980" y="4804982"/>
            <a:chExt cx="8344042" cy="842983"/>
          </a:xfrm>
        </p:grpSpPr>
        <p:sp>
          <p:nvSpPr>
            <p:cNvPr id="37" name="Rounded Rectangle 63">
              <a:extLst>
                <a:ext uri="{FF2B5EF4-FFF2-40B4-BE49-F238E27FC236}">
                  <a16:creationId xmlns="" xmlns:a16="http://schemas.microsoft.com/office/drawing/2014/main" id="{00B7F284-C1E1-C34D-AD6D-C7F67D8ABF7C}"/>
                </a:ext>
              </a:extLst>
            </p:cNvPr>
            <p:cNvSpPr/>
            <p:nvPr/>
          </p:nvSpPr>
          <p:spPr>
            <a:xfrm>
              <a:off x="1923980" y="4804982"/>
              <a:ext cx="3785413" cy="842983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творческий уровень </a:t>
              </a:r>
              <a:endParaRPr lang="ru-RU" sz="2400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(</a:t>
              </a:r>
              <a:r>
                <a:rPr lang="ru-RU" sz="1400" dirty="0">
                  <a:solidFill>
                    <a:schemeClr val="tx1"/>
                  </a:solidFill>
                  <a:latin typeface="Georgia" panose="02040502050405020303" pitchFamily="18" charset="0"/>
                </a:rPr>
                <a:t>различные предметы-стимулы, в том числе технические, крепежные, бросовый материал, коробки, разнообразные изобразительные средства и т.п.).</a:t>
              </a:r>
              <a:endParaRPr lang="en-US" sz="14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8" name="Rounded Rectangle 66">
              <a:extLst>
                <a:ext uri="{FF2B5EF4-FFF2-40B4-BE49-F238E27FC236}">
                  <a16:creationId xmlns="" xmlns:a16="http://schemas.microsoft.com/office/drawing/2014/main" id="{C41BEB93-1044-8446-9B80-7CD234931E65}"/>
                </a:ext>
              </a:extLst>
            </p:cNvPr>
            <p:cNvSpPr/>
            <p:nvPr/>
          </p:nvSpPr>
          <p:spPr>
            <a:xfrm>
              <a:off x="6727372" y="4804982"/>
              <a:ext cx="3540650" cy="842983"/>
            </a:xfrm>
            <a:prstGeom prst="roundRect">
              <a:avLst>
                <a:gd name="adj" fmla="val 87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rtlCol="0" anchor="ctr"/>
            <a:lstStyle/>
            <a:p>
              <a:pPr>
                <a:lnSpc>
                  <a:spcPts val="1600"/>
                </a:lnSpc>
              </a:pPr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28731"/>
              </p:ext>
            </p:extLst>
          </p:nvPr>
        </p:nvGraphicFramePr>
        <p:xfrm>
          <a:off x="5627418" y="2049932"/>
          <a:ext cx="6269436" cy="419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5" imgW="9838035" imgH="5093766" progId="Word.Document.12">
                  <p:embed/>
                </p:oleObj>
              </mc:Choice>
              <mc:Fallback>
                <p:oleObj name="Документ" r:id="rId5" imgW="9838035" imgH="5093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7418" y="2049932"/>
                        <a:ext cx="6269436" cy="4190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357484" y="757909"/>
            <a:ext cx="5208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Технологическая карта </a:t>
            </a:r>
            <a:r>
              <a:rPr lang="ru-RU" dirty="0" smtClean="0">
                <a:latin typeface="Georgia" panose="02040502050405020303" pitchFamily="18" charset="0"/>
              </a:rPr>
              <a:t>центра </a:t>
            </a:r>
            <a:r>
              <a:rPr lang="ru-RU" dirty="0">
                <a:latin typeface="Georgia" panose="02040502050405020303" pitchFamily="18" charset="0"/>
              </a:rPr>
              <a:t>природы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(образовательная программа </a:t>
            </a:r>
            <a:endParaRPr lang="ru-RU" dirty="0" smtClean="0"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«</a:t>
            </a:r>
            <a:r>
              <a:rPr lang="ru-RU" dirty="0">
                <a:latin typeface="Georgia" panose="02040502050405020303" pitchFamily="18" charset="0"/>
              </a:rPr>
              <a:t>От рождения до школы»)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(старшая группа)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1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24907 L -0.00274 -0.1231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4 -0.12314 L -0.00274 0.0189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274 0.01806 L -0.00274 0.1590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3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ФОТО\семинар 18.02.2020\DSC_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38" y="151147"/>
            <a:ext cx="5721763" cy="3814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D6BDE6B9-B613-413C-BC25-8701790240B8}"/>
              </a:ext>
            </a:extLst>
          </p:cNvPr>
          <p:cNvGrpSpPr/>
          <p:nvPr/>
        </p:nvGrpSpPr>
        <p:grpSpPr>
          <a:xfrm>
            <a:off x="7738232" y="4294926"/>
            <a:ext cx="519163" cy="519163"/>
            <a:chOff x="7503787" y="2307958"/>
            <a:chExt cx="519163" cy="51916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3FCC39ED-42F9-43B8-A1F5-8CDF49630C36}"/>
                </a:ext>
              </a:extLst>
            </p:cNvPr>
            <p:cNvSpPr/>
            <p:nvPr/>
          </p:nvSpPr>
          <p:spPr>
            <a:xfrm>
              <a:off x="7503787" y="2307958"/>
              <a:ext cx="519163" cy="519163"/>
            </a:xfrm>
            <a:prstGeom prst="ellipse">
              <a:avLst/>
            </a:prstGeom>
            <a:noFill/>
            <a:ln w="19050" cap="flat" cmpd="sng" algn="ctr">
              <a:solidFill>
                <a:srgbClr val="04C7EE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6D8C3AD-E26E-4C99-A741-2CB52DC23C02}"/>
                </a:ext>
              </a:extLst>
            </p:cNvPr>
            <p:cNvSpPr/>
            <p:nvPr/>
          </p:nvSpPr>
          <p:spPr>
            <a:xfrm>
              <a:off x="7562598" y="2366769"/>
              <a:ext cx="401541" cy="401541"/>
            </a:xfrm>
            <a:prstGeom prst="ellipse">
              <a:avLst/>
            </a:pr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kern="0" dirty="0">
                  <a:solidFill>
                    <a:srgbClr val="0FAEBF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5D36059-8B39-49E0-A8CB-9B406477ADC4}"/>
              </a:ext>
            </a:extLst>
          </p:cNvPr>
          <p:cNvGrpSpPr/>
          <p:nvPr/>
        </p:nvGrpSpPr>
        <p:grpSpPr>
          <a:xfrm>
            <a:off x="4047611" y="4294926"/>
            <a:ext cx="519163" cy="519163"/>
            <a:chOff x="2645084" y="2381370"/>
            <a:chExt cx="1069749" cy="106974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B6AB21BF-95C8-4558-9619-39A992AB0ED2}"/>
                </a:ext>
              </a:extLst>
            </p:cNvPr>
            <p:cNvSpPr/>
            <p:nvPr/>
          </p:nvSpPr>
          <p:spPr>
            <a:xfrm>
              <a:off x="2645084" y="2381370"/>
              <a:ext cx="1069749" cy="1069749"/>
            </a:xfrm>
            <a:prstGeom prst="ellipse">
              <a:avLst/>
            </a:prstGeom>
            <a:noFill/>
            <a:ln w="19050" cap="flat" cmpd="sng" algn="ctr">
              <a:solidFill>
                <a:srgbClr val="5C74DC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AA83F51C-31DF-49FE-9FC3-EA028008CF01}"/>
                </a:ext>
              </a:extLst>
            </p:cNvPr>
            <p:cNvSpPr/>
            <p:nvPr/>
          </p:nvSpPr>
          <p:spPr>
            <a:xfrm>
              <a:off x="2766266" y="2502552"/>
              <a:ext cx="827385" cy="827385"/>
            </a:xfrm>
            <a:prstGeom prst="ellipse">
              <a:avLst/>
            </a:prstGeom>
            <a:gradFill>
              <a:gsLst>
                <a:gs pos="0">
                  <a:srgbClr val="5C74DC">
                    <a:alpha val="40000"/>
                  </a:srgbClr>
                </a:gs>
                <a:gs pos="100000">
                  <a:srgbClr val="5C74DC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C74DC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F20789F-AC0F-4023-BADF-EC2A01D6D66B}"/>
              </a:ext>
            </a:extLst>
          </p:cNvPr>
          <p:cNvGrpSpPr/>
          <p:nvPr/>
        </p:nvGrpSpPr>
        <p:grpSpPr>
          <a:xfrm>
            <a:off x="4048375" y="2388566"/>
            <a:ext cx="519163" cy="519163"/>
            <a:chOff x="2645084" y="2381370"/>
            <a:chExt cx="1069749" cy="106974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7806FEEC-E419-4751-9DC2-D94D0408F1A5}"/>
                </a:ext>
              </a:extLst>
            </p:cNvPr>
            <p:cNvSpPr/>
            <p:nvPr/>
          </p:nvSpPr>
          <p:spPr>
            <a:xfrm>
              <a:off x="2645084" y="2381370"/>
              <a:ext cx="1069749" cy="1069749"/>
            </a:xfrm>
            <a:prstGeom prst="ellipse">
              <a:avLst/>
            </a:prstGeom>
            <a:noFill/>
            <a:ln w="19050" cap="flat" cmpd="sng" algn="ctr">
              <a:solidFill>
                <a:srgbClr val="0FAEBF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8BDBE69B-C746-4AB4-901C-610E811DA754}"/>
                </a:ext>
              </a:extLst>
            </p:cNvPr>
            <p:cNvSpPr/>
            <p:nvPr/>
          </p:nvSpPr>
          <p:spPr>
            <a:xfrm>
              <a:off x="2766266" y="2502552"/>
              <a:ext cx="827385" cy="827385"/>
            </a:xfrm>
            <a:prstGeom prst="ellipse">
              <a:avLst/>
            </a:pr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FAEB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4E786920-C5ED-4B01-A372-C61CA52EFA98}"/>
              </a:ext>
            </a:extLst>
          </p:cNvPr>
          <p:cNvGrpSpPr/>
          <p:nvPr/>
        </p:nvGrpSpPr>
        <p:grpSpPr>
          <a:xfrm>
            <a:off x="7738232" y="2388566"/>
            <a:ext cx="519163" cy="519163"/>
            <a:chOff x="2645084" y="2381370"/>
            <a:chExt cx="1069749" cy="106974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52932360-EF79-4FC7-9850-457A46E4F51F}"/>
                </a:ext>
              </a:extLst>
            </p:cNvPr>
            <p:cNvSpPr/>
            <p:nvPr/>
          </p:nvSpPr>
          <p:spPr>
            <a:xfrm>
              <a:off x="2645084" y="2381370"/>
              <a:ext cx="1069749" cy="1069749"/>
            </a:xfrm>
            <a:prstGeom prst="ellipse">
              <a:avLst/>
            </a:prstGeom>
            <a:noFill/>
            <a:ln w="19050" cap="flat" cmpd="sng" algn="ctr">
              <a:solidFill>
                <a:srgbClr val="5C74DC">
                  <a:alpha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9F7BA22A-B40F-4A76-B75E-35E7B576427B}"/>
                </a:ext>
              </a:extLst>
            </p:cNvPr>
            <p:cNvSpPr/>
            <p:nvPr/>
          </p:nvSpPr>
          <p:spPr>
            <a:xfrm>
              <a:off x="2766266" y="2502552"/>
              <a:ext cx="827385" cy="827385"/>
            </a:xfrm>
            <a:prstGeom prst="ellipse">
              <a:avLst/>
            </a:prstGeom>
            <a:gradFill>
              <a:gsLst>
                <a:gs pos="0">
                  <a:srgbClr val="5C74DC">
                    <a:alpha val="40000"/>
                  </a:srgbClr>
                </a:gs>
                <a:gs pos="100000">
                  <a:srgbClr val="5C74DC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srgbClr val="5C74DC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C74DC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635BCF7-2AA1-468B-BF56-B94829528553}"/>
              </a:ext>
            </a:extLst>
          </p:cNvPr>
          <p:cNvSpPr/>
          <p:nvPr/>
        </p:nvSpPr>
        <p:spPr>
          <a:xfrm>
            <a:off x="3010655" y="5994390"/>
            <a:ext cx="586839" cy="586839"/>
          </a:xfrm>
          <a:prstGeom prst="roundRect">
            <a:avLst/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42173BAD-A05E-4743-B1FA-50F4C160ADF0}"/>
              </a:ext>
            </a:extLst>
          </p:cNvPr>
          <p:cNvSpPr/>
          <p:nvPr/>
        </p:nvSpPr>
        <p:spPr>
          <a:xfrm>
            <a:off x="3319475" y="6209281"/>
            <a:ext cx="1033863" cy="1033862"/>
          </a:xfrm>
          <a:prstGeom prst="roundRect">
            <a:avLst/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srgbClr val="FFFFFF"/>
              </a:solidFill>
              <a:latin typeface="Quicksand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660EC221-F492-4C3B-8DEE-02021FBE30D2}"/>
              </a:ext>
            </a:extLst>
          </p:cNvPr>
          <p:cNvSpPr/>
          <p:nvPr/>
        </p:nvSpPr>
        <p:spPr>
          <a:xfrm>
            <a:off x="11254570" y="753810"/>
            <a:ext cx="1138004" cy="1138004"/>
          </a:xfrm>
          <a:prstGeom prst="roundRect">
            <a:avLst/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xmlns="" id="{57730B60-AF2F-4646-8538-8014AB633C97}"/>
              </a:ext>
            </a:extLst>
          </p:cNvPr>
          <p:cNvSpPr/>
          <p:nvPr/>
        </p:nvSpPr>
        <p:spPr>
          <a:xfrm>
            <a:off x="4984713" y="2676435"/>
            <a:ext cx="2283579" cy="1949455"/>
          </a:xfrm>
          <a:custGeom>
            <a:avLst/>
            <a:gdLst>
              <a:gd name="connsiteX0" fmla="*/ 1867739 w 5077084"/>
              <a:gd name="connsiteY0" fmla="*/ 3446233 h 4334216"/>
              <a:gd name="connsiteX1" fmla="*/ 1620477 w 5077084"/>
              <a:gd name="connsiteY1" fmla="*/ 3672980 h 4334216"/>
              <a:gd name="connsiteX2" fmla="*/ 1381332 w 5077084"/>
              <a:gd name="connsiteY2" fmla="*/ 3739937 h 4334216"/>
              <a:gd name="connsiteX3" fmla="*/ 1076215 w 5077084"/>
              <a:gd name="connsiteY3" fmla="*/ 3690002 h 4334216"/>
              <a:gd name="connsiteX4" fmla="*/ 683430 w 5077084"/>
              <a:gd name="connsiteY4" fmla="*/ 3254071 h 4334216"/>
              <a:gd name="connsiteX5" fmla="*/ 667589 w 5077084"/>
              <a:gd name="connsiteY5" fmla="*/ 2974635 h 4334216"/>
              <a:gd name="connsiteX6" fmla="*/ 716146 w 5077084"/>
              <a:gd name="connsiteY6" fmla="*/ 2790197 h 4334216"/>
              <a:gd name="connsiteX7" fmla="*/ 719491 w 5077084"/>
              <a:gd name="connsiteY7" fmla="*/ 2766042 h 4334216"/>
              <a:gd name="connsiteX8" fmla="*/ 696467 w 5077084"/>
              <a:gd name="connsiteY8" fmla="*/ 2747544 h 4334216"/>
              <a:gd name="connsiteX9" fmla="*/ 557831 w 5077084"/>
              <a:gd name="connsiteY9" fmla="*/ 2763238 h 4334216"/>
              <a:gd name="connsiteX10" fmla="*/ 165981 w 5077084"/>
              <a:gd name="connsiteY10" fmla="*/ 2600397 h 4334216"/>
              <a:gd name="connsiteX11" fmla="*/ 13274 w 5077084"/>
              <a:gd name="connsiteY11" fmla="*/ 2294690 h 4334216"/>
              <a:gd name="connsiteX12" fmla="*/ 9043 w 5077084"/>
              <a:gd name="connsiteY12" fmla="*/ 2046001 h 4334216"/>
              <a:gd name="connsiteX13" fmla="*/ 112110 w 5077084"/>
              <a:gd name="connsiteY13" fmla="*/ 1772714 h 4334216"/>
              <a:gd name="connsiteX14" fmla="*/ 437939 w 5077084"/>
              <a:gd name="connsiteY14" fmla="*/ 1514580 h 4334216"/>
              <a:gd name="connsiteX15" fmla="*/ 456043 w 5077084"/>
              <a:gd name="connsiteY15" fmla="*/ 1471533 h 4334216"/>
              <a:gd name="connsiteX16" fmla="*/ 392531 w 5077084"/>
              <a:gd name="connsiteY16" fmla="*/ 1225009 h 4334216"/>
              <a:gd name="connsiteX17" fmla="*/ 387168 w 5077084"/>
              <a:gd name="connsiteY17" fmla="*/ 1093014 h 4334216"/>
              <a:gd name="connsiteX18" fmla="*/ 517441 w 5077084"/>
              <a:gd name="connsiteY18" fmla="*/ 773286 h 4334216"/>
              <a:gd name="connsiteX19" fmla="*/ 766228 w 5077084"/>
              <a:gd name="connsiteY19" fmla="*/ 588159 h 4334216"/>
              <a:gd name="connsiteX20" fmla="*/ 1158619 w 5077084"/>
              <a:gd name="connsiteY20" fmla="*/ 466004 h 4334216"/>
              <a:gd name="connsiteX21" fmla="*/ 1254454 w 5077084"/>
              <a:gd name="connsiteY21" fmla="*/ 387978 h 4334216"/>
              <a:gd name="connsiteX22" fmla="*/ 1378331 w 5077084"/>
              <a:gd name="connsiteY22" fmla="*/ 148834 h 4334216"/>
              <a:gd name="connsiteX23" fmla="*/ 1530152 w 5077084"/>
              <a:gd name="connsiteY23" fmla="*/ 17086 h 4334216"/>
              <a:gd name="connsiteX24" fmla="*/ 1741156 w 5077084"/>
              <a:gd name="connsiteY24" fmla="*/ 41044 h 4334216"/>
              <a:gd name="connsiteX25" fmla="*/ 1910982 w 5077084"/>
              <a:gd name="connsiteY25" fmla="*/ 199506 h 4334216"/>
              <a:gd name="connsiteX26" fmla="*/ 1947732 w 5077084"/>
              <a:gd name="connsiteY26" fmla="*/ 205262 h 4334216"/>
              <a:gd name="connsiteX27" fmla="*/ 2233220 w 5077084"/>
              <a:gd name="connsiteY27" fmla="*/ 52999 h 4334216"/>
              <a:gd name="connsiteX28" fmla="*/ 2547094 w 5077084"/>
              <a:gd name="connsiteY28" fmla="*/ 11871 h 4334216"/>
              <a:gd name="connsiteX29" fmla="*/ 2871398 w 5077084"/>
              <a:gd name="connsiteY29" fmla="*/ 111641 h 4334216"/>
              <a:gd name="connsiteX30" fmla="*/ 3093274 w 5077084"/>
              <a:gd name="connsiteY30" fmla="*/ 228041 h 4334216"/>
              <a:gd name="connsiteX31" fmla="*/ 3134697 w 5077084"/>
              <a:gd name="connsiteY31" fmla="*/ 220907 h 4334216"/>
              <a:gd name="connsiteX32" fmla="*/ 3331779 w 5077084"/>
              <a:gd name="connsiteY32" fmla="*/ 52753 h 4334216"/>
              <a:gd name="connsiteX33" fmla="*/ 3594095 w 5077084"/>
              <a:gd name="connsiteY33" fmla="*/ 28844 h 4334216"/>
              <a:gd name="connsiteX34" fmla="*/ 3732878 w 5077084"/>
              <a:gd name="connsiteY34" fmla="*/ 156361 h 4334216"/>
              <a:gd name="connsiteX35" fmla="*/ 3819661 w 5077084"/>
              <a:gd name="connsiteY35" fmla="*/ 410215 h 4334216"/>
              <a:gd name="connsiteX36" fmla="*/ 3842734 w 5077084"/>
              <a:gd name="connsiteY36" fmla="*/ 432305 h 4334216"/>
              <a:gd name="connsiteX37" fmla="*/ 4221991 w 5077084"/>
              <a:gd name="connsiteY37" fmla="*/ 540685 h 4334216"/>
              <a:gd name="connsiteX38" fmla="*/ 4492375 w 5077084"/>
              <a:gd name="connsiteY38" fmla="*/ 795621 h 4334216"/>
              <a:gd name="connsiteX39" fmla="*/ 4594409 w 5077084"/>
              <a:gd name="connsiteY39" fmla="*/ 1064874 h 4334216"/>
              <a:gd name="connsiteX40" fmla="*/ 4600509 w 5077084"/>
              <a:gd name="connsiteY40" fmla="*/ 1299394 h 4334216"/>
              <a:gd name="connsiteX41" fmla="*/ 4514759 w 5077084"/>
              <a:gd name="connsiteY41" fmla="*/ 1578633 h 4334216"/>
              <a:gd name="connsiteX42" fmla="*/ 4515694 w 5077084"/>
              <a:gd name="connsiteY42" fmla="*/ 1610562 h 4334216"/>
              <a:gd name="connsiteX43" fmla="*/ 4590325 w 5077084"/>
              <a:gd name="connsiteY43" fmla="*/ 1782898 h 4334216"/>
              <a:gd name="connsiteX44" fmla="*/ 4660873 w 5077084"/>
              <a:gd name="connsiteY44" fmla="*/ 1890786 h 4334216"/>
              <a:gd name="connsiteX45" fmla="*/ 4706626 w 5077084"/>
              <a:gd name="connsiteY45" fmla="*/ 2226405 h 4334216"/>
              <a:gd name="connsiteX46" fmla="*/ 4718433 w 5077084"/>
              <a:gd name="connsiteY46" fmla="*/ 2257202 h 4334216"/>
              <a:gd name="connsiteX47" fmla="*/ 4916252 w 5077084"/>
              <a:gd name="connsiteY47" fmla="*/ 2413007 h 4334216"/>
              <a:gd name="connsiteX48" fmla="*/ 5059316 w 5077084"/>
              <a:gd name="connsiteY48" fmla="*/ 2681620 h 4334216"/>
              <a:gd name="connsiteX49" fmla="*/ 5077863 w 5077084"/>
              <a:gd name="connsiteY49" fmla="*/ 2932572 h 4334216"/>
              <a:gd name="connsiteX50" fmla="*/ 4976567 w 5077084"/>
              <a:gd name="connsiteY50" fmla="*/ 3234885 h 4334216"/>
              <a:gd name="connsiteX51" fmla="*/ 4795377 w 5077084"/>
              <a:gd name="connsiteY51" fmla="*/ 3422275 h 4334216"/>
              <a:gd name="connsiteX52" fmla="*/ 4584028 w 5077084"/>
              <a:gd name="connsiteY52" fmla="*/ 3495381 h 4334216"/>
              <a:gd name="connsiteX53" fmla="*/ 4361807 w 5077084"/>
              <a:gd name="connsiteY53" fmla="*/ 3473390 h 4334216"/>
              <a:gd name="connsiteX54" fmla="*/ 4259380 w 5077084"/>
              <a:gd name="connsiteY54" fmla="*/ 3432557 h 4334216"/>
              <a:gd name="connsiteX55" fmla="*/ 4220466 w 5077084"/>
              <a:gd name="connsiteY55" fmla="*/ 3447021 h 4334216"/>
              <a:gd name="connsiteX56" fmla="*/ 4025893 w 5077084"/>
              <a:gd name="connsiteY56" fmla="*/ 3712141 h 4334216"/>
              <a:gd name="connsiteX57" fmla="*/ 3715414 w 5077084"/>
              <a:gd name="connsiteY57" fmla="*/ 3868979 h 4334216"/>
              <a:gd name="connsiteX58" fmla="*/ 3473760 w 5077084"/>
              <a:gd name="connsiteY58" fmla="*/ 3887428 h 4334216"/>
              <a:gd name="connsiteX59" fmla="*/ 3432976 w 5077084"/>
              <a:gd name="connsiteY59" fmla="*/ 3910797 h 4334216"/>
              <a:gd name="connsiteX60" fmla="*/ 3092930 w 5077084"/>
              <a:gd name="connsiteY60" fmla="*/ 4252024 h 4334216"/>
              <a:gd name="connsiteX61" fmla="*/ 2889256 w 5077084"/>
              <a:gd name="connsiteY61" fmla="*/ 4321834 h 4334216"/>
              <a:gd name="connsiteX62" fmla="*/ 2721053 w 5077084"/>
              <a:gd name="connsiteY62" fmla="*/ 4336740 h 4334216"/>
              <a:gd name="connsiteX63" fmla="*/ 2454457 w 5077084"/>
              <a:gd name="connsiteY63" fmla="*/ 4285970 h 4334216"/>
              <a:gd name="connsiteX64" fmla="*/ 1989057 w 5077084"/>
              <a:gd name="connsiteY64" fmla="*/ 3897169 h 4334216"/>
              <a:gd name="connsiteX65" fmla="*/ 1869608 w 5077084"/>
              <a:gd name="connsiteY65" fmla="*/ 3459467 h 4334216"/>
              <a:gd name="connsiteX66" fmla="*/ 1867739 w 5077084"/>
              <a:gd name="connsiteY66" fmla="*/ 3446233 h 433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077084" h="4334216">
                <a:moveTo>
                  <a:pt x="1867739" y="3446233"/>
                </a:moveTo>
                <a:cubicBezTo>
                  <a:pt x="1800093" y="3542511"/>
                  <a:pt x="1721231" y="3619897"/>
                  <a:pt x="1620477" y="3672980"/>
                </a:cubicBezTo>
                <a:cubicBezTo>
                  <a:pt x="1545698" y="3712387"/>
                  <a:pt x="1466196" y="3735657"/>
                  <a:pt x="1381332" y="3739937"/>
                </a:cubicBezTo>
                <a:cubicBezTo>
                  <a:pt x="1275953" y="3745250"/>
                  <a:pt x="1173674" y="3732705"/>
                  <a:pt x="1076215" y="3690002"/>
                </a:cubicBezTo>
                <a:cubicBezTo>
                  <a:pt x="879675" y="3603810"/>
                  <a:pt x="744975" y="3460697"/>
                  <a:pt x="683430" y="3254071"/>
                </a:cubicBezTo>
                <a:cubicBezTo>
                  <a:pt x="656372" y="3163206"/>
                  <a:pt x="651846" y="3069437"/>
                  <a:pt x="667589" y="2974635"/>
                </a:cubicBezTo>
                <a:cubicBezTo>
                  <a:pt x="678117" y="2911368"/>
                  <a:pt x="692384" y="2849725"/>
                  <a:pt x="716146" y="2790197"/>
                </a:cubicBezTo>
                <a:cubicBezTo>
                  <a:pt x="719048" y="2782867"/>
                  <a:pt x="718950" y="2774159"/>
                  <a:pt x="719491" y="2766042"/>
                </a:cubicBezTo>
                <a:cubicBezTo>
                  <a:pt x="720672" y="2749118"/>
                  <a:pt x="711423" y="2743313"/>
                  <a:pt x="696467" y="2747544"/>
                </a:cubicBezTo>
                <a:cubicBezTo>
                  <a:pt x="651059" y="2760286"/>
                  <a:pt x="603977" y="2763484"/>
                  <a:pt x="557831" y="2763238"/>
                </a:cubicBezTo>
                <a:cubicBezTo>
                  <a:pt x="405715" y="2762450"/>
                  <a:pt x="272343" y="2713008"/>
                  <a:pt x="165981" y="2600397"/>
                </a:cubicBezTo>
                <a:cubicBezTo>
                  <a:pt x="84216" y="2513860"/>
                  <a:pt x="36200" y="2409859"/>
                  <a:pt x="13274" y="2294690"/>
                </a:cubicBezTo>
                <a:cubicBezTo>
                  <a:pt x="-3059" y="2212630"/>
                  <a:pt x="-4141" y="2129832"/>
                  <a:pt x="9043" y="2046001"/>
                </a:cubicBezTo>
                <a:cubicBezTo>
                  <a:pt x="24590" y="1947067"/>
                  <a:pt x="56961" y="1855856"/>
                  <a:pt x="112110" y="1772714"/>
                </a:cubicBezTo>
                <a:cubicBezTo>
                  <a:pt x="192596" y="1651297"/>
                  <a:pt x="302550" y="1566826"/>
                  <a:pt x="437939" y="1514580"/>
                </a:cubicBezTo>
                <a:cubicBezTo>
                  <a:pt x="468638" y="1502723"/>
                  <a:pt x="467752" y="1503018"/>
                  <a:pt x="456043" y="1471533"/>
                </a:cubicBezTo>
                <a:cubicBezTo>
                  <a:pt x="426378" y="1391588"/>
                  <a:pt x="402419" y="1310512"/>
                  <a:pt x="392531" y="1225009"/>
                </a:cubicBezTo>
                <a:cubicBezTo>
                  <a:pt x="387414" y="1180781"/>
                  <a:pt x="383626" y="1137144"/>
                  <a:pt x="387168" y="1093014"/>
                </a:cubicBezTo>
                <a:cubicBezTo>
                  <a:pt x="396860" y="972778"/>
                  <a:pt x="438529" y="864546"/>
                  <a:pt x="517441" y="773286"/>
                </a:cubicBezTo>
                <a:cubicBezTo>
                  <a:pt x="586316" y="693637"/>
                  <a:pt x="671967" y="634896"/>
                  <a:pt x="766228" y="588159"/>
                </a:cubicBezTo>
                <a:cubicBezTo>
                  <a:pt x="890597" y="526467"/>
                  <a:pt x="1022443" y="486864"/>
                  <a:pt x="1158619" y="466004"/>
                </a:cubicBezTo>
                <a:cubicBezTo>
                  <a:pt x="1212391" y="457739"/>
                  <a:pt x="1237285" y="437618"/>
                  <a:pt x="1254454" y="387978"/>
                </a:cubicBezTo>
                <a:cubicBezTo>
                  <a:pt x="1283923" y="302819"/>
                  <a:pt x="1325986" y="222875"/>
                  <a:pt x="1378331" y="148834"/>
                </a:cubicBezTo>
                <a:cubicBezTo>
                  <a:pt x="1418230" y="92356"/>
                  <a:pt x="1465360" y="45079"/>
                  <a:pt x="1530152" y="17086"/>
                </a:cubicBezTo>
                <a:cubicBezTo>
                  <a:pt x="1605472" y="-15482"/>
                  <a:pt x="1675134" y="1835"/>
                  <a:pt x="1741156" y="41044"/>
                </a:cubicBezTo>
                <a:cubicBezTo>
                  <a:pt x="1808949" y="81287"/>
                  <a:pt x="1860802" y="139929"/>
                  <a:pt x="1910982" y="199506"/>
                </a:cubicBezTo>
                <a:cubicBezTo>
                  <a:pt x="1922937" y="213675"/>
                  <a:pt x="1931989" y="216086"/>
                  <a:pt x="1947732" y="205262"/>
                </a:cubicBezTo>
                <a:cubicBezTo>
                  <a:pt x="2037024" y="143619"/>
                  <a:pt x="2130940" y="90241"/>
                  <a:pt x="2233220" y="52999"/>
                </a:cubicBezTo>
                <a:cubicBezTo>
                  <a:pt x="2334712" y="16053"/>
                  <a:pt x="2439845" y="-330"/>
                  <a:pt x="2547094" y="11871"/>
                </a:cubicBezTo>
                <a:cubicBezTo>
                  <a:pt x="2660836" y="24859"/>
                  <a:pt x="2768380" y="61855"/>
                  <a:pt x="2871398" y="111641"/>
                </a:cubicBezTo>
                <a:cubicBezTo>
                  <a:pt x="2946619" y="147998"/>
                  <a:pt x="3021545" y="185092"/>
                  <a:pt x="3093274" y="228041"/>
                </a:cubicBezTo>
                <a:cubicBezTo>
                  <a:pt x="3111526" y="238962"/>
                  <a:pt x="3121513" y="235518"/>
                  <a:pt x="3134697" y="220907"/>
                </a:cubicBezTo>
                <a:cubicBezTo>
                  <a:pt x="3192897" y="156214"/>
                  <a:pt x="3252818" y="93193"/>
                  <a:pt x="3331779" y="52753"/>
                </a:cubicBezTo>
                <a:cubicBezTo>
                  <a:pt x="3415954" y="9657"/>
                  <a:pt x="3502491" y="-9431"/>
                  <a:pt x="3594095" y="28844"/>
                </a:cubicBezTo>
                <a:cubicBezTo>
                  <a:pt x="3655689" y="54573"/>
                  <a:pt x="3698539" y="101310"/>
                  <a:pt x="3732878" y="156361"/>
                </a:cubicBezTo>
                <a:cubicBezTo>
                  <a:pt x="3781386" y="234092"/>
                  <a:pt x="3805197" y="320727"/>
                  <a:pt x="3819661" y="410215"/>
                </a:cubicBezTo>
                <a:cubicBezTo>
                  <a:pt x="3822121" y="425319"/>
                  <a:pt x="3827680" y="431124"/>
                  <a:pt x="3842734" y="432305"/>
                </a:cubicBezTo>
                <a:cubicBezTo>
                  <a:pt x="3976352" y="443079"/>
                  <a:pt x="4103673" y="475991"/>
                  <a:pt x="4221991" y="540685"/>
                </a:cubicBezTo>
                <a:cubicBezTo>
                  <a:pt x="4334355" y="602131"/>
                  <a:pt x="4424385" y="687192"/>
                  <a:pt x="4492375" y="795621"/>
                </a:cubicBezTo>
                <a:cubicBezTo>
                  <a:pt x="4544376" y="878567"/>
                  <a:pt x="4578961" y="969039"/>
                  <a:pt x="4594409" y="1064874"/>
                </a:cubicBezTo>
                <a:cubicBezTo>
                  <a:pt x="4606855" y="1142014"/>
                  <a:pt x="4611381" y="1219843"/>
                  <a:pt x="4600509" y="1299394"/>
                </a:cubicBezTo>
                <a:cubicBezTo>
                  <a:pt x="4586980" y="1398033"/>
                  <a:pt x="4559430" y="1490572"/>
                  <a:pt x="4514759" y="1578633"/>
                </a:cubicBezTo>
                <a:cubicBezTo>
                  <a:pt x="4508856" y="1590244"/>
                  <a:pt x="4508807" y="1599444"/>
                  <a:pt x="4515694" y="1610562"/>
                </a:cubicBezTo>
                <a:cubicBezTo>
                  <a:pt x="4549049" y="1664334"/>
                  <a:pt x="4580831" y="1720172"/>
                  <a:pt x="4590325" y="1782898"/>
                </a:cubicBezTo>
                <a:cubicBezTo>
                  <a:pt x="4597754" y="1832193"/>
                  <a:pt x="4634307" y="1857086"/>
                  <a:pt x="4660873" y="1890786"/>
                </a:cubicBezTo>
                <a:cubicBezTo>
                  <a:pt x="4742195" y="1993803"/>
                  <a:pt x="4760644" y="2105332"/>
                  <a:pt x="4706626" y="2226405"/>
                </a:cubicBezTo>
                <a:cubicBezTo>
                  <a:pt x="4699197" y="2243082"/>
                  <a:pt x="4704953" y="2249871"/>
                  <a:pt x="4718433" y="2257202"/>
                </a:cubicBezTo>
                <a:cubicBezTo>
                  <a:pt x="4793163" y="2297937"/>
                  <a:pt x="4859972" y="2349003"/>
                  <a:pt x="4916252" y="2413007"/>
                </a:cubicBezTo>
                <a:cubicBezTo>
                  <a:pt x="4984980" y="2491230"/>
                  <a:pt x="5031914" y="2581013"/>
                  <a:pt x="5059316" y="2681620"/>
                </a:cubicBezTo>
                <a:cubicBezTo>
                  <a:pt x="5081848" y="2764271"/>
                  <a:pt x="5085686" y="2848692"/>
                  <a:pt x="5077863" y="2932572"/>
                </a:cubicBezTo>
                <a:cubicBezTo>
                  <a:pt x="5067827" y="3040362"/>
                  <a:pt x="5033832" y="3141559"/>
                  <a:pt x="4976567" y="3234885"/>
                </a:cubicBezTo>
                <a:cubicBezTo>
                  <a:pt x="4929781" y="3311140"/>
                  <a:pt x="4869270" y="3373865"/>
                  <a:pt x="4795377" y="3422275"/>
                </a:cubicBezTo>
                <a:cubicBezTo>
                  <a:pt x="4731864" y="3463846"/>
                  <a:pt x="4660922" y="3486968"/>
                  <a:pt x="4584028" y="3495381"/>
                </a:cubicBezTo>
                <a:cubicBezTo>
                  <a:pt x="4507577" y="3503744"/>
                  <a:pt x="4434618" y="3492577"/>
                  <a:pt x="4361807" y="3473390"/>
                </a:cubicBezTo>
                <a:cubicBezTo>
                  <a:pt x="4326041" y="3463993"/>
                  <a:pt x="4291948" y="3449776"/>
                  <a:pt x="4259380" y="3432557"/>
                </a:cubicBezTo>
                <a:cubicBezTo>
                  <a:pt x="4239160" y="3421832"/>
                  <a:pt x="4229321" y="3425669"/>
                  <a:pt x="4220466" y="3447021"/>
                </a:cubicBezTo>
                <a:cubicBezTo>
                  <a:pt x="4177271" y="3551120"/>
                  <a:pt x="4110659" y="3638592"/>
                  <a:pt x="4025893" y="3712141"/>
                </a:cubicBezTo>
                <a:cubicBezTo>
                  <a:pt x="3935716" y="3790363"/>
                  <a:pt x="3831468" y="3840494"/>
                  <a:pt x="3715414" y="3868979"/>
                </a:cubicBezTo>
                <a:cubicBezTo>
                  <a:pt x="3635420" y="3888560"/>
                  <a:pt x="3554836" y="3889101"/>
                  <a:pt x="3473760" y="3887428"/>
                </a:cubicBezTo>
                <a:cubicBezTo>
                  <a:pt x="3454180" y="3887034"/>
                  <a:pt x="3442766" y="3892938"/>
                  <a:pt x="3432976" y="3910797"/>
                </a:cubicBezTo>
                <a:cubicBezTo>
                  <a:pt x="3352638" y="4057206"/>
                  <a:pt x="3242094" y="4174342"/>
                  <a:pt x="3092930" y="4252024"/>
                </a:cubicBezTo>
                <a:cubicBezTo>
                  <a:pt x="3028827" y="4285379"/>
                  <a:pt x="2960886" y="4308305"/>
                  <a:pt x="2889256" y="4321834"/>
                </a:cubicBezTo>
                <a:cubicBezTo>
                  <a:pt x="2833369" y="4332362"/>
                  <a:pt x="2776645" y="4339249"/>
                  <a:pt x="2721053" y="4336740"/>
                </a:cubicBezTo>
                <a:cubicBezTo>
                  <a:pt x="2630531" y="4332657"/>
                  <a:pt x="2540698" y="4318292"/>
                  <a:pt x="2454457" y="4285970"/>
                </a:cubicBezTo>
                <a:cubicBezTo>
                  <a:pt x="2253538" y="4210699"/>
                  <a:pt x="2097142" y="4082886"/>
                  <a:pt x="1989057" y="3897169"/>
                </a:cubicBezTo>
                <a:cubicBezTo>
                  <a:pt x="1910343" y="3761977"/>
                  <a:pt x="1869411" y="3616257"/>
                  <a:pt x="1869608" y="3459467"/>
                </a:cubicBezTo>
                <a:cubicBezTo>
                  <a:pt x="1869706" y="3456220"/>
                  <a:pt x="1868821" y="3453121"/>
                  <a:pt x="1867739" y="3446233"/>
                </a:cubicBezTo>
                <a:close/>
              </a:path>
            </a:pathLst>
          </a:custGeom>
          <a:gradFill>
            <a:gsLst>
              <a:gs pos="14000">
                <a:srgbClr val="C0E6EC"/>
              </a:gs>
              <a:gs pos="66000">
                <a:srgbClr val="F2FAFC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/>
            <a:endParaRPr lang="en-US" sz="800" ker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D01822-80D1-DF4A-B02D-4CB3E288523B}"/>
              </a:ext>
            </a:extLst>
          </p:cNvPr>
          <p:cNvGrpSpPr/>
          <p:nvPr/>
        </p:nvGrpSpPr>
        <p:grpSpPr>
          <a:xfrm>
            <a:off x="4582715" y="2530687"/>
            <a:ext cx="3088496" cy="2120263"/>
            <a:chOff x="4582715" y="2530687"/>
            <a:chExt cx="3088496" cy="2120263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C9D34477-8058-4610-A9AD-BEB88B82B176}"/>
                </a:ext>
              </a:extLst>
            </p:cNvPr>
            <p:cNvSpPr/>
            <p:nvPr/>
          </p:nvSpPr>
          <p:spPr>
            <a:xfrm>
              <a:off x="5301429" y="4407154"/>
              <a:ext cx="270153" cy="243796"/>
            </a:xfrm>
            <a:custGeom>
              <a:avLst/>
              <a:gdLst>
                <a:gd name="connsiteX0" fmla="*/ 8822 w 1008529"/>
                <a:gd name="connsiteY0" fmla="*/ 910948 h 910136"/>
                <a:gd name="connsiteX1" fmla="*/ 2033 w 1008529"/>
                <a:gd name="connsiteY1" fmla="*/ 908094 h 910136"/>
                <a:gd name="connsiteX2" fmla="*/ 3411 w 1008529"/>
                <a:gd name="connsiteY2" fmla="*/ 894712 h 910136"/>
                <a:gd name="connsiteX3" fmla="*/ 30174 w 1008529"/>
                <a:gd name="connsiteY3" fmla="*/ 856487 h 910136"/>
                <a:gd name="connsiteX4" fmla="*/ 367662 w 1008529"/>
                <a:gd name="connsiteY4" fmla="*/ 373622 h 910136"/>
                <a:gd name="connsiteX5" fmla="*/ 606167 w 1008529"/>
                <a:gd name="connsiteY5" fmla="*/ 18964 h 910136"/>
                <a:gd name="connsiteX6" fmla="*/ 652215 w 1008529"/>
                <a:gd name="connsiteY6" fmla="*/ 5288 h 910136"/>
                <a:gd name="connsiteX7" fmla="*/ 918811 w 1008529"/>
                <a:gd name="connsiteY7" fmla="*/ 74705 h 910136"/>
                <a:gd name="connsiteX8" fmla="*/ 994426 w 1008529"/>
                <a:gd name="connsiteY8" fmla="*/ 79722 h 910136"/>
                <a:gd name="connsiteX9" fmla="*/ 1007955 w 1008529"/>
                <a:gd name="connsiteY9" fmla="*/ 81690 h 910136"/>
                <a:gd name="connsiteX10" fmla="*/ 1001019 w 1008529"/>
                <a:gd name="connsiteY10" fmla="*/ 95515 h 910136"/>
                <a:gd name="connsiteX11" fmla="*/ 892688 w 1008529"/>
                <a:gd name="connsiteY11" fmla="*/ 184216 h 910136"/>
                <a:gd name="connsiteX12" fmla="*/ 583094 w 1008529"/>
                <a:gd name="connsiteY12" fmla="*/ 437775 h 910136"/>
                <a:gd name="connsiteX13" fmla="*/ 324320 w 1008529"/>
                <a:gd name="connsiteY13" fmla="*/ 648927 h 910136"/>
                <a:gd name="connsiteX14" fmla="*/ 22548 w 1008529"/>
                <a:gd name="connsiteY14" fmla="*/ 900419 h 910136"/>
                <a:gd name="connsiteX15" fmla="*/ 8822 w 1008529"/>
                <a:gd name="connsiteY15" fmla="*/ 910948 h 9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8529" h="910136">
                  <a:moveTo>
                    <a:pt x="8822" y="910948"/>
                  </a:moveTo>
                  <a:cubicBezTo>
                    <a:pt x="6264" y="909914"/>
                    <a:pt x="3362" y="909668"/>
                    <a:pt x="2033" y="908094"/>
                  </a:cubicBezTo>
                  <a:cubicBezTo>
                    <a:pt x="-1902" y="903470"/>
                    <a:pt x="607" y="898845"/>
                    <a:pt x="3411" y="894712"/>
                  </a:cubicBezTo>
                  <a:cubicBezTo>
                    <a:pt x="12217" y="881921"/>
                    <a:pt x="21023" y="869081"/>
                    <a:pt x="30174" y="856487"/>
                  </a:cubicBezTo>
                  <a:cubicBezTo>
                    <a:pt x="145786" y="697729"/>
                    <a:pt x="258052" y="536561"/>
                    <a:pt x="367662" y="373622"/>
                  </a:cubicBezTo>
                  <a:cubicBezTo>
                    <a:pt x="447164" y="255403"/>
                    <a:pt x="527354" y="137627"/>
                    <a:pt x="606167" y="18964"/>
                  </a:cubicBezTo>
                  <a:cubicBezTo>
                    <a:pt x="619204" y="-665"/>
                    <a:pt x="630421" y="-4748"/>
                    <a:pt x="652215" y="5288"/>
                  </a:cubicBezTo>
                  <a:cubicBezTo>
                    <a:pt x="736784" y="44252"/>
                    <a:pt x="825239" y="68751"/>
                    <a:pt x="918811" y="74705"/>
                  </a:cubicBezTo>
                  <a:cubicBezTo>
                    <a:pt x="943951" y="76279"/>
                    <a:pt x="968942" y="81542"/>
                    <a:pt x="994426" y="79722"/>
                  </a:cubicBezTo>
                  <a:cubicBezTo>
                    <a:pt x="999100" y="79378"/>
                    <a:pt x="1005151" y="76573"/>
                    <a:pt x="1007955" y="81690"/>
                  </a:cubicBezTo>
                  <a:cubicBezTo>
                    <a:pt x="1011596" y="88331"/>
                    <a:pt x="1005299" y="91972"/>
                    <a:pt x="1001019" y="95515"/>
                  </a:cubicBezTo>
                  <a:cubicBezTo>
                    <a:pt x="964957" y="125131"/>
                    <a:pt x="928798" y="154649"/>
                    <a:pt x="892688" y="184216"/>
                  </a:cubicBezTo>
                  <a:cubicBezTo>
                    <a:pt x="789473" y="268735"/>
                    <a:pt x="686357" y="353353"/>
                    <a:pt x="583094" y="437775"/>
                  </a:cubicBezTo>
                  <a:cubicBezTo>
                    <a:pt x="496901" y="508225"/>
                    <a:pt x="410119" y="577985"/>
                    <a:pt x="324320" y="648927"/>
                  </a:cubicBezTo>
                  <a:cubicBezTo>
                    <a:pt x="223369" y="732315"/>
                    <a:pt x="120745" y="813735"/>
                    <a:pt x="22548" y="900419"/>
                  </a:cubicBezTo>
                  <a:cubicBezTo>
                    <a:pt x="18317" y="904158"/>
                    <a:pt x="13545" y="907356"/>
                    <a:pt x="8822" y="910948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29545952-0860-411F-AC7C-1A7C54AAF8A0}"/>
                </a:ext>
              </a:extLst>
            </p:cNvPr>
            <p:cNvSpPr/>
            <p:nvPr/>
          </p:nvSpPr>
          <p:spPr>
            <a:xfrm>
              <a:off x="7171125" y="3596623"/>
              <a:ext cx="500086" cy="108426"/>
            </a:xfrm>
            <a:custGeom>
              <a:avLst/>
              <a:gdLst>
                <a:gd name="connsiteX0" fmla="*/ 44623 w 1111842"/>
                <a:gd name="connsiteY0" fmla="*/ 150 h 241063"/>
                <a:gd name="connsiteX1" fmla="*/ 45116 w 1111842"/>
                <a:gd name="connsiteY1" fmla="*/ 199 h 241063"/>
                <a:gd name="connsiteX2" fmla="*/ 254939 w 1111842"/>
                <a:gd name="connsiteY2" fmla="*/ 27159 h 241063"/>
                <a:gd name="connsiteX3" fmla="*/ 352545 w 1111842"/>
                <a:gd name="connsiteY3" fmla="*/ 36063 h 241063"/>
                <a:gd name="connsiteX4" fmla="*/ 481538 w 1111842"/>
                <a:gd name="connsiteY4" fmla="*/ 50232 h 241063"/>
                <a:gd name="connsiteX5" fmla="*/ 649692 w 1111842"/>
                <a:gd name="connsiteY5" fmla="*/ 66270 h 241063"/>
                <a:gd name="connsiteX6" fmla="*/ 764419 w 1111842"/>
                <a:gd name="connsiteY6" fmla="*/ 76897 h 241063"/>
                <a:gd name="connsiteX7" fmla="*/ 974635 w 1111842"/>
                <a:gd name="connsiteY7" fmla="*/ 92492 h 241063"/>
                <a:gd name="connsiteX8" fmla="*/ 1094429 w 1111842"/>
                <a:gd name="connsiteY8" fmla="*/ 99379 h 241063"/>
                <a:gd name="connsiteX9" fmla="*/ 1113419 w 1111842"/>
                <a:gd name="connsiteY9" fmla="*/ 109366 h 241063"/>
                <a:gd name="connsiteX10" fmla="*/ 1096053 w 1111842"/>
                <a:gd name="connsiteY10" fmla="*/ 118615 h 241063"/>
                <a:gd name="connsiteX11" fmla="*/ 723290 w 1111842"/>
                <a:gd name="connsiteY11" fmla="*/ 160875 h 241063"/>
                <a:gd name="connsiteX12" fmla="*/ 478193 w 1111842"/>
                <a:gd name="connsiteY12" fmla="*/ 194525 h 241063"/>
                <a:gd name="connsiteX13" fmla="*/ 238114 w 1111842"/>
                <a:gd name="connsiteY13" fmla="*/ 228373 h 241063"/>
                <a:gd name="connsiteX14" fmla="*/ 147543 w 1111842"/>
                <a:gd name="connsiteY14" fmla="*/ 243870 h 241063"/>
                <a:gd name="connsiteX15" fmla="*/ 110645 w 1111842"/>
                <a:gd name="connsiteY15" fmla="*/ 233637 h 241063"/>
                <a:gd name="connsiteX16" fmla="*/ 15598 w 1111842"/>
                <a:gd name="connsiteY16" fmla="*/ 156103 h 241063"/>
                <a:gd name="connsiteX17" fmla="*/ 3840 w 1111842"/>
                <a:gd name="connsiteY17" fmla="*/ 107890 h 241063"/>
                <a:gd name="connsiteX18" fmla="*/ 9202 w 1111842"/>
                <a:gd name="connsiteY18" fmla="*/ 30012 h 241063"/>
                <a:gd name="connsiteX19" fmla="*/ 44623 w 1111842"/>
                <a:gd name="connsiteY19" fmla="*/ 150 h 2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1842" h="241063">
                  <a:moveTo>
                    <a:pt x="44623" y="150"/>
                  </a:moveTo>
                  <a:cubicBezTo>
                    <a:pt x="44771" y="150"/>
                    <a:pt x="44968" y="150"/>
                    <a:pt x="45116" y="199"/>
                  </a:cubicBezTo>
                  <a:cubicBezTo>
                    <a:pt x="110301" y="13925"/>
                    <a:pt x="183407" y="13876"/>
                    <a:pt x="254939" y="27159"/>
                  </a:cubicBezTo>
                  <a:cubicBezTo>
                    <a:pt x="286966" y="33112"/>
                    <a:pt x="320026" y="33112"/>
                    <a:pt x="352545" y="36063"/>
                  </a:cubicBezTo>
                  <a:cubicBezTo>
                    <a:pt x="395641" y="39999"/>
                    <a:pt x="438541" y="45804"/>
                    <a:pt x="481538" y="50232"/>
                  </a:cubicBezTo>
                  <a:cubicBezTo>
                    <a:pt x="537524" y="56037"/>
                    <a:pt x="593854" y="57956"/>
                    <a:pt x="649692" y="66270"/>
                  </a:cubicBezTo>
                  <a:cubicBezTo>
                    <a:pt x="687524" y="71928"/>
                    <a:pt x="726291" y="75765"/>
                    <a:pt x="764419" y="76897"/>
                  </a:cubicBezTo>
                  <a:cubicBezTo>
                    <a:pt x="834769" y="78963"/>
                    <a:pt x="904432" y="88605"/>
                    <a:pt x="974635" y="92492"/>
                  </a:cubicBezTo>
                  <a:cubicBezTo>
                    <a:pt x="1014484" y="94706"/>
                    <a:pt x="1054481" y="97264"/>
                    <a:pt x="1094429" y="99379"/>
                  </a:cubicBezTo>
                  <a:cubicBezTo>
                    <a:pt x="1102005" y="99773"/>
                    <a:pt x="1113419" y="97756"/>
                    <a:pt x="1113419" y="109366"/>
                  </a:cubicBezTo>
                  <a:cubicBezTo>
                    <a:pt x="1113419" y="119009"/>
                    <a:pt x="1102989" y="118222"/>
                    <a:pt x="1096053" y="118615"/>
                  </a:cubicBezTo>
                  <a:cubicBezTo>
                    <a:pt x="970995" y="125552"/>
                    <a:pt x="847512" y="146510"/>
                    <a:pt x="723290" y="160875"/>
                  </a:cubicBezTo>
                  <a:cubicBezTo>
                    <a:pt x="641476" y="170370"/>
                    <a:pt x="559712" y="182079"/>
                    <a:pt x="478193" y="194525"/>
                  </a:cubicBezTo>
                  <a:cubicBezTo>
                    <a:pt x="398298" y="206677"/>
                    <a:pt x="318108" y="216861"/>
                    <a:pt x="238114" y="228373"/>
                  </a:cubicBezTo>
                  <a:cubicBezTo>
                    <a:pt x="207809" y="232751"/>
                    <a:pt x="177503" y="237671"/>
                    <a:pt x="147543" y="243870"/>
                  </a:cubicBezTo>
                  <a:cubicBezTo>
                    <a:pt x="134358" y="246625"/>
                    <a:pt x="120632" y="242738"/>
                    <a:pt x="110645" y="233637"/>
                  </a:cubicBezTo>
                  <a:cubicBezTo>
                    <a:pt x="80389" y="206087"/>
                    <a:pt x="50527" y="177897"/>
                    <a:pt x="15598" y="156103"/>
                  </a:cubicBezTo>
                  <a:cubicBezTo>
                    <a:pt x="-4425" y="143656"/>
                    <a:pt x="-1277" y="124863"/>
                    <a:pt x="3840" y="107890"/>
                  </a:cubicBezTo>
                  <a:cubicBezTo>
                    <a:pt x="11613" y="82013"/>
                    <a:pt x="10875" y="56135"/>
                    <a:pt x="9202" y="30012"/>
                  </a:cubicBezTo>
                  <a:cubicBezTo>
                    <a:pt x="7382" y="2364"/>
                    <a:pt x="9989" y="-834"/>
                    <a:pt x="44623" y="150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BF40BC66-23EC-49E5-A373-BD666224C4AB}"/>
                </a:ext>
              </a:extLst>
            </p:cNvPr>
            <p:cNvSpPr/>
            <p:nvPr/>
          </p:nvSpPr>
          <p:spPr>
            <a:xfrm>
              <a:off x="4582715" y="3605668"/>
              <a:ext cx="345192" cy="97362"/>
            </a:xfrm>
            <a:custGeom>
              <a:avLst/>
              <a:gdLst>
                <a:gd name="connsiteX0" fmla="*/ 760481 w 767466"/>
                <a:gd name="connsiteY0" fmla="*/ 20235 h 216464"/>
                <a:gd name="connsiteX1" fmla="*/ 760432 w 767466"/>
                <a:gd name="connsiteY1" fmla="*/ 20677 h 216464"/>
                <a:gd name="connsiteX2" fmla="*/ 766434 w 767466"/>
                <a:gd name="connsiteY2" fmla="*/ 186765 h 216464"/>
                <a:gd name="connsiteX3" fmla="*/ 737752 w 767466"/>
                <a:gd name="connsiteY3" fmla="*/ 215496 h 216464"/>
                <a:gd name="connsiteX4" fmla="*/ 442770 w 767466"/>
                <a:gd name="connsiteY4" fmla="*/ 166988 h 216464"/>
                <a:gd name="connsiteX5" fmla="*/ 172385 w 767466"/>
                <a:gd name="connsiteY5" fmla="*/ 121284 h 216464"/>
                <a:gd name="connsiteX6" fmla="*/ 17416 w 767466"/>
                <a:gd name="connsiteY6" fmla="*/ 98949 h 216464"/>
                <a:gd name="connsiteX7" fmla="*/ 1 w 767466"/>
                <a:gd name="connsiteY7" fmla="*/ 89405 h 216464"/>
                <a:gd name="connsiteX8" fmla="*/ 18794 w 767466"/>
                <a:gd name="connsiteY8" fmla="*/ 79024 h 216464"/>
                <a:gd name="connsiteX9" fmla="*/ 268023 w 767466"/>
                <a:gd name="connsiteY9" fmla="*/ 56345 h 216464"/>
                <a:gd name="connsiteX10" fmla="*/ 482471 w 767466"/>
                <a:gd name="connsiteY10" fmla="*/ 31205 h 216464"/>
                <a:gd name="connsiteX11" fmla="*/ 674682 w 767466"/>
                <a:gd name="connsiteY11" fmla="*/ 10149 h 216464"/>
                <a:gd name="connsiteX12" fmla="*/ 737113 w 767466"/>
                <a:gd name="connsiteY12" fmla="*/ 703 h 216464"/>
                <a:gd name="connsiteX13" fmla="*/ 760481 w 767466"/>
                <a:gd name="connsiteY13" fmla="*/ 20235 h 21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466" h="216464">
                  <a:moveTo>
                    <a:pt x="760481" y="20235"/>
                  </a:moveTo>
                  <a:cubicBezTo>
                    <a:pt x="760432" y="20382"/>
                    <a:pt x="760432" y="20530"/>
                    <a:pt x="760432" y="20677"/>
                  </a:cubicBezTo>
                  <a:cubicBezTo>
                    <a:pt x="760776" y="76122"/>
                    <a:pt x="752905" y="131566"/>
                    <a:pt x="766434" y="186765"/>
                  </a:cubicBezTo>
                  <a:cubicBezTo>
                    <a:pt x="772780" y="212790"/>
                    <a:pt x="763974" y="219825"/>
                    <a:pt x="737752" y="215496"/>
                  </a:cubicBezTo>
                  <a:cubicBezTo>
                    <a:pt x="639408" y="199261"/>
                    <a:pt x="541064" y="183370"/>
                    <a:pt x="442770" y="166988"/>
                  </a:cubicBezTo>
                  <a:cubicBezTo>
                    <a:pt x="352592" y="151934"/>
                    <a:pt x="262612" y="135945"/>
                    <a:pt x="172385" y="121284"/>
                  </a:cubicBezTo>
                  <a:cubicBezTo>
                    <a:pt x="120877" y="112921"/>
                    <a:pt x="69073" y="106378"/>
                    <a:pt x="17416" y="98949"/>
                  </a:cubicBezTo>
                  <a:cubicBezTo>
                    <a:pt x="10332" y="97916"/>
                    <a:pt x="99" y="98801"/>
                    <a:pt x="1" y="89405"/>
                  </a:cubicBezTo>
                  <a:cubicBezTo>
                    <a:pt x="-98" y="78090"/>
                    <a:pt x="11119" y="79073"/>
                    <a:pt x="18794" y="79024"/>
                  </a:cubicBezTo>
                  <a:cubicBezTo>
                    <a:pt x="102477" y="78532"/>
                    <a:pt x="184980" y="63921"/>
                    <a:pt x="268023" y="56345"/>
                  </a:cubicBezTo>
                  <a:cubicBezTo>
                    <a:pt x="339457" y="49802"/>
                    <a:pt x="411235" y="41930"/>
                    <a:pt x="482471" y="31205"/>
                  </a:cubicBezTo>
                  <a:cubicBezTo>
                    <a:pt x="546230" y="21612"/>
                    <a:pt x="610432" y="15364"/>
                    <a:pt x="674682" y="10149"/>
                  </a:cubicBezTo>
                  <a:cubicBezTo>
                    <a:pt x="695886" y="8427"/>
                    <a:pt x="716303" y="3852"/>
                    <a:pt x="737113" y="703"/>
                  </a:cubicBezTo>
                  <a:cubicBezTo>
                    <a:pt x="751232" y="-1412"/>
                    <a:pt x="764318" y="212"/>
                    <a:pt x="760481" y="20235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BB22C949-77A5-4D86-B198-1EB68B0ADCB3}"/>
                </a:ext>
              </a:extLst>
            </p:cNvPr>
            <p:cNvSpPr/>
            <p:nvPr/>
          </p:nvSpPr>
          <p:spPr>
            <a:xfrm>
              <a:off x="6876209" y="4297388"/>
              <a:ext cx="250043" cy="223490"/>
            </a:xfrm>
            <a:custGeom>
              <a:avLst/>
              <a:gdLst>
                <a:gd name="connsiteX0" fmla="*/ 89339 w 555921"/>
                <a:gd name="connsiteY0" fmla="*/ 0 h 496885"/>
                <a:gd name="connsiteX1" fmla="*/ 103163 w 555921"/>
                <a:gd name="connsiteY1" fmla="*/ 9839 h 496885"/>
                <a:gd name="connsiteX2" fmla="*/ 550606 w 555921"/>
                <a:gd name="connsiteY2" fmla="*/ 478190 h 496885"/>
                <a:gd name="connsiteX3" fmla="*/ 555919 w 555921"/>
                <a:gd name="connsiteY3" fmla="*/ 483848 h 496885"/>
                <a:gd name="connsiteX4" fmla="*/ 559609 w 555921"/>
                <a:gd name="connsiteY4" fmla="*/ 494475 h 496885"/>
                <a:gd name="connsiteX5" fmla="*/ 550016 w 555921"/>
                <a:gd name="connsiteY5" fmla="*/ 496393 h 496885"/>
                <a:gd name="connsiteX6" fmla="*/ 533879 w 555921"/>
                <a:gd name="connsiteY6" fmla="*/ 486653 h 496885"/>
                <a:gd name="connsiteX7" fmla="*/ 14216 w 555921"/>
                <a:gd name="connsiteY7" fmla="*/ 137553 h 496885"/>
                <a:gd name="connsiteX8" fmla="*/ 8460 w 555921"/>
                <a:gd name="connsiteY8" fmla="*/ 102673 h 496885"/>
                <a:gd name="connsiteX9" fmla="*/ 75072 w 555921"/>
                <a:gd name="connsiteY9" fmla="*/ 11561 h 496885"/>
                <a:gd name="connsiteX10" fmla="*/ 89339 w 555921"/>
                <a:gd name="connsiteY10" fmla="*/ 0 h 4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921" h="496885">
                  <a:moveTo>
                    <a:pt x="89339" y="0"/>
                  </a:moveTo>
                  <a:cubicBezTo>
                    <a:pt x="96374" y="443"/>
                    <a:pt x="99277" y="5657"/>
                    <a:pt x="103163" y="9839"/>
                  </a:cubicBezTo>
                  <a:cubicBezTo>
                    <a:pt x="249425" y="168695"/>
                    <a:pt x="397408" y="325976"/>
                    <a:pt x="550606" y="478190"/>
                  </a:cubicBezTo>
                  <a:cubicBezTo>
                    <a:pt x="552427" y="480011"/>
                    <a:pt x="554198" y="481929"/>
                    <a:pt x="555919" y="483848"/>
                  </a:cubicBezTo>
                  <a:cubicBezTo>
                    <a:pt x="558625" y="486898"/>
                    <a:pt x="562167" y="490539"/>
                    <a:pt x="559609" y="494475"/>
                  </a:cubicBezTo>
                  <a:cubicBezTo>
                    <a:pt x="556952" y="498509"/>
                    <a:pt x="553361" y="498017"/>
                    <a:pt x="550016" y="496393"/>
                  </a:cubicBezTo>
                  <a:cubicBezTo>
                    <a:pt x="544358" y="493638"/>
                    <a:pt x="539045" y="490244"/>
                    <a:pt x="533879" y="486653"/>
                  </a:cubicBezTo>
                  <a:cubicBezTo>
                    <a:pt x="362921" y="366908"/>
                    <a:pt x="189159" y="251345"/>
                    <a:pt x="14216" y="137553"/>
                  </a:cubicBezTo>
                  <a:cubicBezTo>
                    <a:pt x="-2904" y="126435"/>
                    <a:pt x="-4233" y="116793"/>
                    <a:pt x="8460" y="102673"/>
                  </a:cubicBezTo>
                  <a:cubicBezTo>
                    <a:pt x="33698" y="74533"/>
                    <a:pt x="53229" y="42211"/>
                    <a:pt x="75072" y="11561"/>
                  </a:cubicBezTo>
                  <a:cubicBezTo>
                    <a:pt x="79008" y="6051"/>
                    <a:pt x="82402" y="738"/>
                    <a:pt x="89339" y="0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2310B8E-E479-4D33-9661-3BB1BE4E4A25}"/>
                </a:ext>
              </a:extLst>
            </p:cNvPr>
            <p:cNvSpPr/>
            <p:nvPr/>
          </p:nvSpPr>
          <p:spPr>
            <a:xfrm>
              <a:off x="5137605" y="2774483"/>
              <a:ext cx="148256" cy="132766"/>
            </a:xfrm>
            <a:custGeom>
              <a:avLst/>
              <a:gdLst>
                <a:gd name="connsiteX0" fmla="*/ 9560 w 329616"/>
                <a:gd name="connsiteY0" fmla="*/ 214 h 295179"/>
                <a:gd name="connsiteX1" fmla="*/ 22352 w 329616"/>
                <a:gd name="connsiteY1" fmla="*/ 8085 h 295179"/>
                <a:gd name="connsiteX2" fmla="*/ 219630 w 329616"/>
                <a:gd name="connsiteY2" fmla="*/ 149033 h 295179"/>
                <a:gd name="connsiteX3" fmla="*/ 313152 w 329616"/>
                <a:gd name="connsiteY3" fmla="*/ 215645 h 295179"/>
                <a:gd name="connsiteX4" fmla="*/ 313890 w 329616"/>
                <a:gd name="connsiteY4" fmla="*/ 253625 h 295179"/>
                <a:gd name="connsiteX5" fmla="*/ 265432 w 329616"/>
                <a:gd name="connsiteY5" fmla="*/ 290867 h 295179"/>
                <a:gd name="connsiteX6" fmla="*/ 230847 w 329616"/>
                <a:gd name="connsiteY6" fmla="*/ 288850 h 295179"/>
                <a:gd name="connsiteX7" fmla="*/ 172106 w 329616"/>
                <a:gd name="connsiteY7" fmla="*/ 216580 h 295179"/>
                <a:gd name="connsiteX8" fmla="*/ 9019 w 329616"/>
                <a:gd name="connsiteY8" fmla="*/ 20925 h 295179"/>
                <a:gd name="connsiteX9" fmla="*/ 65 w 329616"/>
                <a:gd name="connsiteY9" fmla="*/ 4199 h 295179"/>
                <a:gd name="connsiteX10" fmla="*/ 9560 w 329616"/>
                <a:gd name="connsiteY10" fmla="*/ 214 h 29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616" h="295179">
                  <a:moveTo>
                    <a:pt x="9560" y="214"/>
                  </a:moveTo>
                  <a:cubicBezTo>
                    <a:pt x="12758" y="2182"/>
                    <a:pt x="17776" y="4789"/>
                    <a:pt x="22352" y="8085"/>
                  </a:cubicBezTo>
                  <a:cubicBezTo>
                    <a:pt x="87980" y="55265"/>
                    <a:pt x="152378" y="104363"/>
                    <a:pt x="219630" y="149033"/>
                  </a:cubicBezTo>
                  <a:cubicBezTo>
                    <a:pt x="251608" y="170286"/>
                    <a:pt x="280978" y="194835"/>
                    <a:pt x="313152" y="215645"/>
                  </a:cubicBezTo>
                  <a:cubicBezTo>
                    <a:pt x="338193" y="231831"/>
                    <a:pt x="337701" y="236948"/>
                    <a:pt x="313890" y="253625"/>
                  </a:cubicBezTo>
                  <a:cubicBezTo>
                    <a:pt x="297164" y="265334"/>
                    <a:pt x="279600" y="276059"/>
                    <a:pt x="265432" y="290867"/>
                  </a:cubicBezTo>
                  <a:cubicBezTo>
                    <a:pt x="252542" y="304347"/>
                    <a:pt x="241670" y="302231"/>
                    <a:pt x="230847" y="288850"/>
                  </a:cubicBezTo>
                  <a:cubicBezTo>
                    <a:pt x="211316" y="264744"/>
                    <a:pt x="191932" y="240440"/>
                    <a:pt x="172106" y="216580"/>
                  </a:cubicBezTo>
                  <a:cubicBezTo>
                    <a:pt x="117842" y="151296"/>
                    <a:pt x="63283" y="86209"/>
                    <a:pt x="9019" y="20925"/>
                  </a:cubicBezTo>
                  <a:cubicBezTo>
                    <a:pt x="4985" y="16055"/>
                    <a:pt x="-672" y="11529"/>
                    <a:pt x="65" y="4199"/>
                  </a:cubicBezTo>
                  <a:cubicBezTo>
                    <a:pt x="459" y="410"/>
                    <a:pt x="3903" y="-475"/>
                    <a:pt x="9560" y="214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0B7867AD-651D-4B18-A944-EF1C637C5909}"/>
                </a:ext>
              </a:extLst>
            </p:cNvPr>
            <p:cNvSpPr/>
            <p:nvPr/>
          </p:nvSpPr>
          <p:spPr>
            <a:xfrm rot="6680100">
              <a:off x="6772547" y="2641260"/>
              <a:ext cx="308023" cy="86878"/>
            </a:xfrm>
            <a:custGeom>
              <a:avLst/>
              <a:gdLst>
                <a:gd name="connsiteX0" fmla="*/ 760481 w 767466"/>
                <a:gd name="connsiteY0" fmla="*/ 20235 h 216464"/>
                <a:gd name="connsiteX1" fmla="*/ 760432 w 767466"/>
                <a:gd name="connsiteY1" fmla="*/ 20677 h 216464"/>
                <a:gd name="connsiteX2" fmla="*/ 766434 w 767466"/>
                <a:gd name="connsiteY2" fmla="*/ 186765 h 216464"/>
                <a:gd name="connsiteX3" fmla="*/ 737752 w 767466"/>
                <a:gd name="connsiteY3" fmla="*/ 215496 h 216464"/>
                <a:gd name="connsiteX4" fmla="*/ 442770 w 767466"/>
                <a:gd name="connsiteY4" fmla="*/ 166988 h 216464"/>
                <a:gd name="connsiteX5" fmla="*/ 172385 w 767466"/>
                <a:gd name="connsiteY5" fmla="*/ 121284 h 216464"/>
                <a:gd name="connsiteX6" fmla="*/ 17416 w 767466"/>
                <a:gd name="connsiteY6" fmla="*/ 98949 h 216464"/>
                <a:gd name="connsiteX7" fmla="*/ 1 w 767466"/>
                <a:gd name="connsiteY7" fmla="*/ 89405 h 216464"/>
                <a:gd name="connsiteX8" fmla="*/ 18794 w 767466"/>
                <a:gd name="connsiteY8" fmla="*/ 79024 h 216464"/>
                <a:gd name="connsiteX9" fmla="*/ 268023 w 767466"/>
                <a:gd name="connsiteY9" fmla="*/ 56345 h 216464"/>
                <a:gd name="connsiteX10" fmla="*/ 482471 w 767466"/>
                <a:gd name="connsiteY10" fmla="*/ 31205 h 216464"/>
                <a:gd name="connsiteX11" fmla="*/ 674682 w 767466"/>
                <a:gd name="connsiteY11" fmla="*/ 10149 h 216464"/>
                <a:gd name="connsiteX12" fmla="*/ 737113 w 767466"/>
                <a:gd name="connsiteY12" fmla="*/ 703 h 216464"/>
                <a:gd name="connsiteX13" fmla="*/ 760481 w 767466"/>
                <a:gd name="connsiteY13" fmla="*/ 20235 h 21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466" h="216464">
                  <a:moveTo>
                    <a:pt x="760481" y="20235"/>
                  </a:moveTo>
                  <a:cubicBezTo>
                    <a:pt x="760432" y="20382"/>
                    <a:pt x="760432" y="20530"/>
                    <a:pt x="760432" y="20677"/>
                  </a:cubicBezTo>
                  <a:cubicBezTo>
                    <a:pt x="760776" y="76122"/>
                    <a:pt x="752905" y="131566"/>
                    <a:pt x="766434" y="186765"/>
                  </a:cubicBezTo>
                  <a:cubicBezTo>
                    <a:pt x="772780" y="212790"/>
                    <a:pt x="763974" y="219825"/>
                    <a:pt x="737752" y="215496"/>
                  </a:cubicBezTo>
                  <a:cubicBezTo>
                    <a:pt x="639408" y="199261"/>
                    <a:pt x="541064" y="183370"/>
                    <a:pt x="442770" y="166988"/>
                  </a:cubicBezTo>
                  <a:cubicBezTo>
                    <a:pt x="352592" y="151934"/>
                    <a:pt x="262612" y="135945"/>
                    <a:pt x="172385" y="121284"/>
                  </a:cubicBezTo>
                  <a:cubicBezTo>
                    <a:pt x="120877" y="112921"/>
                    <a:pt x="69073" y="106378"/>
                    <a:pt x="17416" y="98949"/>
                  </a:cubicBezTo>
                  <a:cubicBezTo>
                    <a:pt x="10332" y="97916"/>
                    <a:pt x="99" y="98801"/>
                    <a:pt x="1" y="89405"/>
                  </a:cubicBezTo>
                  <a:cubicBezTo>
                    <a:pt x="-98" y="78090"/>
                    <a:pt x="11119" y="79073"/>
                    <a:pt x="18794" y="79024"/>
                  </a:cubicBezTo>
                  <a:cubicBezTo>
                    <a:pt x="102477" y="78532"/>
                    <a:pt x="184980" y="63921"/>
                    <a:pt x="268023" y="56345"/>
                  </a:cubicBezTo>
                  <a:cubicBezTo>
                    <a:pt x="339457" y="49802"/>
                    <a:pt x="411235" y="41930"/>
                    <a:pt x="482471" y="31205"/>
                  </a:cubicBezTo>
                  <a:cubicBezTo>
                    <a:pt x="546230" y="21612"/>
                    <a:pt x="610432" y="15364"/>
                    <a:pt x="674682" y="10149"/>
                  </a:cubicBezTo>
                  <a:cubicBezTo>
                    <a:pt x="695886" y="8427"/>
                    <a:pt x="716303" y="3852"/>
                    <a:pt x="737113" y="703"/>
                  </a:cubicBezTo>
                  <a:cubicBezTo>
                    <a:pt x="751232" y="-1412"/>
                    <a:pt x="764318" y="212"/>
                    <a:pt x="760481" y="20235"/>
                  </a:cubicBezTo>
                  <a:close/>
                </a:path>
              </a:pathLst>
            </a:custGeom>
            <a:gradFill>
              <a:gsLst>
                <a:gs pos="0">
                  <a:srgbClr val="0FAEBF">
                    <a:alpha val="4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6"/>
              <a:endParaRPr lang="en-US" sz="80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F0FCA3-1A50-2046-965D-83470F46520D}"/>
              </a:ext>
            </a:extLst>
          </p:cNvPr>
          <p:cNvGrpSpPr/>
          <p:nvPr/>
        </p:nvGrpSpPr>
        <p:grpSpPr>
          <a:xfrm>
            <a:off x="4917881" y="3258677"/>
            <a:ext cx="666550" cy="707947"/>
            <a:chOff x="4917881" y="3258677"/>
            <a:chExt cx="666550" cy="70794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2A33413-F200-4E43-B84E-BD06820E7257}"/>
                </a:ext>
              </a:extLst>
            </p:cNvPr>
            <p:cNvSpPr/>
            <p:nvPr/>
          </p:nvSpPr>
          <p:spPr>
            <a:xfrm>
              <a:off x="4926109" y="3258677"/>
              <a:ext cx="649865" cy="666023"/>
            </a:xfrm>
            <a:custGeom>
              <a:avLst/>
              <a:gdLst>
                <a:gd name="connsiteX0" fmla="*/ 946118 w 1088996"/>
                <a:gd name="connsiteY0" fmla="*/ 962395 h 1116074"/>
                <a:gd name="connsiteX1" fmla="*/ 431673 w 1088996"/>
                <a:gd name="connsiteY1" fmla="*/ 1022307 h 1116074"/>
                <a:gd name="connsiteX2" fmla="*/ 270605 w 1088996"/>
                <a:gd name="connsiteY2" fmla="*/ 486717 h 1116074"/>
                <a:gd name="connsiteX3" fmla="*/ 479108 w 1088996"/>
                <a:gd name="connsiteY3" fmla="*/ 278214 h 1116074"/>
                <a:gd name="connsiteX4" fmla="*/ 643890 w 1088996"/>
                <a:gd name="connsiteY4" fmla="*/ 717698 h 1116074"/>
                <a:gd name="connsiteX5" fmla="*/ 751237 w 1088996"/>
                <a:gd name="connsiteY5" fmla="*/ 715221 h 1116074"/>
                <a:gd name="connsiteX6" fmla="*/ 719995 w 1088996"/>
                <a:gd name="connsiteY6" fmla="*/ 549201 h 1116074"/>
                <a:gd name="connsiteX7" fmla="*/ 934784 w 1088996"/>
                <a:gd name="connsiteY7" fmla="*/ 334412 h 1116074"/>
                <a:gd name="connsiteX8" fmla="*/ 946118 w 1088996"/>
                <a:gd name="connsiteY8" fmla="*/ 962395 h 1116074"/>
                <a:gd name="connsiteX9" fmla="*/ 57150 w 1088996"/>
                <a:gd name="connsiteY9" fmla="*/ 313171 h 1116074"/>
                <a:gd name="connsiteX10" fmla="*/ 57150 w 1088996"/>
                <a:gd name="connsiteY10" fmla="*/ 55996 h 1116074"/>
                <a:gd name="connsiteX11" fmla="*/ 313087 w 1088996"/>
                <a:gd name="connsiteY11" fmla="*/ 57234 h 1116074"/>
                <a:gd name="connsiteX12" fmla="*/ 313087 w 1088996"/>
                <a:gd name="connsiteY12" fmla="*/ 311933 h 1116074"/>
                <a:gd name="connsiteX13" fmla="*/ 57150 w 1088996"/>
                <a:gd name="connsiteY13" fmla="*/ 313171 h 111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8996" h="1116074">
                  <a:moveTo>
                    <a:pt x="946118" y="962395"/>
                  </a:moveTo>
                  <a:cubicBezTo>
                    <a:pt x="765048" y="1143465"/>
                    <a:pt x="575310" y="1165944"/>
                    <a:pt x="431673" y="1022307"/>
                  </a:cubicBezTo>
                  <a:cubicBezTo>
                    <a:pt x="250603" y="841237"/>
                    <a:pt x="401669" y="617781"/>
                    <a:pt x="270605" y="486717"/>
                  </a:cubicBezTo>
                  <a:lnTo>
                    <a:pt x="479108" y="278214"/>
                  </a:lnTo>
                  <a:cubicBezTo>
                    <a:pt x="665131" y="464238"/>
                    <a:pt x="547783" y="621591"/>
                    <a:pt x="643890" y="717698"/>
                  </a:cubicBezTo>
                  <a:cubicBezTo>
                    <a:pt x="680085" y="753893"/>
                    <a:pt x="713804" y="752655"/>
                    <a:pt x="751237" y="715221"/>
                  </a:cubicBezTo>
                  <a:cubicBezTo>
                    <a:pt x="797433" y="669025"/>
                    <a:pt x="787432" y="616542"/>
                    <a:pt x="719995" y="549201"/>
                  </a:cubicBezTo>
                  <a:lnTo>
                    <a:pt x="934784" y="334412"/>
                  </a:lnTo>
                  <a:cubicBezTo>
                    <a:pt x="1135952" y="535389"/>
                    <a:pt x="1140905" y="767609"/>
                    <a:pt x="946118" y="962395"/>
                  </a:cubicBezTo>
                  <a:close/>
                  <a:moveTo>
                    <a:pt x="57150" y="313171"/>
                  </a:moveTo>
                  <a:cubicBezTo>
                    <a:pt x="-19050" y="236971"/>
                    <a:pt x="-19050" y="132101"/>
                    <a:pt x="57150" y="55996"/>
                  </a:cubicBezTo>
                  <a:cubicBezTo>
                    <a:pt x="132017" y="-18870"/>
                    <a:pt x="236982" y="-18870"/>
                    <a:pt x="313087" y="57234"/>
                  </a:cubicBezTo>
                  <a:cubicBezTo>
                    <a:pt x="387953" y="132101"/>
                    <a:pt x="387953" y="237066"/>
                    <a:pt x="313087" y="311933"/>
                  </a:cubicBezTo>
                  <a:cubicBezTo>
                    <a:pt x="236982" y="388038"/>
                    <a:pt x="132112" y="388038"/>
                    <a:pt x="57150" y="3131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0B9B55E-225D-44C1-80A5-8173E2837DC5}"/>
                </a:ext>
              </a:extLst>
            </p:cNvPr>
            <p:cNvSpPr/>
            <p:nvPr/>
          </p:nvSpPr>
          <p:spPr>
            <a:xfrm>
              <a:off x="4917881" y="3283737"/>
              <a:ext cx="666550" cy="682887"/>
            </a:xfrm>
            <a:custGeom>
              <a:avLst/>
              <a:gdLst>
                <a:gd name="connsiteX0" fmla="*/ 655391 w 1116956"/>
                <a:gd name="connsiteY0" fmla="*/ 1144334 h 1144333"/>
                <a:gd name="connsiteX1" fmla="*/ 435745 w 1116956"/>
                <a:gd name="connsiteY1" fmla="*/ 1046893 h 1144333"/>
                <a:gd name="connsiteX2" fmla="*/ 332113 w 1116956"/>
                <a:gd name="connsiteY2" fmla="*/ 727615 h 1144333"/>
                <a:gd name="connsiteX3" fmla="*/ 274677 w 1116956"/>
                <a:gd name="connsiteY3" fmla="*/ 511302 h 1144333"/>
                <a:gd name="connsiteX4" fmla="*/ 264581 w 1116956"/>
                <a:gd name="connsiteY4" fmla="*/ 501206 h 1144333"/>
                <a:gd name="connsiteX5" fmla="*/ 493276 w 1116956"/>
                <a:gd name="connsiteY5" fmla="*/ 272510 h 1144333"/>
                <a:gd name="connsiteX6" fmla="*/ 503372 w 1116956"/>
                <a:gd name="connsiteY6" fmla="*/ 282607 h 1144333"/>
                <a:gd name="connsiteX7" fmla="*/ 625959 w 1116956"/>
                <a:gd name="connsiteY7" fmla="*/ 581025 h 1144333"/>
                <a:gd name="connsiteX8" fmla="*/ 668155 w 1116956"/>
                <a:gd name="connsiteY8" fmla="*/ 722090 h 1144333"/>
                <a:gd name="connsiteX9" fmla="*/ 755309 w 1116956"/>
                <a:gd name="connsiteY9" fmla="*/ 719614 h 1144333"/>
                <a:gd name="connsiteX10" fmla="*/ 724067 w 1116956"/>
                <a:gd name="connsiteY10" fmla="*/ 573786 h 1144333"/>
                <a:gd name="connsiteX11" fmla="*/ 713970 w 1116956"/>
                <a:gd name="connsiteY11" fmla="*/ 563690 h 1144333"/>
                <a:gd name="connsiteX12" fmla="*/ 948952 w 1116956"/>
                <a:gd name="connsiteY12" fmla="*/ 328708 h 1144333"/>
                <a:gd name="connsiteX13" fmla="*/ 959049 w 1116956"/>
                <a:gd name="connsiteY13" fmla="*/ 338804 h 1144333"/>
                <a:gd name="connsiteX14" fmla="*/ 970288 w 1116956"/>
                <a:gd name="connsiteY14" fmla="*/ 987076 h 1144333"/>
                <a:gd name="connsiteX15" fmla="*/ 655391 w 1116956"/>
                <a:gd name="connsiteY15" fmla="*/ 1144334 h 1144333"/>
                <a:gd name="connsiteX16" fmla="*/ 304681 w 1116956"/>
                <a:gd name="connsiteY16" fmla="*/ 501491 h 1144333"/>
                <a:gd name="connsiteX17" fmla="*/ 360688 w 1116956"/>
                <a:gd name="connsiteY17" fmla="*/ 727329 h 1144333"/>
                <a:gd name="connsiteX18" fmla="*/ 455938 w 1116956"/>
                <a:gd name="connsiteY18" fmla="*/ 1026700 h 1144333"/>
                <a:gd name="connsiteX19" fmla="*/ 950190 w 1116956"/>
                <a:gd name="connsiteY19" fmla="*/ 966788 h 1144333"/>
                <a:gd name="connsiteX20" fmla="*/ 948952 w 1116956"/>
                <a:gd name="connsiteY20" fmla="*/ 369189 h 1144333"/>
                <a:gd name="connsiteX21" fmla="*/ 754356 w 1116956"/>
                <a:gd name="connsiteY21" fmla="*/ 563785 h 1144333"/>
                <a:gd name="connsiteX22" fmla="*/ 775597 w 1116956"/>
                <a:gd name="connsiteY22" fmla="*/ 739807 h 1144333"/>
                <a:gd name="connsiteX23" fmla="*/ 648057 w 1116956"/>
                <a:gd name="connsiteY23" fmla="*/ 742283 h 1144333"/>
                <a:gd name="connsiteX24" fmla="*/ 597479 w 1116956"/>
                <a:gd name="connsiteY24" fmla="*/ 582644 h 1144333"/>
                <a:gd name="connsiteX25" fmla="*/ 493181 w 1116956"/>
                <a:gd name="connsiteY25" fmla="*/ 313087 h 1144333"/>
                <a:gd name="connsiteX26" fmla="*/ 304681 w 1116956"/>
                <a:gd name="connsiteY26" fmla="*/ 501491 h 1144333"/>
                <a:gd name="connsiteX27" fmla="*/ 198287 w 1116956"/>
                <a:gd name="connsiteY27" fmla="*/ 397859 h 1144333"/>
                <a:gd name="connsiteX28" fmla="*/ 61222 w 1116956"/>
                <a:gd name="connsiteY28" fmla="*/ 337661 h 1144333"/>
                <a:gd name="connsiteX29" fmla="*/ 61222 w 1116956"/>
                <a:gd name="connsiteY29" fmla="*/ 60198 h 1144333"/>
                <a:gd name="connsiteX30" fmla="*/ 198287 w 1116956"/>
                <a:gd name="connsiteY30" fmla="*/ 0 h 1144333"/>
                <a:gd name="connsiteX31" fmla="*/ 198858 w 1116956"/>
                <a:gd name="connsiteY31" fmla="*/ 0 h 1144333"/>
                <a:gd name="connsiteX32" fmla="*/ 337352 w 1116956"/>
                <a:gd name="connsiteY32" fmla="*/ 61436 h 1144333"/>
                <a:gd name="connsiteX33" fmla="*/ 337352 w 1116956"/>
                <a:gd name="connsiteY33" fmla="*/ 336328 h 1144333"/>
                <a:gd name="connsiteX34" fmla="*/ 198858 w 1116956"/>
                <a:gd name="connsiteY34" fmla="*/ 397764 h 1144333"/>
                <a:gd name="connsiteX35" fmla="*/ 198287 w 1116956"/>
                <a:gd name="connsiteY35" fmla="*/ 397859 h 1144333"/>
                <a:gd name="connsiteX36" fmla="*/ 198287 w 1116956"/>
                <a:gd name="connsiteY36" fmla="*/ 28670 h 1144333"/>
                <a:gd name="connsiteX37" fmla="*/ 81415 w 1116956"/>
                <a:gd name="connsiteY37" fmla="*/ 80486 h 1144333"/>
                <a:gd name="connsiteX38" fmla="*/ 81415 w 1116956"/>
                <a:gd name="connsiteY38" fmla="*/ 317468 h 1144333"/>
                <a:gd name="connsiteX39" fmla="*/ 198287 w 1116956"/>
                <a:gd name="connsiteY39" fmla="*/ 369284 h 1144333"/>
                <a:gd name="connsiteX40" fmla="*/ 198858 w 1116956"/>
                <a:gd name="connsiteY40" fmla="*/ 369284 h 1144333"/>
                <a:gd name="connsiteX41" fmla="*/ 317254 w 1116956"/>
                <a:gd name="connsiteY41" fmla="*/ 316230 h 1144333"/>
                <a:gd name="connsiteX42" fmla="*/ 317254 w 1116956"/>
                <a:gd name="connsiteY42" fmla="*/ 81725 h 1144333"/>
                <a:gd name="connsiteX43" fmla="*/ 198858 w 1116956"/>
                <a:gd name="connsiteY43" fmla="*/ 28670 h 1144333"/>
                <a:gd name="connsiteX44" fmla="*/ 198287 w 1116956"/>
                <a:gd name="connsiteY44" fmla="*/ 28670 h 114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6956" h="1144333">
                  <a:moveTo>
                    <a:pt x="655391" y="1144334"/>
                  </a:moveTo>
                  <a:cubicBezTo>
                    <a:pt x="575953" y="1144334"/>
                    <a:pt x="500896" y="1112044"/>
                    <a:pt x="435745" y="1046893"/>
                  </a:cubicBezTo>
                  <a:cubicBezTo>
                    <a:pt x="333827" y="944975"/>
                    <a:pt x="332875" y="829437"/>
                    <a:pt x="332113" y="727615"/>
                  </a:cubicBezTo>
                  <a:cubicBezTo>
                    <a:pt x="331446" y="641699"/>
                    <a:pt x="330875" y="567404"/>
                    <a:pt x="274677" y="511302"/>
                  </a:cubicBezTo>
                  <a:lnTo>
                    <a:pt x="264581" y="501206"/>
                  </a:lnTo>
                  <a:lnTo>
                    <a:pt x="493276" y="272510"/>
                  </a:lnTo>
                  <a:lnTo>
                    <a:pt x="503372" y="282607"/>
                  </a:lnTo>
                  <a:cubicBezTo>
                    <a:pt x="615482" y="394716"/>
                    <a:pt x="621292" y="498062"/>
                    <a:pt x="625959" y="581025"/>
                  </a:cubicBezTo>
                  <a:cubicBezTo>
                    <a:pt x="629293" y="639509"/>
                    <a:pt x="631865" y="685705"/>
                    <a:pt x="668155" y="722090"/>
                  </a:cubicBezTo>
                  <a:cubicBezTo>
                    <a:pt x="698635" y="752570"/>
                    <a:pt x="723019" y="751904"/>
                    <a:pt x="755309" y="719614"/>
                  </a:cubicBezTo>
                  <a:cubicBezTo>
                    <a:pt x="783693" y="691229"/>
                    <a:pt x="802076" y="651796"/>
                    <a:pt x="724067" y="573786"/>
                  </a:cubicBezTo>
                  <a:lnTo>
                    <a:pt x="713970" y="563690"/>
                  </a:lnTo>
                  <a:lnTo>
                    <a:pt x="948952" y="328708"/>
                  </a:lnTo>
                  <a:lnTo>
                    <a:pt x="959049" y="338804"/>
                  </a:lnTo>
                  <a:cubicBezTo>
                    <a:pt x="1165550" y="545306"/>
                    <a:pt x="1169741" y="787622"/>
                    <a:pt x="970288" y="987076"/>
                  </a:cubicBezTo>
                  <a:cubicBezTo>
                    <a:pt x="865894" y="1091470"/>
                    <a:pt x="757023" y="1144334"/>
                    <a:pt x="655391" y="1144334"/>
                  </a:cubicBezTo>
                  <a:close/>
                  <a:moveTo>
                    <a:pt x="304681" y="501491"/>
                  </a:moveTo>
                  <a:cubicBezTo>
                    <a:pt x="359450" y="564356"/>
                    <a:pt x="360021" y="643604"/>
                    <a:pt x="360688" y="727329"/>
                  </a:cubicBezTo>
                  <a:cubicBezTo>
                    <a:pt x="361450" y="828485"/>
                    <a:pt x="362307" y="932974"/>
                    <a:pt x="455938" y="1026700"/>
                  </a:cubicBezTo>
                  <a:cubicBezTo>
                    <a:pt x="593955" y="1164717"/>
                    <a:pt x="774073" y="1142905"/>
                    <a:pt x="950190" y="966788"/>
                  </a:cubicBezTo>
                  <a:cubicBezTo>
                    <a:pt x="1136499" y="780479"/>
                    <a:pt x="1135737" y="563309"/>
                    <a:pt x="948952" y="369189"/>
                  </a:cubicBezTo>
                  <a:lnTo>
                    <a:pt x="754356" y="563785"/>
                  </a:lnTo>
                  <a:cubicBezTo>
                    <a:pt x="818459" y="632365"/>
                    <a:pt x="825317" y="690086"/>
                    <a:pt x="775597" y="739807"/>
                  </a:cubicBezTo>
                  <a:cubicBezTo>
                    <a:pt x="732449" y="782955"/>
                    <a:pt x="689491" y="783812"/>
                    <a:pt x="648057" y="742283"/>
                  </a:cubicBezTo>
                  <a:cubicBezTo>
                    <a:pt x="603957" y="698183"/>
                    <a:pt x="600813" y="642080"/>
                    <a:pt x="597479" y="582644"/>
                  </a:cubicBezTo>
                  <a:cubicBezTo>
                    <a:pt x="593003" y="503111"/>
                    <a:pt x="587954" y="413290"/>
                    <a:pt x="493181" y="313087"/>
                  </a:cubicBezTo>
                  <a:lnTo>
                    <a:pt x="304681" y="501491"/>
                  </a:lnTo>
                  <a:close/>
                  <a:moveTo>
                    <a:pt x="198287" y="397859"/>
                  </a:moveTo>
                  <a:cubicBezTo>
                    <a:pt x="148757" y="397859"/>
                    <a:pt x="100084" y="376523"/>
                    <a:pt x="61222" y="337661"/>
                  </a:cubicBezTo>
                  <a:cubicBezTo>
                    <a:pt x="-20407" y="256032"/>
                    <a:pt x="-20407" y="141923"/>
                    <a:pt x="61222" y="60198"/>
                  </a:cubicBezTo>
                  <a:cubicBezTo>
                    <a:pt x="100084" y="21336"/>
                    <a:pt x="148757" y="0"/>
                    <a:pt x="198287" y="0"/>
                  </a:cubicBezTo>
                  <a:cubicBezTo>
                    <a:pt x="198477" y="0"/>
                    <a:pt x="198668" y="0"/>
                    <a:pt x="198858" y="0"/>
                  </a:cubicBezTo>
                  <a:cubicBezTo>
                    <a:pt x="248674" y="191"/>
                    <a:pt x="297918" y="22003"/>
                    <a:pt x="337352" y="61436"/>
                  </a:cubicBezTo>
                  <a:cubicBezTo>
                    <a:pt x="418314" y="142399"/>
                    <a:pt x="418314" y="255461"/>
                    <a:pt x="337352" y="336328"/>
                  </a:cubicBezTo>
                  <a:cubicBezTo>
                    <a:pt x="297918" y="375761"/>
                    <a:pt x="248674" y="397574"/>
                    <a:pt x="198858" y="397764"/>
                  </a:cubicBezTo>
                  <a:cubicBezTo>
                    <a:pt x="198668" y="397859"/>
                    <a:pt x="198477" y="397859"/>
                    <a:pt x="198287" y="397859"/>
                  </a:cubicBezTo>
                  <a:close/>
                  <a:moveTo>
                    <a:pt x="198287" y="28670"/>
                  </a:moveTo>
                  <a:cubicBezTo>
                    <a:pt x="155805" y="28670"/>
                    <a:pt x="115419" y="46577"/>
                    <a:pt x="81415" y="80486"/>
                  </a:cubicBezTo>
                  <a:cubicBezTo>
                    <a:pt x="10549" y="151352"/>
                    <a:pt x="10549" y="246602"/>
                    <a:pt x="81415" y="317468"/>
                  </a:cubicBezTo>
                  <a:cubicBezTo>
                    <a:pt x="115324" y="351377"/>
                    <a:pt x="155710" y="369284"/>
                    <a:pt x="198287" y="369284"/>
                  </a:cubicBezTo>
                  <a:cubicBezTo>
                    <a:pt x="198477" y="369284"/>
                    <a:pt x="198668" y="369284"/>
                    <a:pt x="198858" y="369284"/>
                  </a:cubicBezTo>
                  <a:cubicBezTo>
                    <a:pt x="241721" y="369094"/>
                    <a:pt x="282678" y="350806"/>
                    <a:pt x="317254" y="316230"/>
                  </a:cubicBezTo>
                  <a:cubicBezTo>
                    <a:pt x="386310" y="247174"/>
                    <a:pt x="386310" y="150781"/>
                    <a:pt x="317254" y="81725"/>
                  </a:cubicBezTo>
                  <a:cubicBezTo>
                    <a:pt x="282678" y="47149"/>
                    <a:pt x="241721" y="28766"/>
                    <a:pt x="198858" y="28670"/>
                  </a:cubicBezTo>
                  <a:cubicBezTo>
                    <a:pt x="198572" y="28670"/>
                    <a:pt x="198382" y="28670"/>
                    <a:pt x="198287" y="28670"/>
                  </a:cubicBezTo>
                  <a:close/>
                </a:path>
              </a:pathLst>
            </a:custGeom>
            <a:solidFill>
              <a:srgbClr val="0FAE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097B399-FE03-EB4B-9B86-5B625B3C26F6}"/>
              </a:ext>
            </a:extLst>
          </p:cNvPr>
          <p:cNvGrpSpPr/>
          <p:nvPr/>
        </p:nvGrpSpPr>
        <p:grpSpPr>
          <a:xfrm>
            <a:off x="6652548" y="3344489"/>
            <a:ext cx="679999" cy="692118"/>
            <a:chOff x="6652548" y="3344489"/>
            <a:chExt cx="679999" cy="69211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C07272F-D15B-46B6-9CE2-0571E5132A0F}"/>
                </a:ext>
              </a:extLst>
            </p:cNvPr>
            <p:cNvSpPr/>
            <p:nvPr/>
          </p:nvSpPr>
          <p:spPr>
            <a:xfrm>
              <a:off x="6652548" y="3356440"/>
              <a:ext cx="638206" cy="675120"/>
            </a:xfrm>
            <a:custGeom>
              <a:avLst/>
              <a:gdLst>
                <a:gd name="connsiteX0" fmla="*/ 886303 w 1069460"/>
                <a:gd name="connsiteY0" fmla="*/ 114790 h 1131317"/>
                <a:gd name="connsiteX1" fmla="*/ 994888 w 1069460"/>
                <a:gd name="connsiteY1" fmla="*/ 621139 h 1131317"/>
                <a:gd name="connsiteX2" fmla="*/ 477014 w 1069460"/>
                <a:gd name="connsiteY2" fmla="*/ 832403 h 1131317"/>
                <a:gd name="connsiteX3" fmla="*/ 249652 w 1069460"/>
                <a:gd name="connsiteY3" fmla="*/ 644666 h 1131317"/>
                <a:gd name="connsiteX4" fmla="*/ 671515 w 1069460"/>
                <a:gd name="connsiteY4" fmla="*/ 438830 h 1131317"/>
                <a:gd name="connsiteX5" fmla="*/ 658846 w 1069460"/>
                <a:gd name="connsiteY5" fmla="*/ 332150 h 1131317"/>
                <a:gd name="connsiteX6" fmla="*/ 496540 w 1069460"/>
                <a:gd name="connsiteY6" fmla="*/ 379013 h 1131317"/>
                <a:gd name="connsiteX7" fmla="*/ 262321 w 1069460"/>
                <a:gd name="connsiteY7" fmla="*/ 185656 h 1131317"/>
                <a:gd name="connsiteX8" fmla="*/ 886303 w 1069460"/>
                <a:gd name="connsiteY8" fmla="*/ 114790 h 1131317"/>
                <a:gd name="connsiteX9" fmla="*/ 324614 w 1069460"/>
                <a:gd name="connsiteY9" fmla="*/ 1061480 h 1131317"/>
                <a:gd name="connsiteX10" fmla="*/ 68582 w 1069460"/>
                <a:gd name="connsiteY10" fmla="*/ 1085959 h 1131317"/>
                <a:gd name="connsiteX11" fmla="*/ 45436 w 1069460"/>
                <a:gd name="connsiteY11" fmla="*/ 831070 h 1131317"/>
                <a:gd name="connsiteX12" fmla="*/ 298992 w 1069460"/>
                <a:gd name="connsiteY12" fmla="*/ 806876 h 1131317"/>
                <a:gd name="connsiteX13" fmla="*/ 324614 w 1069460"/>
                <a:gd name="connsiteY13" fmla="*/ 1061480 h 113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460" h="1131317">
                  <a:moveTo>
                    <a:pt x="886303" y="114790"/>
                  </a:moveTo>
                  <a:cubicBezTo>
                    <a:pt x="1083757" y="277763"/>
                    <a:pt x="1124143" y="464548"/>
                    <a:pt x="994888" y="621139"/>
                  </a:cubicBezTo>
                  <a:cubicBezTo>
                    <a:pt x="831916" y="818592"/>
                    <a:pt x="595029" y="689433"/>
                    <a:pt x="477014" y="832403"/>
                  </a:cubicBezTo>
                  <a:lnTo>
                    <a:pt x="249652" y="644666"/>
                  </a:lnTo>
                  <a:cubicBezTo>
                    <a:pt x="417102" y="441783"/>
                    <a:pt x="584932" y="543605"/>
                    <a:pt x="671515" y="438830"/>
                  </a:cubicBezTo>
                  <a:cubicBezTo>
                    <a:pt x="704090" y="399302"/>
                    <a:pt x="699709" y="365869"/>
                    <a:pt x="658846" y="332150"/>
                  </a:cubicBezTo>
                  <a:cubicBezTo>
                    <a:pt x="608459" y="290526"/>
                    <a:pt x="557215" y="305480"/>
                    <a:pt x="496540" y="379013"/>
                  </a:cubicBezTo>
                  <a:lnTo>
                    <a:pt x="262321" y="185656"/>
                  </a:lnTo>
                  <a:cubicBezTo>
                    <a:pt x="443200" y="-33514"/>
                    <a:pt x="673896" y="-60565"/>
                    <a:pt x="886303" y="114790"/>
                  </a:cubicBezTo>
                  <a:close/>
                  <a:moveTo>
                    <a:pt x="324614" y="1061480"/>
                  </a:moveTo>
                  <a:cubicBezTo>
                    <a:pt x="256034" y="1144538"/>
                    <a:pt x="151640" y="1154539"/>
                    <a:pt x="68582" y="1085959"/>
                  </a:cubicBezTo>
                  <a:cubicBezTo>
                    <a:pt x="-13143" y="1018522"/>
                    <a:pt x="-23048" y="914128"/>
                    <a:pt x="45436" y="831070"/>
                  </a:cubicBezTo>
                  <a:cubicBezTo>
                    <a:pt x="112873" y="749345"/>
                    <a:pt x="217267" y="739344"/>
                    <a:pt x="298992" y="806876"/>
                  </a:cubicBezTo>
                  <a:cubicBezTo>
                    <a:pt x="382050" y="875361"/>
                    <a:pt x="392051" y="979755"/>
                    <a:pt x="324614" y="10614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0FDA60B-E65D-4987-B7A5-B5169D94CD8C}"/>
                </a:ext>
              </a:extLst>
            </p:cNvPr>
            <p:cNvSpPr/>
            <p:nvPr/>
          </p:nvSpPr>
          <p:spPr>
            <a:xfrm>
              <a:off x="6677377" y="3344489"/>
              <a:ext cx="655170" cy="692118"/>
            </a:xfrm>
            <a:custGeom>
              <a:avLst/>
              <a:gdLst>
                <a:gd name="connsiteX0" fmla="*/ 201093 w 1097887"/>
                <a:gd name="connsiteY0" fmla="*/ 1159801 h 1159801"/>
                <a:gd name="connsiteX1" fmla="*/ 73934 w 1097887"/>
                <a:gd name="connsiteY1" fmla="*/ 1111224 h 1159801"/>
                <a:gd name="connsiteX2" fmla="*/ 48883 w 1097887"/>
                <a:gd name="connsiteY2" fmla="*/ 836237 h 1159801"/>
                <a:gd name="connsiteX3" fmla="*/ 322537 w 1097887"/>
                <a:gd name="connsiteY3" fmla="*/ 810043 h 1159801"/>
                <a:gd name="connsiteX4" fmla="*/ 396927 w 1097887"/>
                <a:gd name="connsiteY4" fmla="*/ 942059 h 1159801"/>
                <a:gd name="connsiteX5" fmla="*/ 350064 w 1097887"/>
                <a:gd name="connsiteY5" fmla="*/ 1084839 h 1159801"/>
                <a:gd name="connsiteX6" fmla="*/ 350064 w 1097887"/>
                <a:gd name="connsiteY6" fmla="*/ 1084839 h 1159801"/>
                <a:gd name="connsiteX7" fmla="*/ 201093 w 1097887"/>
                <a:gd name="connsiteY7" fmla="*/ 1159801 h 1159801"/>
                <a:gd name="connsiteX8" fmla="*/ 197092 w 1097887"/>
                <a:gd name="connsiteY8" fmla="*/ 790803 h 1159801"/>
                <a:gd name="connsiteX9" fmla="*/ 182710 w 1097887"/>
                <a:gd name="connsiteY9" fmla="*/ 791469 h 1159801"/>
                <a:gd name="connsiteX10" fmla="*/ 70981 w 1097887"/>
                <a:gd name="connsiteY10" fmla="*/ 854429 h 1159801"/>
                <a:gd name="connsiteX11" fmla="*/ 92127 w 1097887"/>
                <a:gd name="connsiteY11" fmla="*/ 1089221 h 1159801"/>
                <a:gd name="connsiteX12" fmla="*/ 328061 w 1097887"/>
                <a:gd name="connsiteY12" fmla="*/ 1066647 h 1159801"/>
                <a:gd name="connsiteX13" fmla="*/ 328061 w 1097887"/>
                <a:gd name="connsiteY13" fmla="*/ 1066647 h 1159801"/>
                <a:gd name="connsiteX14" fmla="*/ 368542 w 1097887"/>
                <a:gd name="connsiteY14" fmla="*/ 944917 h 1159801"/>
                <a:gd name="connsiteX15" fmla="*/ 304439 w 1097887"/>
                <a:gd name="connsiteY15" fmla="*/ 832141 h 1159801"/>
                <a:gd name="connsiteX16" fmla="*/ 197092 w 1097887"/>
                <a:gd name="connsiteY16" fmla="*/ 790803 h 1159801"/>
                <a:gd name="connsiteX17" fmla="*/ 493510 w 1097887"/>
                <a:gd name="connsiteY17" fmla="*/ 866812 h 1159801"/>
                <a:gd name="connsiteX18" fmla="*/ 244051 w 1097887"/>
                <a:gd name="connsiteY18" fmla="*/ 660882 h 1159801"/>
                <a:gd name="connsiteX19" fmla="*/ 253099 w 1097887"/>
                <a:gd name="connsiteY19" fmla="*/ 649833 h 1159801"/>
                <a:gd name="connsiteX20" fmla="*/ 538564 w 1097887"/>
                <a:gd name="connsiteY20" fmla="*/ 499433 h 1159801"/>
                <a:gd name="connsiteX21" fmla="*/ 674961 w 1097887"/>
                <a:gd name="connsiteY21" fmla="*/ 443997 h 1159801"/>
                <a:gd name="connsiteX22" fmla="*/ 664199 w 1097887"/>
                <a:gd name="connsiteY22" fmla="*/ 357415 h 1159801"/>
                <a:gd name="connsiteX23" fmla="*/ 521990 w 1097887"/>
                <a:gd name="connsiteY23" fmla="*/ 402373 h 1159801"/>
                <a:gd name="connsiteX24" fmla="*/ 512846 w 1097887"/>
                <a:gd name="connsiteY24" fmla="*/ 413422 h 1159801"/>
                <a:gd name="connsiteX25" fmla="*/ 256623 w 1097887"/>
                <a:gd name="connsiteY25" fmla="*/ 201872 h 1159801"/>
                <a:gd name="connsiteX26" fmla="*/ 265672 w 1097887"/>
                <a:gd name="connsiteY26" fmla="*/ 190823 h 1159801"/>
                <a:gd name="connsiteX27" fmla="*/ 575330 w 1097887"/>
                <a:gd name="connsiteY27" fmla="*/ 2323 h 1159801"/>
                <a:gd name="connsiteX28" fmla="*/ 909943 w 1097887"/>
                <a:gd name="connsiteY28" fmla="*/ 118052 h 1159801"/>
                <a:gd name="connsiteX29" fmla="*/ 1020433 w 1097887"/>
                <a:gd name="connsiteY29" fmla="*/ 644499 h 1159801"/>
                <a:gd name="connsiteX30" fmla="*/ 712395 w 1097887"/>
                <a:gd name="connsiteY30" fmla="*/ 778039 h 1159801"/>
                <a:gd name="connsiteX31" fmla="*/ 502559 w 1097887"/>
                <a:gd name="connsiteY31" fmla="*/ 855763 h 1159801"/>
                <a:gd name="connsiteX32" fmla="*/ 493510 w 1097887"/>
                <a:gd name="connsiteY32" fmla="*/ 866812 h 1159801"/>
                <a:gd name="connsiteX33" fmla="*/ 284437 w 1097887"/>
                <a:gd name="connsiteY33" fmla="*/ 657167 h 1159801"/>
                <a:gd name="connsiteX34" fmla="*/ 489986 w 1097887"/>
                <a:gd name="connsiteY34" fmla="*/ 826902 h 1159801"/>
                <a:gd name="connsiteX35" fmla="*/ 709442 w 1097887"/>
                <a:gd name="connsiteY35" fmla="*/ 749654 h 1159801"/>
                <a:gd name="connsiteX36" fmla="*/ 998335 w 1097887"/>
                <a:gd name="connsiteY36" fmla="*/ 626306 h 1159801"/>
                <a:gd name="connsiteX37" fmla="*/ 891655 w 1097887"/>
                <a:gd name="connsiteY37" fmla="*/ 140054 h 1159801"/>
                <a:gd name="connsiteX38" fmla="*/ 578568 w 1097887"/>
                <a:gd name="connsiteY38" fmla="*/ 30707 h 1159801"/>
                <a:gd name="connsiteX39" fmla="*/ 296914 w 1097887"/>
                <a:gd name="connsiteY39" fmla="*/ 198157 h 1159801"/>
                <a:gd name="connsiteX40" fmla="*/ 509131 w 1097887"/>
                <a:gd name="connsiteY40" fmla="*/ 373417 h 1159801"/>
                <a:gd name="connsiteX41" fmla="*/ 682296 w 1097887"/>
                <a:gd name="connsiteY41" fmla="*/ 335508 h 1159801"/>
                <a:gd name="connsiteX42" fmla="*/ 696869 w 1097887"/>
                <a:gd name="connsiteY42" fmla="*/ 462285 h 1159801"/>
                <a:gd name="connsiteX43" fmla="*/ 542755 w 1097887"/>
                <a:gd name="connsiteY43" fmla="*/ 527817 h 1159801"/>
                <a:gd name="connsiteX44" fmla="*/ 284437 w 1097887"/>
                <a:gd name="connsiteY44" fmla="*/ 657167 h 115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97887" h="1159801">
                  <a:moveTo>
                    <a:pt x="201093" y="1159801"/>
                  </a:moveTo>
                  <a:cubicBezTo>
                    <a:pt x="157659" y="1159801"/>
                    <a:pt x="113368" y="1143799"/>
                    <a:pt x="73934" y="1111224"/>
                  </a:cubicBezTo>
                  <a:cubicBezTo>
                    <a:pt x="-14363" y="1038357"/>
                    <a:pt x="-24650" y="925296"/>
                    <a:pt x="48883" y="836237"/>
                  </a:cubicBezTo>
                  <a:cubicBezTo>
                    <a:pt x="121749" y="747940"/>
                    <a:pt x="234335" y="737177"/>
                    <a:pt x="322537" y="810043"/>
                  </a:cubicBezTo>
                  <a:cubicBezTo>
                    <a:pt x="365589" y="845571"/>
                    <a:pt x="391974" y="892434"/>
                    <a:pt x="396927" y="942059"/>
                  </a:cubicBezTo>
                  <a:cubicBezTo>
                    <a:pt x="401880" y="991590"/>
                    <a:pt x="385211" y="1042263"/>
                    <a:pt x="350064" y="1084839"/>
                  </a:cubicBezTo>
                  <a:lnTo>
                    <a:pt x="350064" y="1084839"/>
                  </a:lnTo>
                  <a:cubicBezTo>
                    <a:pt x="309202" y="1134465"/>
                    <a:pt x="255766" y="1159801"/>
                    <a:pt x="201093" y="1159801"/>
                  </a:cubicBezTo>
                  <a:close/>
                  <a:moveTo>
                    <a:pt x="197092" y="790803"/>
                  </a:moveTo>
                  <a:cubicBezTo>
                    <a:pt x="192330" y="790803"/>
                    <a:pt x="187567" y="790993"/>
                    <a:pt x="182710" y="791469"/>
                  </a:cubicBezTo>
                  <a:cubicBezTo>
                    <a:pt x="140228" y="795565"/>
                    <a:pt x="101556" y="817282"/>
                    <a:pt x="70981" y="854429"/>
                  </a:cubicBezTo>
                  <a:cubicBezTo>
                    <a:pt x="7164" y="931773"/>
                    <a:pt x="15641" y="1026070"/>
                    <a:pt x="92127" y="1089221"/>
                  </a:cubicBezTo>
                  <a:cubicBezTo>
                    <a:pt x="169470" y="1153038"/>
                    <a:pt x="264244" y="1143990"/>
                    <a:pt x="328061" y="1066647"/>
                  </a:cubicBezTo>
                  <a:lnTo>
                    <a:pt x="328061" y="1066647"/>
                  </a:lnTo>
                  <a:cubicBezTo>
                    <a:pt x="358731" y="1029499"/>
                    <a:pt x="372733" y="987399"/>
                    <a:pt x="368542" y="944917"/>
                  </a:cubicBezTo>
                  <a:cubicBezTo>
                    <a:pt x="364351" y="902245"/>
                    <a:pt x="342158" y="863288"/>
                    <a:pt x="304439" y="832141"/>
                  </a:cubicBezTo>
                  <a:cubicBezTo>
                    <a:pt x="271482" y="804900"/>
                    <a:pt x="234621" y="790803"/>
                    <a:pt x="197092" y="790803"/>
                  </a:cubicBezTo>
                  <a:close/>
                  <a:moveTo>
                    <a:pt x="493510" y="866812"/>
                  </a:moveTo>
                  <a:lnTo>
                    <a:pt x="244051" y="660882"/>
                  </a:lnTo>
                  <a:lnTo>
                    <a:pt x="253099" y="649833"/>
                  </a:lnTo>
                  <a:cubicBezTo>
                    <a:pt x="353969" y="527627"/>
                    <a:pt x="456363" y="512006"/>
                    <a:pt x="538564" y="499433"/>
                  </a:cubicBezTo>
                  <a:cubicBezTo>
                    <a:pt x="596475" y="490574"/>
                    <a:pt x="642195" y="483621"/>
                    <a:pt x="674961" y="443997"/>
                  </a:cubicBezTo>
                  <a:cubicBezTo>
                    <a:pt x="702393" y="410755"/>
                    <a:pt x="699345" y="386466"/>
                    <a:pt x="664199" y="357415"/>
                  </a:cubicBezTo>
                  <a:cubicBezTo>
                    <a:pt x="633337" y="331888"/>
                    <a:pt x="592189" y="317315"/>
                    <a:pt x="521990" y="402373"/>
                  </a:cubicBezTo>
                  <a:lnTo>
                    <a:pt x="512846" y="413422"/>
                  </a:lnTo>
                  <a:lnTo>
                    <a:pt x="256623" y="201872"/>
                  </a:lnTo>
                  <a:lnTo>
                    <a:pt x="265672" y="190823"/>
                  </a:lnTo>
                  <a:cubicBezTo>
                    <a:pt x="356922" y="80237"/>
                    <a:pt x="464078" y="15086"/>
                    <a:pt x="575330" y="2323"/>
                  </a:cubicBezTo>
                  <a:cubicBezTo>
                    <a:pt x="687058" y="-10440"/>
                    <a:pt x="802692" y="29565"/>
                    <a:pt x="909943" y="118052"/>
                  </a:cubicBezTo>
                  <a:cubicBezTo>
                    <a:pt x="1112921" y="285597"/>
                    <a:pt x="1154259" y="482478"/>
                    <a:pt x="1020433" y="644499"/>
                  </a:cubicBezTo>
                  <a:cubicBezTo>
                    <a:pt x="928612" y="755655"/>
                    <a:pt x="813741" y="767562"/>
                    <a:pt x="712395" y="778039"/>
                  </a:cubicBezTo>
                  <a:cubicBezTo>
                    <a:pt x="626860" y="786897"/>
                    <a:pt x="553041" y="794517"/>
                    <a:pt x="502559" y="855763"/>
                  </a:cubicBezTo>
                  <a:lnTo>
                    <a:pt x="493510" y="866812"/>
                  </a:lnTo>
                  <a:close/>
                  <a:moveTo>
                    <a:pt x="284437" y="657167"/>
                  </a:moveTo>
                  <a:lnTo>
                    <a:pt x="489986" y="826902"/>
                  </a:lnTo>
                  <a:cubicBezTo>
                    <a:pt x="547327" y="766419"/>
                    <a:pt x="626193" y="758322"/>
                    <a:pt x="709442" y="749654"/>
                  </a:cubicBezTo>
                  <a:cubicBezTo>
                    <a:pt x="810026" y="739272"/>
                    <a:pt x="914039" y="728509"/>
                    <a:pt x="998335" y="626306"/>
                  </a:cubicBezTo>
                  <a:cubicBezTo>
                    <a:pt x="1122542" y="475811"/>
                    <a:pt x="1083679" y="298550"/>
                    <a:pt x="891655" y="140054"/>
                  </a:cubicBezTo>
                  <a:cubicBezTo>
                    <a:pt x="790595" y="56616"/>
                    <a:pt x="682296" y="18801"/>
                    <a:pt x="578568" y="30707"/>
                  </a:cubicBezTo>
                  <a:cubicBezTo>
                    <a:pt x="478461" y="42233"/>
                    <a:pt x="381306" y="99954"/>
                    <a:pt x="296914" y="198157"/>
                  </a:cubicBezTo>
                  <a:lnTo>
                    <a:pt x="509131" y="373417"/>
                  </a:lnTo>
                  <a:cubicBezTo>
                    <a:pt x="571330" y="303123"/>
                    <a:pt x="628098" y="290740"/>
                    <a:pt x="682296" y="335508"/>
                  </a:cubicBezTo>
                  <a:cubicBezTo>
                    <a:pt x="729349" y="374370"/>
                    <a:pt x="734302" y="417041"/>
                    <a:pt x="696869" y="462285"/>
                  </a:cubicBezTo>
                  <a:cubicBezTo>
                    <a:pt x="657245" y="510291"/>
                    <a:pt x="601619" y="518864"/>
                    <a:pt x="542755" y="527817"/>
                  </a:cubicBezTo>
                  <a:cubicBezTo>
                    <a:pt x="464078" y="539724"/>
                    <a:pt x="375210" y="553344"/>
                    <a:pt x="284437" y="657167"/>
                  </a:cubicBezTo>
                  <a:close/>
                </a:path>
              </a:pathLst>
            </a:custGeom>
            <a:solidFill>
              <a:srgbClr val="17CA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BFC2BA7-008B-6040-9773-460C6D3FEC53}"/>
              </a:ext>
            </a:extLst>
          </p:cNvPr>
          <p:cNvGrpSpPr/>
          <p:nvPr/>
        </p:nvGrpSpPr>
        <p:grpSpPr>
          <a:xfrm>
            <a:off x="5527053" y="3189987"/>
            <a:ext cx="1145820" cy="1064828"/>
            <a:chOff x="5527053" y="3189987"/>
            <a:chExt cx="1145820" cy="10648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B635D5F-0A28-FE40-AC40-3E63E19369F2}"/>
                </a:ext>
              </a:extLst>
            </p:cNvPr>
            <p:cNvGrpSpPr/>
            <p:nvPr/>
          </p:nvGrpSpPr>
          <p:grpSpPr>
            <a:xfrm>
              <a:off x="5548742" y="3189987"/>
              <a:ext cx="131365" cy="264002"/>
              <a:chOff x="5548742" y="3189987"/>
              <a:chExt cx="131365" cy="26400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D42948D2-26F3-477B-8917-98DC049A6516}"/>
                  </a:ext>
                </a:extLst>
              </p:cNvPr>
              <p:cNvSpPr/>
              <p:nvPr/>
            </p:nvSpPr>
            <p:spPr>
              <a:xfrm rot="19763362">
                <a:off x="5556379" y="3242916"/>
                <a:ext cx="94639" cy="152169"/>
              </a:xfrm>
              <a:custGeom>
                <a:avLst/>
                <a:gdLst>
                  <a:gd name="connsiteX0" fmla="*/ 156590 w 158589"/>
                  <a:gd name="connsiteY0" fmla="*/ 233632 h 254993"/>
                  <a:gd name="connsiteX1" fmla="*/ 26669 w 158589"/>
                  <a:gd name="connsiteY1" fmla="*/ 6937 h 254993"/>
                  <a:gd name="connsiteX2" fmla="*/ 1999 w 158589"/>
                  <a:gd name="connsiteY2" fmla="*/ 21320 h 254993"/>
                  <a:gd name="connsiteX3" fmla="*/ 131920 w 158589"/>
                  <a:gd name="connsiteY3" fmla="*/ 248015 h 254993"/>
                  <a:gd name="connsiteX4" fmla="*/ 156590 w 158589"/>
                  <a:gd name="connsiteY4" fmla="*/ 233632 h 254993"/>
                  <a:gd name="connsiteX5" fmla="*/ 156590 w 158589"/>
                  <a:gd name="connsiteY5" fmla="*/ 233632 h 25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589" h="254993">
                    <a:moveTo>
                      <a:pt x="156590" y="233632"/>
                    </a:moveTo>
                    <a:cubicBezTo>
                      <a:pt x="113251" y="158099"/>
                      <a:pt x="70008" y="82565"/>
                      <a:pt x="26669" y="6937"/>
                    </a:cubicBezTo>
                    <a:cubicBezTo>
                      <a:pt x="17525" y="-8970"/>
                      <a:pt x="-7145" y="5318"/>
                      <a:pt x="1999" y="21320"/>
                    </a:cubicBezTo>
                    <a:cubicBezTo>
                      <a:pt x="45338" y="96853"/>
                      <a:pt x="88581" y="172386"/>
                      <a:pt x="131920" y="248015"/>
                    </a:cubicBezTo>
                    <a:cubicBezTo>
                      <a:pt x="141064" y="264017"/>
                      <a:pt x="165734" y="249634"/>
                      <a:pt x="156590" y="233632"/>
                    </a:cubicBezTo>
                    <a:lnTo>
                      <a:pt x="156590" y="2336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E4B2F1F2-DE18-47C9-BC7A-25FA072CC7F6}"/>
                  </a:ext>
                </a:extLst>
              </p:cNvPr>
              <p:cNvSpPr/>
              <p:nvPr/>
            </p:nvSpPr>
            <p:spPr>
              <a:xfrm rot="19763362">
                <a:off x="5653610" y="3189987"/>
                <a:ext cx="26497" cy="133065"/>
              </a:xfrm>
              <a:custGeom>
                <a:avLst/>
                <a:gdLst>
                  <a:gd name="connsiteX0" fmla="*/ 44343 w 44401"/>
                  <a:gd name="connsiteY0" fmla="*/ 209264 h 222980"/>
                  <a:gd name="connsiteX1" fmla="*/ 28627 w 44401"/>
                  <a:gd name="connsiteY1" fmla="*/ 13716 h 222980"/>
                  <a:gd name="connsiteX2" fmla="*/ 52 w 44401"/>
                  <a:gd name="connsiteY2" fmla="*/ 13716 h 222980"/>
                  <a:gd name="connsiteX3" fmla="*/ 15768 w 44401"/>
                  <a:gd name="connsiteY3" fmla="*/ 209264 h 222980"/>
                  <a:gd name="connsiteX4" fmla="*/ 44343 w 44401"/>
                  <a:gd name="connsiteY4" fmla="*/ 209264 h 222980"/>
                  <a:gd name="connsiteX5" fmla="*/ 44343 w 44401"/>
                  <a:gd name="connsiteY5" fmla="*/ 209264 h 222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01" h="222980">
                    <a:moveTo>
                      <a:pt x="44343" y="209264"/>
                    </a:moveTo>
                    <a:cubicBezTo>
                      <a:pt x="39104" y="144113"/>
                      <a:pt x="33866" y="78867"/>
                      <a:pt x="28627" y="13716"/>
                    </a:cubicBezTo>
                    <a:cubicBezTo>
                      <a:pt x="27198" y="-4477"/>
                      <a:pt x="-1377" y="-4667"/>
                      <a:pt x="52" y="13716"/>
                    </a:cubicBezTo>
                    <a:cubicBezTo>
                      <a:pt x="5291" y="78867"/>
                      <a:pt x="10529" y="144113"/>
                      <a:pt x="15768" y="209264"/>
                    </a:cubicBezTo>
                    <a:cubicBezTo>
                      <a:pt x="17292" y="227457"/>
                      <a:pt x="45867" y="227648"/>
                      <a:pt x="44343" y="209264"/>
                    </a:cubicBezTo>
                    <a:lnTo>
                      <a:pt x="44343" y="209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F68C0AF4-B44B-48DD-9EDB-9DF331CD106A}"/>
                  </a:ext>
                </a:extLst>
              </p:cNvPr>
              <p:cNvSpPr/>
              <p:nvPr/>
            </p:nvSpPr>
            <p:spPr>
              <a:xfrm rot="19763362">
                <a:off x="5548742" y="3384994"/>
                <a:ext cx="95110" cy="68995"/>
              </a:xfrm>
              <a:custGeom>
                <a:avLst/>
                <a:gdLst>
                  <a:gd name="connsiteX0" fmla="*/ 152824 w 159378"/>
                  <a:gd name="connsiteY0" fmla="*/ 88575 h 115617"/>
                  <a:gd name="connsiteX1" fmla="*/ 20998 w 159378"/>
                  <a:gd name="connsiteY1" fmla="*/ 2373 h 115617"/>
                  <a:gd name="connsiteX2" fmla="*/ 6615 w 159378"/>
                  <a:gd name="connsiteY2" fmla="*/ 27043 h 115617"/>
                  <a:gd name="connsiteX3" fmla="*/ 138441 w 159378"/>
                  <a:gd name="connsiteY3" fmla="*/ 113244 h 115617"/>
                  <a:gd name="connsiteX4" fmla="*/ 152824 w 159378"/>
                  <a:gd name="connsiteY4" fmla="*/ 88575 h 115617"/>
                  <a:gd name="connsiteX5" fmla="*/ 152824 w 159378"/>
                  <a:gd name="connsiteY5" fmla="*/ 88575 h 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378" h="115617">
                    <a:moveTo>
                      <a:pt x="152824" y="88575"/>
                    </a:moveTo>
                    <a:cubicBezTo>
                      <a:pt x="108914" y="59809"/>
                      <a:pt x="65003" y="31044"/>
                      <a:pt x="20998" y="2373"/>
                    </a:cubicBezTo>
                    <a:cubicBezTo>
                      <a:pt x="5567" y="-7723"/>
                      <a:pt x="-8815" y="17042"/>
                      <a:pt x="6615" y="27043"/>
                    </a:cubicBezTo>
                    <a:cubicBezTo>
                      <a:pt x="50525" y="55809"/>
                      <a:pt x="94436" y="84574"/>
                      <a:pt x="138441" y="113244"/>
                    </a:cubicBezTo>
                    <a:cubicBezTo>
                      <a:pt x="153776" y="123341"/>
                      <a:pt x="168159" y="98576"/>
                      <a:pt x="152824" y="88575"/>
                    </a:cubicBezTo>
                    <a:lnTo>
                      <a:pt x="152824" y="88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2D9399C-65CF-5749-8FB4-52849A633291}"/>
                </a:ext>
              </a:extLst>
            </p:cNvPr>
            <p:cNvGrpSpPr/>
            <p:nvPr/>
          </p:nvGrpSpPr>
          <p:grpSpPr>
            <a:xfrm>
              <a:off x="6483355" y="3247013"/>
              <a:ext cx="189518" cy="208682"/>
              <a:chOff x="6483355" y="3247013"/>
              <a:chExt cx="189518" cy="208682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B27CCFB-AA08-403D-AD5B-8EC97FF656EA}"/>
                  </a:ext>
                </a:extLst>
              </p:cNvPr>
              <p:cNvSpPr/>
              <p:nvPr/>
            </p:nvSpPr>
            <p:spPr>
              <a:xfrm>
                <a:off x="6483355" y="3247013"/>
                <a:ext cx="63172" cy="117145"/>
              </a:xfrm>
              <a:custGeom>
                <a:avLst/>
                <a:gdLst>
                  <a:gd name="connsiteX0" fmla="*/ 26179 w 105859"/>
                  <a:gd name="connsiteY0" fmla="*/ 188935 h 196304"/>
                  <a:gd name="connsiteX1" fmla="*/ 104379 w 105859"/>
                  <a:gd name="connsiteY1" fmla="*/ 21771 h 196304"/>
                  <a:gd name="connsiteX2" fmla="*/ 79709 w 105859"/>
                  <a:gd name="connsiteY2" fmla="*/ 7389 h 196304"/>
                  <a:gd name="connsiteX3" fmla="*/ 1509 w 105859"/>
                  <a:gd name="connsiteY3" fmla="*/ 174552 h 196304"/>
                  <a:gd name="connsiteX4" fmla="*/ 26179 w 105859"/>
                  <a:gd name="connsiteY4" fmla="*/ 188935 h 196304"/>
                  <a:gd name="connsiteX5" fmla="*/ 26179 w 105859"/>
                  <a:gd name="connsiteY5" fmla="*/ 188935 h 19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59" h="196304">
                    <a:moveTo>
                      <a:pt x="26179" y="188935"/>
                    </a:moveTo>
                    <a:cubicBezTo>
                      <a:pt x="52277" y="133214"/>
                      <a:pt x="78280" y="77493"/>
                      <a:pt x="104379" y="21771"/>
                    </a:cubicBezTo>
                    <a:cubicBezTo>
                      <a:pt x="112094" y="5198"/>
                      <a:pt x="87520" y="-9280"/>
                      <a:pt x="79709" y="7389"/>
                    </a:cubicBezTo>
                    <a:cubicBezTo>
                      <a:pt x="53610" y="63110"/>
                      <a:pt x="27607" y="118831"/>
                      <a:pt x="1509" y="174552"/>
                    </a:cubicBezTo>
                    <a:cubicBezTo>
                      <a:pt x="-6302" y="191031"/>
                      <a:pt x="18368" y="205604"/>
                      <a:pt x="26179" y="188935"/>
                    </a:cubicBezTo>
                    <a:lnTo>
                      <a:pt x="26179" y="18893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020F6EA1-0A4A-427B-A314-EF5EA71B1BFF}"/>
                  </a:ext>
                </a:extLst>
              </p:cNvPr>
              <p:cNvSpPr/>
              <p:nvPr/>
            </p:nvSpPr>
            <p:spPr>
              <a:xfrm>
                <a:off x="6517847" y="3305118"/>
                <a:ext cx="144852" cy="102806"/>
              </a:xfrm>
              <a:custGeom>
                <a:avLst/>
                <a:gdLst>
                  <a:gd name="connsiteX0" fmla="*/ 20956 w 242733"/>
                  <a:gd name="connsiteY0" fmla="*/ 169862 h 172275"/>
                  <a:gd name="connsiteX1" fmla="*/ 236221 w 242733"/>
                  <a:gd name="connsiteY1" fmla="*/ 27082 h 172275"/>
                  <a:gd name="connsiteX2" fmla="*/ 221838 w 242733"/>
                  <a:gd name="connsiteY2" fmla="*/ 2413 h 172275"/>
                  <a:gd name="connsiteX3" fmla="*/ 6573 w 242733"/>
                  <a:gd name="connsiteY3" fmla="*/ 145192 h 172275"/>
                  <a:gd name="connsiteX4" fmla="*/ 20956 w 242733"/>
                  <a:gd name="connsiteY4" fmla="*/ 169862 h 172275"/>
                  <a:gd name="connsiteX5" fmla="*/ 20956 w 242733"/>
                  <a:gd name="connsiteY5" fmla="*/ 169862 h 17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733" h="172275">
                    <a:moveTo>
                      <a:pt x="20956" y="169862"/>
                    </a:moveTo>
                    <a:cubicBezTo>
                      <a:pt x="92679" y="122237"/>
                      <a:pt x="164498" y="74707"/>
                      <a:pt x="236221" y="27082"/>
                    </a:cubicBezTo>
                    <a:cubicBezTo>
                      <a:pt x="251461" y="16986"/>
                      <a:pt x="237173" y="-7779"/>
                      <a:pt x="221838" y="2413"/>
                    </a:cubicBezTo>
                    <a:cubicBezTo>
                      <a:pt x="150115" y="50038"/>
                      <a:pt x="78296" y="97567"/>
                      <a:pt x="6573" y="145192"/>
                    </a:cubicBezTo>
                    <a:cubicBezTo>
                      <a:pt x="-8762" y="155289"/>
                      <a:pt x="5525" y="180054"/>
                      <a:pt x="20956" y="169862"/>
                    </a:cubicBezTo>
                    <a:lnTo>
                      <a:pt x="20956" y="1698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B7962485-A9E3-4277-AC80-503ED287556C}"/>
                  </a:ext>
                </a:extLst>
              </p:cNvPr>
              <p:cNvSpPr/>
              <p:nvPr/>
            </p:nvSpPr>
            <p:spPr>
              <a:xfrm>
                <a:off x="6545907" y="3423492"/>
                <a:ext cx="126966" cy="32203"/>
              </a:xfrm>
              <a:custGeom>
                <a:avLst/>
                <a:gdLst>
                  <a:gd name="connsiteX0" fmla="*/ 17941 w 212760"/>
                  <a:gd name="connsiteY0" fmla="*/ 53795 h 53964"/>
                  <a:gd name="connsiteX1" fmla="*/ 202440 w 212760"/>
                  <a:gd name="connsiteY1" fmla="*/ 27697 h 53964"/>
                  <a:gd name="connsiteX2" fmla="*/ 194820 w 212760"/>
                  <a:gd name="connsiteY2" fmla="*/ 169 h 53964"/>
                  <a:gd name="connsiteX3" fmla="*/ 10321 w 212760"/>
                  <a:gd name="connsiteY3" fmla="*/ 26268 h 53964"/>
                  <a:gd name="connsiteX4" fmla="*/ 17941 w 212760"/>
                  <a:gd name="connsiteY4" fmla="*/ 53795 h 53964"/>
                  <a:gd name="connsiteX5" fmla="*/ 17941 w 212760"/>
                  <a:gd name="connsiteY5" fmla="*/ 53795 h 5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760" h="53964">
                    <a:moveTo>
                      <a:pt x="17941" y="53795"/>
                    </a:moveTo>
                    <a:cubicBezTo>
                      <a:pt x="79472" y="45127"/>
                      <a:pt x="140908" y="36364"/>
                      <a:pt x="202440" y="27697"/>
                    </a:cubicBezTo>
                    <a:cubicBezTo>
                      <a:pt x="220538" y="25125"/>
                      <a:pt x="212822" y="-2402"/>
                      <a:pt x="194820" y="169"/>
                    </a:cubicBezTo>
                    <a:cubicBezTo>
                      <a:pt x="133288" y="8837"/>
                      <a:pt x="71852" y="17600"/>
                      <a:pt x="10321" y="26268"/>
                    </a:cubicBezTo>
                    <a:cubicBezTo>
                      <a:pt x="-7777" y="28840"/>
                      <a:pt x="-62" y="56367"/>
                      <a:pt x="17941" y="53795"/>
                    </a:cubicBezTo>
                    <a:lnTo>
                      <a:pt x="17941" y="5379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0415B4EB-4FD4-DA44-9756-99086AE458D6}"/>
                </a:ext>
              </a:extLst>
            </p:cNvPr>
            <p:cNvGrpSpPr/>
            <p:nvPr/>
          </p:nvGrpSpPr>
          <p:grpSpPr>
            <a:xfrm>
              <a:off x="6420655" y="4049449"/>
              <a:ext cx="204570" cy="205366"/>
              <a:chOff x="6420655" y="4049449"/>
              <a:chExt cx="204570" cy="205366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7B7BD401-F301-4374-A0BD-80000EAEF6FD}"/>
                  </a:ext>
                </a:extLst>
              </p:cNvPr>
              <p:cNvSpPr/>
              <p:nvPr/>
            </p:nvSpPr>
            <p:spPr>
              <a:xfrm>
                <a:off x="6472351" y="4091068"/>
                <a:ext cx="110828" cy="140962"/>
              </a:xfrm>
              <a:custGeom>
                <a:avLst/>
                <a:gdLst>
                  <a:gd name="connsiteX0" fmla="*/ 2769 w 185717"/>
                  <a:gd name="connsiteY0" fmla="*/ 20554 h 236214"/>
                  <a:gd name="connsiteX1" fmla="*/ 158312 w 185717"/>
                  <a:gd name="connsiteY1" fmla="*/ 230104 h 236214"/>
                  <a:gd name="connsiteX2" fmla="*/ 182982 w 185717"/>
                  <a:gd name="connsiteY2" fmla="*/ 215721 h 236214"/>
                  <a:gd name="connsiteX3" fmla="*/ 27439 w 185717"/>
                  <a:gd name="connsiteY3" fmla="*/ 6171 h 236214"/>
                  <a:gd name="connsiteX4" fmla="*/ 2769 w 185717"/>
                  <a:gd name="connsiteY4" fmla="*/ 20554 h 236214"/>
                  <a:gd name="connsiteX5" fmla="*/ 2769 w 185717"/>
                  <a:gd name="connsiteY5" fmla="*/ 20554 h 23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17" h="236214">
                    <a:moveTo>
                      <a:pt x="2769" y="20554"/>
                    </a:moveTo>
                    <a:cubicBezTo>
                      <a:pt x="54585" y="90372"/>
                      <a:pt x="106496" y="160286"/>
                      <a:pt x="158312" y="230104"/>
                    </a:cubicBezTo>
                    <a:cubicBezTo>
                      <a:pt x="169171" y="244677"/>
                      <a:pt x="193936" y="230485"/>
                      <a:pt x="182982" y="215721"/>
                    </a:cubicBezTo>
                    <a:cubicBezTo>
                      <a:pt x="131166" y="145903"/>
                      <a:pt x="79255" y="75989"/>
                      <a:pt x="27439" y="6171"/>
                    </a:cubicBezTo>
                    <a:cubicBezTo>
                      <a:pt x="16580" y="-8497"/>
                      <a:pt x="-8280" y="5695"/>
                      <a:pt x="2769" y="20554"/>
                    </a:cubicBezTo>
                    <a:lnTo>
                      <a:pt x="2769" y="2055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97E7E92A-AD33-4928-AFFB-66AEA920424D}"/>
                  </a:ext>
                </a:extLst>
              </p:cNvPr>
              <p:cNvSpPr/>
              <p:nvPr/>
            </p:nvSpPr>
            <p:spPr>
              <a:xfrm>
                <a:off x="6420655" y="4121729"/>
                <a:ext cx="26493" cy="133086"/>
              </a:xfrm>
              <a:custGeom>
                <a:avLst/>
                <a:gdLst>
                  <a:gd name="connsiteX0" fmla="*/ 52 w 44395"/>
                  <a:gd name="connsiteY0" fmla="*/ 13752 h 223016"/>
                  <a:gd name="connsiteX1" fmla="*/ 15768 w 44395"/>
                  <a:gd name="connsiteY1" fmla="*/ 209300 h 223016"/>
                  <a:gd name="connsiteX2" fmla="*/ 44343 w 44395"/>
                  <a:gd name="connsiteY2" fmla="*/ 209300 h 223016"/>
                  <a:gd name="connsiteX3" fmla="*/ 28627 w 44395"/>
                  <a:gd name="connsiteY3" fmla="*/ 13752 h 223016"/>
                  <a:gd name="connsiteX4" fmla="*/ 52 w 44395"/>
                  <a:gd name="connsiteY4" fmla="*/ 13752 h 223016"/>
                  <a:gd name="connsiteX5" fmla="*/ 52 w 44395"/>
                  <a:gd name="connsiteY5" fmla="*/ 13752 h 22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95" h="223016">
                    <a:moveTo>
                      <a:pt x="52" y="13752"/>
                    </a:moveTo>
                    <a:cubicBezTo>
                      <a:pt x="5291" y="78903"/>
                      <a:pt x="10529" y="144149"/>
                      <a:pt x="15768" y="209300"/>
                    </a:cubicBezTo>
                    <a:cubicBezTo>
                      <a:pt x="17197" y="227493"/>
                      <a:pt x="45772" y="227683"/>
                      <a:pt x="44343" y="209300"/>
                    </a:cubicBezTo>
                    <a:cubicBezTo>
                      <a:pt x="39104" y="144149"/>
                      <a:pt x="33866" y="78903"/>
                      <a:pt x="28627" y="13752"/>
                    </a:cubicBezTo>
                    <a:cubicBezTo>
                      <a:pt x="27198" y="-4536"/>
                      <a:pt x="-1377" y="-4632"/>
                      <a:pt x="52" y="13752"/>
                    </a:cubicBezTo>
                    <a:lnTo>
                      <a:pt x="52" y="1375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9694BE26-045F-4BFA-B11F-5F720B8B64B8}"/>
                  </a:ext>
                </a:extLst>
              </p:cNvPr>
              <p:cNvSpPr/>
              <p:nvPr/>
            </p:nvSpPr>
            <p:spPr>
              <a:xfrm>
                <a:off x="6530105" y="4049449"/>
                <a:ext cx="95120" cy="68999"/>
              </a:xfrm>
              <a:custGeom>
                <a:avLst/>
                <a:gdLst>
                  <a:gd name="connsiteX0" fmla="*/ 6573 w 159396"/>
                  <a:gd name="connsiteY0" fmla="*/ 27050 h 115624"/>
                  <a:gd name="connsiteX1" fmla="*/ 138399 w 159396"/>
                  <a:gd name="connsiteY1" fmla="*/ 113251 h 115624"/>
                  <a:gd name="connsiteX2" fmla="*/ 152782 w 159396"/>
                  <a:gd name="connsiteY2" fmla="*/ 88581 h 115624"/>
                  <a:gd name="connsiteX3" fmla="*/ 20956 w 159396"/>
                  <a:gd name="connsiteY3" fmla="*/ 2380 h 115624"/>
                  <a:gd name="connsiteX4" fmla="*/ 6573 w 159396"/>
                  <a:gd name="connsiteY4" fmla="*/ 27050 h 115624"/>
                  <a:gd name="connsiteX5" fmla="*/ 6573 w 159396"/>
                  <a:gd name="connsiteY5" fmla="*/ 27050 h 11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396" h="115624">
                    <a:moveTo>
                      <a:pt x="6573" y="27050"/>
                    </a:moveTo>
                    <a:cubicBezTo>
                      <a:pt x="50483" y="55815"/>
                      <a:pt x="94394" y="84581"/>
                      <a:pt x="138399" y="113251"/>
                    </a:cubicBezTo>
                    <a:cubicBezTo>
                      <a:pt x="153830" y="123347"/>
                      <a:pt x="168212" y="98582"/>
                      <a:pt x="152782" y="88581"/>
                    </a:cubicBezTo>
                    <a:cubicBezTo>
                      <a:pt x="108872" y="59816"/>
                      <a:pt x="64961" y="31050"/>
                      <a:pt x="20956" y="2380"/>
                    </a:cubicBezTo>
                    <a:cubicBezTo>
                      <a:pt x="5525" y="-7717"/>
                      <a:pt x="-8762" y="16953"/>
                      <a:pt x="6573" y="27050"/>
                    </a:cubicBezTo>
                    <a:lnTo>
                      <a:pt x="6573" y="27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1F5E1DD-06C6-E749-AF73-EC296D2E26EA}"/>
                </a:ext>
              </a:extLst>
            </p:cNvPr>
            <p:cNvGrpSpPr/>
            <p:nvPr/>
          </p:nvGrpSpPr>
          <p:grpSpPr>
            <a:xfrm>
              <a:off x="5527053" y="3955894"/>
              <a:ext cx="173381" cy="224726"/>
              <a:chOff x="5527053" y="3955894"/>
              <a:chExt cx="173381" cy="224726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91FD1B81-E1EF-422C-A5E0-7D26B0D891EE}"/>
                  </a:ext>
                </a:extLst>
              </p:cNvPr>
              <p:cNvSpPr/>
              <p:nvPr/>
            </p:nvSpPr>
            <p:spPr>
              <a:xfrm rot="1059925">
                <a:off x="5680419" y="4054064"/>
                <a:ext cx="20015" cy="126556"/>
              </a:xfrm>
              <a:custGeom>
                <a:avLst/>
                <a:gdLst>
                  <a:gd name="connsiteX0" fmla="*/ 4959 w 33539"/>
                  <a:gd name="connsiteY0" fmla="*/ 13788 h 212074"/>
                  <a:gd name="connsiteX1" fmla="*/ 6 w 33539"/>
                  <a:gd name="connsiteY1" fmla="*/ 198287 h 212074"/>
                  <a:gd name="connsiteX2" fmla="*/ 28581 w 33539"/>
                  <a:gd name="connsiteY2" fmla="*/ 198287 h 212074"/>
                  <a:gd name="connsiteX3" fmla="*/ 33534 w 33539"/>
                  <a:gd name="connsiteY3" fmla="*/ 13788 h 212074"/>
                  <a:gd name="connsiteX4" fmla="*/ 4959 w 33539"/>
                  <a:gd name="connsiteY4" fmla="*/ 13788 h 212074"/>
                  <a:gd name="connsiteX5" fmla="*/ 4959 w 33539"/>
                  <a:gd name="connsiteY5" fmla="*/ 13788 h 21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39" h="212074">
                    <a:moveTo>
                      <a:pt x="4959" y="13788"/>
                    </a:moveTo>
                    <a:cubicBezTo>
                      <a:pt x="3339" y="75319"/>
                      <a:pt x="1720" y="136755"/>
                      <a:pt x="6" y="198287"/>
                    </a:cubicBezTo>
                    <a:cubicBezTo>
                      <a:pt x="-471" y="216670"/>
                      <a:pt x="28104" y="216670"/>
                      <a:pt x="28581" y="198287"/>
                    </a:cubicBezTo>
                    <a:cubicBezTo>
                      <a:pt x="30200" y="136755"/>
                      <a:pt x="31819" y="75319"/>
                      <a:pt x="33534" y="13788"/>
                    </a:cubicBezTo>
                    <a:cubicBezTo>
                      <a:pt x="34010" y="-4596"/>
                      <a:pt x="5435" y="-4596"/>
                      <a:pt x="4959" y="13788"/>
                    </a:cubicBezTo>
                    <a:lnTo>
                      <a:pt x="4959" y="1378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D941EA49-52B1-429E-8E6F-6162CBE7A4F1}"/>
                  </a:ext>
                </a:extLst>
              </p:cNvPr>
              <p:cNvSpPr/>
              <p:nvPr/>
            </p:nvSpPr>
            <p:spPr>
              <a:xfrm rot="1059925">
                <a:off x="5559600" y="4001401"/>
                <a:ext cx="101262" cy="145915"/>
              </a:xfrm>
              <a:custGeom>
                <a:avLst/>
                <a:gdLst>
                  <a:gd name="connsiteX0" fmla="*/ 142644 w 169687"/>
                  <a:gd name="connsiteY0" fmla="*/ 6615 h 244515"/>
                  <a:gd name="connsiteX1" fmla="*/ 2341 w 169687"/>
                  <a:gd name="connsiteY1" fmla="*/ 223499 h 244515"/>
                  <a:gd name="connsiteX2" fmla="*/ 27010 w 169687"/>
                  <a:gd name="connsiteY2" fmla="*/ 237882 h 244515"/>
                  <a:gd name="connsiteX3" fmla="*/ 167314 w 169687"/>
                  <a:gd name="connsiteY3" fmla="*/ 20998 h 244515"/>
                  <a:gd name="connsiteX4" fmla="*/ 142644 w 169687"/>
                  <a:gd name="connsiteY4" fmla="*/ 6615 h 244515"/>
                  <a:gd name="connsiteX5" fmla="*/ 142644 w 169687"/>
                  <a:gd name="connsiteY5" fmla="*/ 6615 h 24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687" h="244515">
                    <a:moveTo>
                      <a:pt x="142644" y="6615"/>
                    </a:moveTo>
                    <a:cubicBezTo>
                      <a:pt x="95876" y="78910"/>
                      <a:pt x="49109" y="151205"/>
                      <a:pt x="2341" y="223499"/>
                    </a:cubicBezTo>
                    <a:cubicBezTo>
                      <a:pt x="-7660" y="239025"/>
                      <a:pt x="17009" y="253313"/>
                      <a:pt x="27010" y="237882"/>
                    </a:cubicBezTo>
                    <a:cubicBezTo>
                      <a:pt x="73778" y="165587"/>
                      <a:pt x="120546" y="93293"/>
                      <a:pt x="167314" y="20998"/>
                    </a:cubicBezTo>
                    <a:cubicBezTo>
                      <a:pt x="177410" y="5567"/>
                      <a:pt x="152645" y="-8815"/>
                      <a:pt x="142644" y="6615"/>
                    </a:cubicBezTo>
                    <a:lnTo>
                      <a:pt x="142644" y="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A5000259-4CE0-4601-B7FB-8DC889C7E74A}"/>
                  </a:ext>
                </a:extLst>
              </p:cNvPr>
              <p:cNvSpPr/>
              <p:nvPr/>
            </p:nvSpPr>
            <p:spPr>
              <a:xfrm rot="1059925">
                <a:off x="5527053" y="3955894"/>
                <a:ext cx="111341" cy="75631"/>
              </a:xfrm>
              <a:custGeom>
                <a:avLst/>
                <a:gdLst>
                  <a:gd name="connsiteX0" fmla="*/ 165441 w 186578"/>
                  <a:gd name="connsiteY0" fmla="*/ 2219 h 126738"/>
                  <a:gd name="connsiteX1" fmla="*/ 6755 w 186578"/>
                  <a:gd name="connsiteY1" fmla="*/ 99850 h 126738"/>
                  <a:gd name="connsiteX2" fmla="*/ 21137 w 186578"/>
                  <a:gd name="connsiteY2" fmla="*/ 124520 h 126738"/>
                  <a:gd name="connsiteX3" fmla="*/ 179824 w 186578"/>
                  <a:gd name="connsiteY3" fmla="*/ 26889 h 126738"/>
                  <a:gd name="connsiteX4" fmla="*/ 165441 w 186578"/>
                  <a:gd name="connsiteY4" fmla="*/ 2219 h 126738"/>
                  <a:gd name="connsiteX5" fmla="*/ 165441 w 186578"/>
                  <a:gd name="connsiteY5" fmla="*/ 2219 h 12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78" h="126738">
                    <a:moveTo>
                      <a:pt x="165441" y="2219"/>
                    </a:moveTo>
                    <a:cubicBezTo>
                      <a:pt x="112577" y="34794"/>
                      <a:pt x="59618" y="67275"/>
                      <a:pt x="6755" y="99850"/>
                    </a:cubicBezTo>
                    <a:cubicBezTo>
                      <a:pt x="-8866" y="109470"/>
                      <a:pt x="5421" y="134235"/>
                      <a:pt x="21137" y="124520"/>
                    </a:cubicBezTo>
                    <a:cubicBezTo>
                      <a:pt x="74001" y="91944"/>
                      <a:pt x="126960" y="59464"/>
                      <a:pt x="179824" y="26889"/>
                    </a:cubicBezTo>
                    <a:cubicBezTo>
                      <a:pt x="195445" y="17268"/>
                      <a:pt x="181157" y="-7497"/>
                      <a:pt x="165441" y="2219"/>
                    </a:cubicBezTo>
                    <a:lnTo>
                      <a:pt x="165441" y="22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7AB77D2-0ED8-5A43-8184-EF03A300E4DD}"/>
              </a:ext>
            </a:extLst>
          </p:cNvPr>
          <p:cNvGrpSpPr/>
          <p:nvPr/>
        </p:nvGrpSpPr>
        <p:grpSpPr>
          <a:xfrm>
            <a:off x="5860119" y="2845816"/>
            <a:ext cx="483036" cy="1263741"/>
            <a:chOff x="5860119" y="2845816"/>
            <a:chExt cx="483036" cy="1263741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A3E80CF-53DC-4323-B334-AF00683DA083}"/>
                </a:ext>
              </a:extLst>
            </p:cNvPr>
            <p:cNvSpPr/>
            <p:nvPr/>
          </p:nvSpPr>
          <p:spPr>
            <a:xfrm rot="384601" flipH="1">
              <a:off x="5909213" y="2856686"/>
              <a:ext cx="377069" cy="848402"/>
            </a:xfrm>
            <a:custGeom>
              <a:avLst/>
              <a:gdLst>
                <a:gd name="connsiteX0" fmla="*/ 688926 w 1371600"/>
                <a:gd name="connsiteY0" fmla="*/ 62 h 3086100"/>
                <a:gd name="connsiteX1" fmla="*/ 1317386 w 1371600"/>
                <a:gd name="connsiteY1" fmla="*/ 157 h 3086100"/>
                <a:gd name="connsiteX2" fmla="*/ 1373107 w 1371600"/>
                <a:gd name="connsiteY2" fmla="*/ 60641 h 3086100"/>
                <a:gd name="connsiteX3" fmla="*/ 1310718 w 1371600"/>
                <a:gd name="connsiteY3" fmla="*/ 675575 h 3086100"/>
                <a:gd name="connsiteX4" fmla="*/ 1240614 w 1371600"/>
                <a:gd name="connsiteY4" fmla="*/ 1394903 h 3086100"/>
                <a:gd name="connsiteX5" fmla="*/ 1168224 w 1371600"/>
                <a:gd name="connsiteY5" fmla="*/ 2118803 h 3086100"/>
                <a:gd name="connsiteX6" fmla="*/ 1107550 w 1371600"/>
                <a:gd name="connsiteY6" fmla="*/ 2738785 h 3086100"/>
                <a:gd name="connsiteX7" fmla="*/ 1078118 w 1371600"/>
                <a:gd name="connsiteY7" fmla="*/ 3046443 h 3086100"/>
                <a:gd name="connsiteX8" fmla="*/ 1021444 w 1371600"/>
                <a:gd name="connsiteY8" fmla="*/ 3087210 h 3086100"/>
                <a:gd name="connsiteX9" fmla="*/ 583389 w 1371600"/>
                <a:gd name="connsiteY9" fmla="*/ 3087210 h 3086100"/>
                <a:gd name="connsiteX10" fmla="*/ 354885 w 1371600"/>
                <a:gd name="connsiteY10" fmla="*/ 3087686 h 3086100"/>
                <a:gd name="connsiteX11" fmla="*/ 295258 w 1371600"/>
                <a:gd name="connsiteY11" fmla="*/ 3033965 h 3086100"/>
                <a:gd name="connsiteX12" fmla="*/ 202961 w 1371600"/>
                <a:gd name="connsiteY12" fmla="*/ 2096991 h 3086100"/>
                <a:gd name="connsiteX13" fmla="*/ 123427 w 1371600"/>
                <a:gd name="connsiteY13" fmla="*/ 1278222 h 3086100"/>
                <a:gd name="connsiteX14" fmla="*/ 40941 w 1371600"/>
                <a:gd name="connsiteY14" fmla="*/ 459739 h 3086100"/>
                <a:gd name="connsiteX15" fmla="*/ 1602 w 1371600"/>
                <a:gd name="connsiteY15" fmla="*/ 62260 h 3086100"/>
                <a:gd name="connsiteX16" fmla="*/ 60372 w 1371600"/>
                <a:gd name="connsiteY16" fmla="*/ 62 h 3086100"/>
                <a:gd name="connsiteX17" fmla="*/ 688926 w 1371600"/>
                <a:gd name="connsiteY17" fmla="*/ 62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1600" h="3086100">
                  <a:moveTo>
                    <a:pt x="688926" y="62"/>
                  </a:moveTo>
                  <a:cubicBezTo>
                    <a:pt x="898381" y="62"/>
                    <a:pt x="1107931" y="-128"/>
                    <a:pt x="1317386" y="157"/>
                  </a:cubicBezTo>
                  <a:cubicBezTo>
                    <a:pt x="1372345" y="253"/>
                    <a:pt x="1378441" y="5777"/>
                    <a:pt x="1373107" y="60641"/>
                  </a:cubicBezTo>
                  <a:cubicBezTo>
                    <a:pt x="1352914" y="265714"/>
                    <a:pt x="1331007" y="470597"/>
                    <a:pt x="1310718" y="675575"/>
                  </a:cubicBezTo>
                  <a:cubicBezTo>
                    <a:pt x="1286906" y="915319"/>
                    <a:pt x="1264236" y="1155159"/>
                    <a:pt x="1240614" y="1394903"/>
                  </a:cubicBezTo>
                  <a:cubicBezTo>
                    <a:pt x="1216802" y="1636267"/>
                    <a:pt x="1192132" y="1877440"/>
                    <a:pt x="1168224" y="2118803"/>
                  </a:cubicBezTo>
                  <a:cubicBezTo>
                    <a:pt x="1147746" y="2325401"/>
                    <a:pt x="1127743" y="2532093"/>
                    <a:pt x="1107550" y="2738785"/>
                  </a:cubicBezTo>
                  <a:cubicBezTo>
                    <a:pt x="1097549" y="2841370"/>
                    <a:pt x="1086976" y="2943859"/>
                    <a:pt x="1078118" y="3046443"/>
                  </a:cubicBezTo>
                  <a:cubicBezTo>
                    <a:pt x="1074879" y="3084543"/>
                    <a:pt x="1050495" y="3087210"/>
                    <a:pt x="1021444" y="3087210"/>
                  </a:cubicBezTo>
                  <a:cubicBezTo>
                    <a:pt x="875426" y="3087020"/>
                    <a:pt x="729408" y="3087210"/>
                    <a:pt x="583389" y="3087210"/>
                  </a:cubicBezTo>
                  <a:cubicBezTo>
                    <a:pt x="507189" y="3087210"/>
                    <a:pt x="430989" y="3085972"/>
                    <a:pt x="354885" y="3087686"/>
                  </a:cubicBezTo>
                  <a:cubicBezTo>
                    <a:pt x="315832" y="3088543"/>
                    <a:pt x="299163" y="3075494"/>
                    <a:pt x="295258" y="3033965"/>
                  </a:cubicBezTo>
                  <a:cubicBezTo>
                    <a:pt x="265826" y="2721545"/>
                    <a:pt x="233727" y="2409316"/>
                    <a:pt x="202961" y="2096991"/>
                  </a:cubicBezTo>
                  <a:cubicBezTo>
                    <a:pt x="176100" y="1824100"/>
                    <a:pt x="150478" y="1551113"/>
                    <a:pt x="123427" y="1278222"/>
                  </a:cubicBezTo>
                  <a:cubicBezTo>
                    <a:pt x="96471" y="1005331"/>
                    <a:pt x="68373" y="732630"/>
                    <a:pt x="40941" y="459739"/>
                  </a:cubicBezTo>
                  <a:cubicBezTo>
                    <a:pt x="27606" y="327246"/>
                    <a:pt x="13985" y="194848"/>
                    <a:pt x="1602" y="62260"/>
                  </a:cubicBezTo>
                  <a:cubicBezTo>
                    <a:pt x="-3732" y="5015"/>
                    <a:pt x="1507" y="157"/>
                    <a:pt x="60372" y="62"/>
                  </a:cubicBezTo>
                  <a:cubicBezTo>
                    <a:pt x="270017" y="-33"/>
                    <a:pt x="479472" y="62"/>
                    <a:pt x="688926" y="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DEC3436-54C3-457F-8DE8-AF609DFA47F3}"/>
                </a:ext>
              </a:extLst>
            </p:cNvPr>
            <p:cNvSpPr/>
            <p:nvPr/>
          </p:nvSpPr>
          <p:spPr>
            <a:xfrm rot="384601" flipH="1">
              <a:off x="5860119" y="3790097"/>
              <a:ext cx="324698" cy="319460"/>
            </a:xfrm>
            <a:custGeom>
              <a:avLst/>
              <a:gdLst>
                <a:gd name="connsiteX0" fmla="*/ 590455 w 1181100"/>
                <a:gd name="connsiteY0" fmla="*/ 1164908 h 1162050"/>
                <a:gd name="connsiteX1" fmla="*/ 0 w 1181100"/>
                <a:gd name="connsiteY1" fmla="*/ 582930 h 1162050"/>
                <a:gd name="connsiteX2" fmla="*/ 592836 w 1181100"/>
                <a:gd name="connsiteY2" fmla="*/ 0 h 1162050"/>
                <a:gd name="connsiteX3" fmla="*/ 1183196 w 1181100"/>
                <a:gd name="connsiteY3" fmla="*/ 585216 h 1162050"/>
                <a:gd name="connsiteX4" fmla="*/ 590455 w 1181100"/>
                <a:gd name="connsiteY4" fmla="*/ 1164908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1162050">
                  <a:moveTo>
                    <a:pt x="590455" y="1164908"/>
                  </a:moveTo>
                  <a:cubicBezTo>
                    <a:pt x="260985" y="1164908"/>
                    <a:pt x="-95" y="907542"/>
                    <a:pt x="0" y="582930"/>
                  </a:cubicBezTo>
                  <a:cubicBezTo>
                    <a:pt x="0" y="262319"/>
                    <a:pt x="267081" y="-286"/>
                    <a:pt x="592836" y="0"/>
                  </a:cubicBezTo>
                  <a:cubicBezTo>
                    <a:pt x="918210" y="286"/>
                    <a:pt x="1184339" y="263652"/>
                    <a:pt x="1183196" y="585216"/>
                  </a:cubicBezTo>
                  <a:cubicBezTo>
                    <a:pt x="1181957" y="925735"/>
                    <a:pt x="893159" y="1176242"/>
                    <a:pt x="590455" y="11649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865CC2A-A6CB-4F87-8403-C18093A764F4}"/>
                </a:ext>
              </a:extLst>
            </p:cNvPr>
            <p:cNvSpPr/>
            <p:nvPr/>
          </p:nvSpPr>
          <p:spPr>
            <a:xfrm rot="384601" flipH="1">
              <a:off x="5966086" y="2845816"/>
              <a:ext cx="377069" cy="848402"/>
            </a:xfrm>
            <a:custGeom>
              <a:avLst/>
              <a:gdLst>
                <a:gd name="connsiteX0" fmla="*/ 688831 w 1371600"/>
                <a:gd name="connsiteY0" fmla="*/ 62 h 3086100"/>
                <a:gd name="connsiteX1" fmla="*/ 1317291 w 1371600"/>
                <a:gd name="connsiteY1" fmla="*/ 157 h 3086100"/>
                <a:gd name="connsiteX2" fmla="*/ 1373012 w 1371600"/>
                <a:gd name="connsiteY2" fmla="*/ 60641 h 3086100"/>
                <a:gd name="connsiteX3" fmla="*/ 1310623 w 1371600"/>
                <a:gd name="connsiteY3" fmla="*/ 675575 h 3086100"/>
                <a:gd name="connsiteX4" fmla="*/ 1240519 w 1371600"/>
                <a:gd name="connsiteY4" fmla="*/ 1394903 h 3086100"/>
                <a:gd name="connsiteX5" fmla="*/ 1168129 w 1371600"/>
                <a:gd name="connsiteY5" fmla="*/ 2118803 h 3086100"/>
                <a:gd name="connsiteX6" fmla="*/ 1107455 w 1371600"/>
                <a:gd name="connsiteY6" fmla="*/ 2738786 h 3086100"/>
                <a:gd name="connsiteX7" fmla="*/ 1078023 w 1371600"/>
                <a:gd name="connsiteY7" fmla="*/ 3046443 h 3086100"/>
                <a:gd name="connsiteX8" fmla="*/ 1021349 w 1371600"/>
                <a:gd name="connsiteY8" fmla="*/ 3087210 h 3086100"/>
                <a:gd name="connsiteX9" fmla="*/ 583294 w 1371600"/>
                <a:gd name="connsiteY9" fmla="*/ 3087210 h 3086100"/>
                <a:gd name="connsiteX10" fmla="*/ 354789 w 1371600"/>
                <a:gd name="connsiteY10" fmla="*/ 3087686 h 3086100"/>
                <a:gd name="connsiteX11" fmla="*/ 295163 w 1371600"/>
                <a:gd name="connsiteY11" fmla="*/ 3033965 h 3086100"/>
                <a:gd name="connsiteX12" fmla="*/ 202866 w 1371600"/>
                <a:gd name="connsiteY12" fmla="*/ 2096991 h 3086100"/>
                <a:gd name="connsiteX13" fmla="*/ 123332 w 1371600"/>
                <a:gd name="connsiteY13" fmla="*/ 1278222 h 3086100"/>
                <a:gd name="connsiteX14" fmla="*/ 40845 w 1371600"/>
                <a:gd name="connsiteY14" fmla="*/ 459739 h 3086100"/>
                <a:gd name="connsiteX15" fmla="*/ 1602 w 1371600"/>
                <a:gd name="connsiteY15" fmla="*/ 62356 h 3086100"/>
                <a:gd name="connsiteX16" fmla="*/ 60372 w 1371600"/>
                <a:gd name="connsiteY16" fmla="*/ 157 h 3086100"/>
                <a:gd name="connsiteX17" fmla="*/ 688831 w 1371600"/>
                <a:gd name="connsiteY17" fmla="*/ 62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1600" h="3086100">
                  <a:moveTo>
                    <a:pt x="688831" y="62"/>
                  </a:moveTo>
                  <a:cubicBezTo>
                    <a:pt x="898286" y="62"/>
                    <a:pt x="1107836" y="-128"/>
                    <a:pt x="1317291" y="157"/>
                  </a:cubicBezTo>
                  <a:cubicBezTo>
                    <a:pt x="1372250" y="253"/>
                    <a:pt x="1378346" y="5777"/>
                    <a:pt x="1373012" y="60641"/>
                  </a:cubicBezTo>
                  <a:cubicBezTo>
                    <a:pt x="1352819" y="265714"/>
                    <a:pt x="1330911" y="470597"/>
                    <a:pt x="1310623" y="675575"/>
                  </a:cubicBezTo>
                  <a:cubicBezTo>
                    <a:pt x="1286811" y="915319"/>
                    <a:pt x="1264141" y="1155159"/>
                    <a:pt x="1240519" y="1394903"/>
                  </a:cubicBezTo>
                  <a:cubicBezTo>
                    <a:pt x="1216707" y="1636267"/>
                    <a:pt x="1192037" y="1877440"/>
                    <a:pt x="1168129" y="2118803"/>
                  </a:cubicBezTo>
                  <a:cubicBezTo>
                    <a:pt x="1147650" y="2325401"/>
                    <a:pt x="1127648" y="2532093"/>
                    <a:pt x="1107455" y="2738786"/>
                  </a:cubicBezTo>
                  <a:cubicBezTo>
                    <a:pt x="1097454" y="2841370"/>
                    <a:pt x="1086881" y="2943859"/>
                    <a:pt x="1078023" y="3046443"/>
                  </a:cubicBezTo>
                  <a:cubicBezTo>
                    <a:pt x="1074784" y="3084543"/>
                    <a:pt x="1050400" y="3087210"/>
                    <a:pt x="1021349" y="3087210"/>
                  </a:cubicBezTo>
                  <a:cubicBezTo>
                    <a:pt x="875331" y="3087020"/>
                    <a:pt x="729312" y="3087210"/>
                    <a:pt x="583294" y="3087210"/>
                  </a:cubicBezTo>
                  <a:cubicBezTo>
                    <a:pt x="507094" y="3087210"/>
                    <a:pt x="430894" y="3085972"/>
                    <a:pt x="354789" y="3087686"/>
                  </a:cubicBezTo>
                  <a:cubicBezTo>
                    <a:pt x="315737" y="3088544"/>
                    <a:pt x="299068" y="3075494"/>
                    <a:pt x="295163" y="3033965"/>
                  </a:cubicBezTo>
                  <a:cubicBezTo>
                    <a:pt x="265731" y="2721545"/>
                    <a:pt x="233631" y="2409316"/>
                    <a:pt x="202866" y="2096991"/>
                  </a:cubicBezTo>
                  <a:cubicBezTo>
                    <a:pt x="176005" y="1824100"/>
                    <a:pt x="150383" y="1551113"/>
                    <a:pt x="123332" y="1278222"/>
                  </a:cubicBezTo>
                  <a:cubicBezTo>
                    <a:pt x="96376" y="1005331"/>
                    <a:pt x="68277" y="732630"/>
                    <a:pt x="40845" y="459739"/>
                  </a:cubicBezTo>
                  <a:cubicBezTo>
                    <a:pt x="27606" y="327341"/>
                    <a:pt x="14080" y="194944"/>
                    <a:pt x="1602" y="62356"/>
                  </a:cubicBezTo>
                  <a:cubicBezTo>
                    <a:pt x="-3732" y="5110"/>
                    <a:pt x="1507" y="253"/>
                    <a:pt x="60372" y="157"/>
                  </a:cubicBezTo>
                  <a:cubicBezTo>
                    <a:pt x="269922" y="-33"/>
                    <a:pt x="479376" y="62"/>
                    <a:pt x="688831" y="62"/>
                  </a:cubicBezTo>
                  <a:close/>
                </a:path>
              </a:pathLst>
            </a:custGeom>
            <a:noFill/>
            <a:ln w="19050" cap="flat">
              <a:solidFill>
                <a:srgbClr val="687ED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" kern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4CE8388F-3A68-4A6D-8F46-8470EAE5000C}"/>
                </a:ext>
              </a:extLst>
            </p:cNvPr>
            <p:cNvSpPr/>
            <p:nvPr/>
          </p:nvSpPr>
          <p:spPr>
            <a:xfrm rot="384601" flipH="1">
              <a:off x="5917018" y="3779230"/>
              <a:ext cx="324698" cy="319460"/>
            </a:xfrm>
            <a:custGeom>
              <a:avLst/>
              <a:gdLst>
                <a:gd name="connsiteX0" fmla="*/ 590455 w 1181100"/>
                <a:gd name="connsiteY0" fmla="*/ 1164908 h 1162050"/>
                <a:gd name="connsiteX1" fmla="*/ 0 w 1181100"/>
                <a:gd name="connsiteY1" fmla="*/ 582930 h 1162050"/>
                <a:gd name="connsiteX2" fmla="*/ 592836 w 1181100"/>
                <a:gd name="connsiteY2" fmla="*/ 0 h 1162050"/>
                <a:gd name="connsiteX3" fmla="*/ 1183196 w 1181100"/>
                <a:gd name="connsiteY3" fmla="*/ 585216 h 1162050"/>
                <a:gd name="connsiteX4" fmla="*/ 590455 w 1181100"/>
                <a:gd name="connsiteY4" fmla="*/ 1164908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0" h="1162050">
                  <a:moveTo>
                    <a:pt x="590455" y="1164908"/>
                  </a:moveTo>
                  <a:cubicBezTo>
                    <a:pt x="260985" y="1164908"/>
                    <a:pt x="-95" y="907542"/>
                    <a:pt x="0" y="582930"/>
                  </a:cubicBezTo>
                  <a:cubicBezTo>
                    <a:pt x="0" y="262319"/>
                    <a:pt x="267081" y="-286"/>
                    <a:pt x="592836" y="0"/>
                  </a:cubicBezTo>
                  <a:cubicBezTo>
                    <a:pt x="918210" y="286"/>
                    <a:pt x="1184339" y="263652"/>
                    <a:pt x="1183196" y="585216"/>
                  </a:cubicBezTo>
                  <a:cubicBezTo>
                    <a:pt x="1181862" y="925735"/>
                    <a:pt x="893159" y="1176242"/>
                    <a:pt x="590455" y="1164908"/>
                  </a:cubicBezTo>
                  <a:close/>
                </a:path>
              </a:pathLst>
            </a:custGeom>
            <a:noFill/>
            <a:ln w="19050" cap="flat">
              <a:solidFill>
                <a:srgbClr val="687ED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" kern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BC13D88-AAAF-40FF-8F45-F130904A610B}"/>
              </a:ext>
            </a:extLst>
          </p:cNvPr>
          <p:cNvSpPr txBox="1"/>
          <p:nvPr/>
        </p:nvSpPr>
        <p:spPr>
          <a:xfrm>
            <a:off x="8442853" y="4281223"/>
            <a:ext cx="2422135" cy="47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Inadequate protection of brand and other intellectual property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6D23C48-4C05-49F6-B4D9-9D5859620BEC}"/>
              </a:ext>
            </a:extLst>
          </p:cNvPr>
          <p:cNvSpPr txBox="1"/>
          <p:nvPr/>
        </p:nvSpPr>
        <p:spPr>
          <a:xfrm>
            <a:off x="8442853" y="2361213"/>
            <a:ext cx="2053295" cy="47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Undervalued currencies make their exports cheaper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1504290A-55C0-4439-A362-002B696C33FF}"/>
              </a:ext>
            </a:extLst>
          </p:cNvPr>
          <p:cNvGrpSpPr/>
          <p:nvPr/>
        </p:nvGrpSpPr>
        <p:grpSpPr>
          <a:xfrm>
            <a:off x="-246916" y="304743"/>
            <a:ext cx="1641074" cy="1636768"/>
            <a:chOff x="10171590" y="-1509661"/>
            <a:chExt cx="3576392" cy="3567008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BF951624-0214-4528-A48B-7DAE3346966D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xmlns="" id="{F64F682A-FBF0-428A-90A5-C822A17DEA18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xmlns="" id="{824A6E54-0B1C-4061-BD62-92B6B521D6C9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431323B4-CB54-452C-9C31-8217CB6B4528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0461D61F-E877-4103-BF1C-F9069C13267C}"/>
              </a:ext>
            </a:extLst>
          </p:cNvPr>
          <p:cNvGrpSpPr/>
          <p:nvPr/>
        </p:nvGrpSpPr>
        <p:grpSpPr>
          <a:xfrm>
            <a:off x="1275492" y="1944109"/>
            <a:ext cx="338896" cy="338006"/>
            <a:chOff x="10171590" y="-1509661"/>
            <a:chExt cx="3576392" cy="3567008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xmlns="" id="{B762C849-BE58-4A12-96EC-940255EAFB33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xmlns="" id="{58F90206-794D-4202-BF55-C8C01CCEB6F9}"/>
                </a:ext>
              </a:extLst>
            </p:cNvPr>
            <p:cNvSpPr/>
            <p:nvPr/>
          </p:nvSpPr>
          <p:spPr>
            <a:xfrm>
              <a:off x="11353069" y="-331282"/>
              <a:ext cx="1213434" cy="1210250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56CF8F2-5948-724F-A88D-8D77C3246D44}"/>
              </a:ext>
            </a:extLst>
          </p:cNvPr>
          <p:cNvGrpSpPr/>
          <p:nvPr/>
        </p:nvGrpSpPr>
        <p:grpSpPr>
          <a:xfrm rot="10800000">
            <a:off x="10439136" y="5157703"/>
            <a:ext cx="2523862" cy="2517240"/>
            <a:chOff x="10171590" y="-1509661"/>
            <a:chExt cx="3576392" cy="3567008"/>
          </a:xfrm>
        </p:grpSpPr>
        <p:sp>
          <p:nvSpPr>
            <p:cNvPr id="72" name="Rectangle: Rounded Corners 138">
              <a:extLst>
                <a:ext uri="{FF2B5EF4-FFF2-40B4-BE49-F238E27FC236}">
                  <a16:creationId xmlns:a16="http://schemas.microsoft.com/office/drawing/2014/main" xmlns="" id="{74025D28-6BFD-D949-8E22-D90FB1629F2F}"/>
                </a:ext>
              </a:extLst>
            </p:cNvPr>
            <p:cNvSpPr/>
            <p:nvPr/>
          </p:nvSpPr>
          <p:spPr>
            <a:xfrm>
              <a:off x="10171590" y="-1509661"/>
              <a:ext cx="3576392" cy="3567008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: Rounded Corners 139">
              <a:extLst>
                <a:ext uri="{FF2B5EF4-FFF2-40B4-BE49-F238E27FC236}">
                  <a16:creationId xmlns:a16="http://schemas.microsoft.com/office/drawing/2014/main" xmlns="" id="{86AF6953-FFF7-E84B-AC3C-1C10869A0D1C}"/>
                </a:ext>
              </a:extLst>
            </p:cNvPr>
            <p:cNvSpPr/>
            <p:nvPr/>
          </p:nvSpPr>
          <p:spPr>
            <a:xfrm>
              <a:off x="10609972" y="-1072430"/>
              <a:ext cx="2699628" cy="2692546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: Rounded Corners 140">
              <a:extLst>
                <a:ext uri="{FF2B5EF4-FFF2-40B4-BE49-F238E27FC236}">
                  <a16:creationId xmlns:a16="http://schemas.microsoft.com/office/drawing/2014/main" xmlns="" id="{A7E1499E-0D4F-0C47-BB66-A5A061253115}"/>
                </a:ext>
              </a:extLst>
            </p:cNvPr>
            <p:cNvSpPr/>
            <p:nvPr/>
          </p:nvSpPr>
          <p:spPr>
            <a:xfrm>
              <a:off x="11207490" y="-476479"/>
              <a:ext cx="1504592" cy="1500644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Rectangle: Rounded Corners 141">
              <a:extLst>
                <a:ext uri="{FF2B5EF4-FFF2-40B4-BE49-F238E27FC236}">
                  <a16:creationId xmlns:a16="http://schemas.microsoft.com/office/drawing/2014/main" xmlns="" id="{539FD1B0-0B68-2841-860E-B153ABF26860}"/>
                </a:ext>
              </a:extLst>
            </p:cNvPr>
            <p:cNvSpPr/>
            <p:nvPr/>
          </p:nvSpPr>
          <p:spPr>
            <a:xfrm>
              <a:off x="11810122" y="124572"/>
              <a:ext cx="299328" cy="298542"/>
            </a:xfrm>
            <a:prstGeom prst="roundRect">
              <a:avLst>
                <a:gd name="adj" fmla="val 29592"/>
              </a:avLst>
            </a:prstGeom>
            <a:noFill/>
            <a:ln w="19050">
              <a:gradFill>
                <a:gsLst>
                  <a:gs pos="0">
                    <a:srgbClr val="687EDE">
                      <a:alpha val="25000"/>
                    </a:srgbClr>
                  </a:gs>
                  <a:gs pos="91000">
                    <a:srgbClr val="687EDE">
                      <a:alpha val="5000"/>
                    </a:srgbClr>
                  </a:gs>
                </a:gsLst>
                <a:lin ang="27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:\ФОТО\семинар 18.02.2020\DSC_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010094" y="1616249"/>
            <a:ext cx="5926315" cy="3950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ФОТО\семинар 18.02.2020\DSC_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328" y="4254815"/>
            <a:ext cx="3703579" cy="2469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A3F1BA9-B550-4456-A643-C4A6EBC2759C}"/>
              </a:ext>
            </a:extLst>
          </p:cNvPr>
          <p:cNvSpPr txBox="1"/>
          <p:nvPr/>
        </p:nvSpPr>
        <p:spPr>
          <a:xfrm>
            <a:off x="4984713" y="-1516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кружок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«Умные игры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»;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Игротека»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4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1483 0.14722 L 0.00247 0.00417 " pathEditMode="relative" ptsTypes="AA">
                                      <p:cBhvr>
                                        <p:cTn id="72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5599 0.14722 L 4.16667E-7 -1.11111E-6 " pathEditMode="relative" ptsTypes="AA">
                                      <p:cBhvr>
                                        <p:cTn id="83" dur="2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14674 -0.13056 L 0.00013 0.00023 " pathEditMode="relative" ptsTypes="AA">
                                      <p:cBhvr>
                                        <p:cTn id="85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5599 -0.13056 L 4.16667E-7 0.00023 " pathEditMode="relative" ptsTypes="AA">
                                      <p:cBhvr>
                                        <p:cTn id="87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1" grpId="0" animBg="1"/>
      <p:bldP spid="83" grpId="0" animBg="1"/>
      <p:bldP spid="104" grpId="0" animBg="1"/>
      <p:bldP spid="128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Rectangle 749">
            <a:extLst>
              <a:ext uri="{FF2B5EF4-FFF2-40B4-BE49-F238E27FC236}">
                <a16:creationId xmlns:a16="http://schemas.microsoft.com/office/drawing/2014/main" xmlns="" id="{B0A1C3E7-9B19-4F62-8A9A-0901801917A0}"/>
              </a:ext>
            </a:extLst>
          </p:cNvPr>
          <p:cNvSpPr/>
          <p:nvPr/>
        </p:nvSpPr>
        <p:spPr>
          <a:xfrm flipH="1" flipV="1">
            <a:off x="0" y="-1"/>
            <a:ext cx="12192000" cy="6858000"/>
          </a:xfrm>
          <a:prstGeom prst="rect">
            <a:avLst/>
          </a:prstGeom>
          <a:gradFill>
            <a:gsLst>
              <a:gs pos="0">
                <a:srgbClr val="5C74DC">
                  <a:alpha val="25000"/>
                </a:srgbClr>
              </a:gs>
              <a:gs pos="80000">
                <a:srgbClr val="5C74DC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kern="0" dirty="0">
              <a:solidFill>
                <a:srgbClr val="5C74DC"/>
              </a:solidFill>
              <a:latin typeface="Quicksand Medium"/>
            </a:endParaRPr>
          </a:p>
        </p:txBody>
      </p:sp>
      <p:sp>
        <p:nvSpPr>
          <p:cNvPr id="774" name="Rectangle: Rounded Corners 773">
            <a:extLst>
              <a:ext uri="{FF2B5EF4-FFF2-40B4-BE49-F238E27FC236}">
                <a16:creationId xmlns:a16="http://schemas.microsoft.com/office/drawing/2014/main" xmlns="" id="{7AA1186C-91C1-40FC-A30E-E632DAAC0AC6}"/>
              </a:ext>
            </a:extLst>
          </p:cNvPr>
          <p:cNvSpPr/>
          <p:nvPr/>
        </p:nvSpPr>
        <p:spPr>
          <a:xfrm>
            <a:off x="10371122" y="4508261"/>
            <a:ext cx="1061700" cy="1058915"/>
          </a:xfrm>
          <a:prstGeom prst="roundRect">
            <a:avLst>
              <a:gd name="adj" fmla="val 29592"/>
            </a:avLst>
          </a:prstGeom>
          <a:solidFill>
            <a:srgbClr val="FFFFFF">
              <a:alpha val="20000"/>
            </a:srgbClr>
          </a:solidFill>
          <a:ln>
            <a:noFill/>
          </a:ln>
          <a:effectLst>
            <a:outerShdw blurRad="1079500" dist="508000" dir="2700000" sx="85000" sy="8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3" name="Rectangle: Rounded Corners 772">
            <a:extLst>
              <a:ext uri="{FF2B5EF4-FFF2-40B4-BE49-F238E27FC236}">
                <a16:creationId xmlns:a16="http://schemas.microsoft.com/office/drawing/2014/main" xmlns="" id="{BF522F95-0214-432C-ACE5-1C2E58D9F658}"/>
              </a:ext>
            </a:extLst>
          </p:cNvPr>
          <p:cNvSpPr/>
          <p:nvPr/>
        </p:nvSpPr>
        <p:spPr>
          <a:xfrm>
            <a:off x="9788250" y="5103451"/>
            <a:ext cx="766680" cy="764669"/>
          </a:xfrm>
          <a:prstGeom prst="roundRect">
            <a:avLst>
              <a:gd name="adj" fmla="val 29592"/>
            </a:avLst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1079500" dist="508000" dir="2700000" sx="85000" sy="8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: Rounded Corners 774">
            <a:extLst>
              <a:ext uri="{FF2B5EF4-FFF2-40B4-BE49-F238E27FC236}">
                <a16:creationId xmlns:a16="http://schemas.microsoft.com/office/drawing/2014/main" xmlns="" id="{174AE944-3889-EE46-93EE-37826823BFCD}"/>
              </a:ext>
            </a:extLst>
          </p:cNvPr>
          <p:cNvSpPr/>
          <p:nvPr/>
        </p:nvSpPr>
        <p:spPr>
          <a:xfrm>
            <a:off x="8879546" y="-1509661"/>
            <a:ext cx="4868435" cy="4855661"/>
          </a:xfrm>
          <a:prstGeom prst="roundRect">
            <a:avLst>
              <a:gd name="adj" fmla="val 29592"/>
            </a:avLst>
          </a:prstGeom>
          <a:noFill/>
          <a:ln w="38100">
            <a:solidFill>
              <a:srgbClr val="FFFFFF">
                <a:alpha val="50196"/>
              </a:srgbClr>
            </a:solidFill>
          </a:ln>
          <a:effectLst>
            <a:outerShdw blurRad="1079500" dist="508000" dir="2700000" sx="85000" sy="8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: Rounded Corners 775">
            <a:extLst>
              <a:ext uri="{FF2B5EF4-FFF2-40B4-BE49-F238E27FC236}">
                <a16:creationId xmlns:a16="http://schemas.microsoft.com/office/drawing/2014/main" xmlns="" id="{674F323B-0FAD-874D-8D6F-E136FE7C5D8C}"/>
              </a:ext>
            </a:extLst>
          </p:cNvPr>
          <p:cNvSpPr/>
          <p:nvPr/>
        </p:nvSpPr>
        <p:spPr>
          <a:xfrm>
            <a:off x="9476302" y="-914472"/>
            <a:ext cx="3674923" cy="3665282"/>
          </a:xfrm>
          <a:prstGeom prst="roundRect">
            <a:avLst>
              <a:gd name="adj" fmla="val 29592"/>
            </a:avLst>
          </a:prstGeom>
          <a:noFill/>
          <a:ln w="38100">
            <a:solidFill>
              <a:srgbClr val="FFFFFF">
                <a:alpha val="50196"/>
              </a:srgbClr>
            </a:solidFill>
          </a:ln>
          <a:effectLst>
            <a:outerShdw blurRad="1079500" dist="508000" dir="2700000" sx="85000" sy="8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: Rounded Corners 776">
            <a:extLst>
              <a:ext uri="{FF2B5EF4-FFF2-40B4-BE49-F238E27FC236}">
                <a16:creationId xmlns:a16="http://schemas.microsoft.com/office/drawing/2014/main" xmlns="" id="{7FC2A539-50E3-134D-829B-144EF5B38674}"/>
              </a:ext>
            </a:extLst>
          </p:cNvPr>
          <p:cNvSpPr/>
          <p:nvPr/>
        </p:nvSpPr>
        <p:spPr>
          <a:xfrm>
            <a:off x="10289686" y="-103221"/>
            <a:ext cx="2048156" cy="2042782"/>
          </a:xfrm>
          <a:prstGeom prst="roundRect">
            <a:avLst>
              <a:gd name="adj" fmla="val 29592"/>
            </a:avLst>
          </a:prstGeom>
          <a:noFill/>
          <a:ln w="38100">
            <a:solidFill>
              <a:srgbClr val="FFFFFF">
                <a:alpha val="50196"/>
              </a:srgbClr>
            </a:solidFill>
          </a:ln>
          <a:effectLst>
            <a:outerShdw blurRad="1079500" dist="508000" dir="2700000" sx="85000" sy="8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: Rounded Corners 777">
            <a:extLst>
              <a:ext uri="{FF2B5EF4-FFF2-40B4-BE49-F238E27FC236}">
                <a16:creationId xmlns:a16="http://schemas.microsoft.com/office/drawing/2014/main" xmlns="" id="{02726586-FB06-8046-9820-98706E401491}"/>
              </a:ext>
            </a:extLst>
          </p:cNvPr>
          <p:cNvSpPr/>
          <p:nvPr/>
        </p:nvSpPr>
        <p:spPr>
          <a:xfrm>
            <a:off x="11110030" y="714971"/>
            <a:ext cx="407466" cy="406396"/>
          </a:xfrm>
          <a:prstGeom prst="roundRect">
            <a:avLst>
              <a:gd name="adj" fmla="val 29592"/>
            </a:avLst>
          </a:prstGeom>
          <a:noFill/>
          <a:ln w="38100">
            <a:solidFill>
              <a:srgbClr val="FFFFFF">
                <a:alpha val="50196"/>
              </a:srgbClr>
            </a:solidFill>
          </a:ln>
          <a:effectLst>
            <a:outerShdw blurRad="1079500" dist="508000" dir="2700000" sx="85000" sy="8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7" name="Rectangle: Rounded Corners 766">
            <a:extLst>
              <a:ext uri="{FF2B5EF4-FFF2-40B4-BE49-F238E27FC236}">
                <a16:creationId xmlns:a16="http://schemas.microsoft.com/office/drawing/2014/main" xmlns="" id="{353D4508-C902-4176-8C52-95BEE21776DF}"/>
              </a:ext>
            </a:extLst>
          </p:cNvPr>
          <p:cNvSpPr/>
          <p:nvPr/>
        </p:nvSpPr>
        <p:spPr>
          <a:xfrm>
            <a:off x="6175530" y="2808431"/>
            <a:ext cx="4044796" cy="2522298"/>
          </a:xfrm>
          <a:prstGeom prst="roundRect">
            <a:avLst>
              <a:gd name="adj" fmla="val 10077"/>
            </a:avLst>
          </a:prstGeom>
          <a:solidFill>
            <a:srgbClr val="FFFFFF">
              <a:alpha val="50196"/>
            </a:srgbClr>
          </a:solidFill>
          <a:ln>
            <a:noFill/>
          </a:ln>
          <a:effectLst>
            <a:outerShdw blurRad="1079500" dist="508000" dir="2700000" sx="85000" sy="8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xmlns="" id="{C08707A9-34A6-4B7C-9261-7C09E204F18D}"/>
              </a:ext>
            </a:extLst>
          </p:cNvPr>
          <p:cNvSpPr/>
          <p:nvPr/>
        </p:nvSpPr>
        <p:spPr>
          <a:xfrm>
            <a:off x="-2838641" y="-782170"/>
            <a:ext cx="8422350" cy="8422342"/>
          </a:xfrm>
          <a:prstGeom prst="ellipse">
            <a:avLst/>
          </a:prstGeom>
          <a:solidFill>
            <a:srgbClr val="FCFCFC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0" dist="762000" dir="2700000" sx="85000" sy="85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xmlns="" id="{C6D23186-AA62-42E0-A3B1-34B10018B558}"/>
              </a:ext>
            </a:extLst>
          </p:cNvPr>
          <p:cNvSpPr/>
          <p:nvPr/>
        </p:nvSpPr>
        <p:spPr>
          <a:xfrm>
            <a:off x="-2096172" y="-39701"/>
            <a:ext cx="6937412" cy="6937404"/>
          </a:xfrm>
          <a:prstGeom prst="ellipse">
            <a:avLst/>
          </a:prstGeom>
          <a:solidFill>
            <a:srgbClr val="FCFCFC"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0" dist="762000" dir="2700000" sx="85000" sy="85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xmlns="" id="{80D3BCCD-9D3B-40A0-8E14-41D0C617B50F}"/>
              </a:ext>
            </a:extLst>
          </p:cNvPr>
          <p:cNvSpPr/>
          <p:nvPr/>
        </p:nvSpPr>
        <p:spPr>
          <a:xfrm>
            <a:off x="-1340007" y="716463"/>
            <a:ext cx="5425082" cy="5425076"/>
          </a:xfrm>
          <a:prstGeom prst="ellipse">
            <a:avLst/>
          </a:prstGeom>
          <a:solidFill>
            <a:srgbClr val="FCFCFC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0" dist="762000" dir="2700000" sx="85000" sy="85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681" name="Oval 680">
            <a:extLst>
              <a:ext uri="{FF2B5EF4-FFF2-40B4-BE49-F238E27FC236}">
                <a16:creationId xmlns:a16="http://schemas.microsoft.com/office/drawing/2014/main" xmlns="" id="{E9E93206-0F08-42FA-B056-6417439A6990}"/>
              </a:ext>
            </a:extLst>
          </p:cNvPr>
          <p:cNvSpPr/>
          <p:nvPr/>
        </p:nvSpPr>
        <p:spPr>
          <a:xfrm>
            <a:off x="-566088" y="1490381"/>
            <a:ext cx="3877244" cy="3877240"/>
          </a:xfrm>
          <a:prstGeom prst="ellipse">
            <a:avLst/>
          </a:prstGeom>
          <a:solidFill>
            <a:srgbClr val="FCFCFC"/>
          </a:solidFill>
          <a:ln w="12700" cap="flat" cmpd="sng" algn="ctr">
            <a:noFill/>
            <a:prstDash val="solid"/>
            <a:miter lim="800000"/>
          </a:ln>
          <a:effectLst>
            <a:outerShdw blurRad="1079500" dist="762000" dir="2700000" sx="85000" sy="85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28BB98-2672-8B41-823A-571A447C968D}"/>
              </a:ext>
            </a:extLst>
          </p:cNvPr>
          <p:cNvGrpSpPr/>
          <p:nvPr/>
        </p:nvGrpSpPr>
        <p:grpSpPr>
          <a:xfrm>
            <a:off x="331052" y="2387519"/>
            <a:ext cx="2082964" cy="2082963"/>
            <a:chOff x="331052" y="2387519"/>
            <a:chExt cx="2082964" cy="2082963"/>
          </a:xfrm>
        </p:grpSpPr>
        <p:sp>
          <p:nvSpPr>
            <p:cNvPr id="682" name="Oval 681">
              <a:extLst>
                <a:ext uri="{FF2B5EF4-FFF2-40B4-BE49-F238E27FC236}">
                  <a16:creationId xmlns:a16="http://schemas.microsoft.com/office/drawing/2014/main" xmlns="" id="{BB6F27DD-A1C3-456D-8685-B03A851D23BA}"/>
                </a:ext>
              </a:extLst>
            </p:cNvPr>
            <p:cNvSpPr/>
            <p:nvPr/>
          </p:nvSpPr>
          <p:spPr>
            <a:xfrm>
              <a:off x="331052" y="2387520"/>
              <a:ext cx="2082964" cy="208296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90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1079500" dist="762000" dir="2700000" sx="85000" sy="85000" algn="tl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17C9F854-6B0C-CA4D-809D-AB45DF343FAD}"/>
                </a:ext>
              </a:extLst>
            </p:cNvPr>
            <p:cNvGrpSpPr/>
            <p:nvPr/>
          </p:nvGrpSpPr>
          <p:grpSpPr>
            <a:xfrm>
              <a:off x="407174" y="2387519"/>
              <a:ext cx="2006809" cy="2034461"/>
              <a:chOff x="407174" y="2387519"/>
              <a:chExt cx="2006809" cy="2034461"/>
            </a:xfrm>
          </p:grpSpPr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xmlns="" id="{53B66DEA-638E-4798-B619-E5A9941A8A18}"/>
                  </a:ext>
                </a:extLst>
              </p:cNvPr>
              <p:cNvSpPr/>
              <p:nvPr/>
            </p:nvSpPr>
            <p:spPr>
              <a:xfrm>
                <a:off x="915682" y="2505555"/>
                <a:ext cx="10945" cy="11198"/>
              </a:xfrm>
              <a:custGeom>
                <a:avLst/>
                <a:gdLst>
                  <a:gd name="connsiteX0" fmla="*/ 12687 w 9525"/>
                  <a:gd name="connsiteY0" fmla="*/ 0 h 0"/>
                  <a:gd name="connsiteX1" fmla="*/ 11449 w 9525"/>
                  <a:gd name="connsiteY1" fmla="*/ 286 h 0"/>
                  <a:gd name="connsiteX2" fmla="*/ 6115 w 9525"/>
                  <a:gd name="connsiteY2" fmla="*/ 2857 h 0"/>
                  <a:gd name="connsiteX3" fmla="*/ 495 w 9525"/>
                  <a:gd name="connsiteY3" fmla="*/ 7525 h 0"/>
                  <a:gd name="connsiteX4" fmla="*/ 19 w 9525"/>
                  <a:gd name="connsiteY4" fmla="*/ 8192 h 0"/>
                  <a:gd name="connsiteX5" fmla="*/ 9925 w 9525"/>
                  <a:gd name="connsiteY5" fmla="*/ 4096 h 0"/>
                  <a:gd name="connsiteX6" fmla="*/ 12687 w 9525"/>
                  <a:gd name="connsiteY6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>
                    <a:moveTo>
                      <a:pt x="12687" y="0"/>
                    </a:moveTo>
                    <a:cubicBezTo>
                      <a:pt x="12401" y="0"/>
                      <a:pt x="12020" y="95"/>
                      <a:pt x="11449" y="286"/>
                    </a:cubicBezTo>
                    <a:cubicBezTo>
                      <a:pt x="9448" y="1048"/>
                      <a:pt x="6591" y="2476"/>
                      <a:pt x="6115" y="2857"/>
                    </a:cubicBezTo>
                    <a:cubicBezTo>
                      <a:pt x="5638" y="3143"/>
                      <a:pt x="495" y="7429"/>
                      <a:pt x="495" y="7525"/>
                    </a:cubicBezTo>
                    <a:cubicBezTo>
                      <a:pt x="209" y="7810"/>
                      <a:pt x="-77" y="8096"/>
                      <a:pt x="19" y="8192"/>
                    </a:cubicBezTo>
                    <a:cubicBezTo>
                      <a:pt x="19" y="8192"/>
                      <a:pt x="2495" y="9239"/>
                      <a:pt x="9925" y="4096"/>
                    </a:cubicBezTo>
                    <a:cubicBezTo>
                      <a:pt x="14020" y="1143"/>
                      <a:pt x="13544" y="191"/>
                      <a:pt x="12687" y="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xmlns="" id="{E9BB8620-0526-4CEA-ABE5-42D4BBA90348}"/>
                  </a:ext>
                </a:extLst>
              </p:cNvPr>
              <p:cNvSpPr/>
              <p:nvPr/>
            </p:nvSpPr>
            <p:spPr>
              <a:xfrm>
                <a:off x="909743" y="2500023"/>
                <a:ext cx="10945" cy="11198"/>
              </a:xfrm>
              <a:custGeom>
                <a:avLst/>
                <a:gdLst>
                  <a:gd name="connsiteX0" fmla="*/ 5948 w 0"/>
                  <a:gd name="connsiteY0" fmla="*/ 39 h 0"/>
                  <a:gd name="connsiteX1" fmla="*/ 5377 w 0"/>
                  <a:gd name="connsiteY1" fmla="*/ 135 h 0"/>
                  <a:gd name="connsiteX2" fmla="*/ 900 w 0"/>
                  <a:gd name="connsiteY2" fmla="*/ 2230 h 0"/>
                  <a:gd name="connsiteX3" fmla="*/ 43 w 0"/>
                  <a:gd name="connsiteY3" fmla="*/ 3278 h 0"/>
                  <a:gd name="connsiteX4" fmla="*/ 2614 w 0"/>
                  <a:gd name="connsiteY4" fmla="*/ 2421 h 0"/>
                  <a:gd name="connsiteX5" fmla="*/ 5948 w 0"/>
                  <a:gd name="connsiteY5" fmla="*/ 3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>
                    <a:moveTo>
                      <a:pt x="5948" y="39"/>
                    </a:moveTo>
                    <a:cubicBezTo>
                      <a:pt x="5758" y="-56"/>
                      <a:pt x="5567" y="39"/>
                      <a:pt x="5377" y="135"/>
                    </a:cubicBezTo>
                    <a:cubicBezTo>
                      <a:pt x="4138" y="611"/>
                      <a:pt x="1376" y="1944"/>
                      <a:pt x="900" y="2230"/>
                    </a:cubicBezTo>
                    <a:cubicBezTo>
                      <a:pt x="328" y="2516"/>
                      <a:pt x="-148" y="3183"/>
                      <a:pt x="43" y="3278"/>
                    </a:cubicBezTo>
                    <a:cubicBezTo>
                      <a:pt x="328" y="3468"/>
                      <a:pt x="1471" y="2992"/>
                      <a:pt x="2614" y="2421"/>
                    </a:cubicBezTo>
                    <a:cubicBezTo>
                      <a:pt x="3091" y="2135"/>
                      <a:pt x="5758" y="420"/>
                      <a:pt x="5948" y="3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xmlns="" id="{D0884FD2-A762-449C-8B5E-A6AC4437E0D9}"/>
                  </a:ext>
                </a:extLst>
              </p:cNvPr>
              <p:cNvSpPr/>
              <p:nvPr/>
            </p:nvSpPr>
            <p:spPr>
              <a:xfrm>
                <a:off x="927307" y="2481292"/>
                <a:ext cx="21892" cy="11198"/>
              </a:xfrm>
              <a:custGeom>
                <a:avLst/>
                <a:gdLst>
                  <a:gd name="connsiteX0" fmla="*/ 12383 w 19050"/>
                  <a:gd name="connsiteY0" fmla="*/ 6254 h 9525"/>
                  <a:gd name="connsiteX1" fmla="*/ 16669 w 19050"/>
                  <a:gd name="connsiteY1" fmla="*/ 4825 h 9525"/>
                  <a:gd name="connsiteX2" fmla="*/ 21908 w 19050"/>
                  <a:gd name="connsiteY2" fmla="*/ 2349 h 9525"/>
                  <a:gd name="connsiteX3" fmla="*/ 26003 w 19050"/>
                  <a:gd name="connsiteY3" fmla="*/ 63 h 9525"/>
                  <a:gd name="connsiteX4" fmla="*/ 25241 w 19050"/>
                  <a:gd name="connsiteY4" fmla="*/ 158 h 9525"/>
                  <a:gd name="connsiteX5" fmla="*/ 0 w 19050"/>
                  <a:gd name="connsiteY5" fmla="*/ 11302 h 9525"/>
                  <a:gd name="connsiteX6" fmla="*/ 6668 w 19050"/>
                  <a:gd name="connsiteY6" fmla="*/ 8730 h 9525"/>
                  <a:gd name="connsiteX7" fmla="*/ 12383 w 19050"/>
                  <a:gd name="connsiteY7" fmla="*/ 625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" h="9525">
                    <a:moveTo>
                      <a:pt x="12383" y="6254"/>
                    </a:moveTo>
                    <a:cubicBezTo>
                      <a:pt x="14478" y="5778"/>
                      <a:pt x="14478" y="5778"/>
                      <a:pt x="16669" y="4825"/>
                    </a:cubicBezTo>
                    <a:cubicBezTo>
                      <a:pt x="16859" y="4730"/>
                      <a:pt x="18764" y="3968"/>
                      <a:pt x="21908" y="2349"/>
                    </a:cubicBezTo>
                    <a:cubicBezTo>
                      <a:pt x="21908" y="2349"/>
                      <a:pt x="25432" y="444"/>
                      <a:pt x="26003" y="63"/>
                    </a:cubicBezTo>
                    <a:cubicBezTo>
                      <a:pt x="25718" y="-33"/>
                      <a:pt x="25718" y="-33"/>
                      <a:pt x="25241" y="158"/>
                    </a:cubicBezTo>
                    <a:cubicBezTo>
                      <a:pt x="25146" y="158"/>
                      <a:pt x="12002" y="4920"/>
                      <a:pt x="0" y="11302"/>
                    </a:cubicBezTo>
                    <a:lnTo>
                      <a:pt x="6668" y="8730"/>
                    </a:lnTo>
                    <a:cubicBezTo>
                      <a:pt x="8573" y="7873"/>
                      <a:pt x="10287" y="6730"/>
                      <a:pt x="12383" y="6254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xmlns="" id="{0D5250F4-BD02-4490-9BD9-7386B905DD28}"/>
                  </a:ext>
                </a:extLst>
              </p:cNvPr>
              <p:cNvSpPr/>
              <p:nvPr/>
            </p:nvSpPr>
            <p:spPr>
              <a:xfrm>
                <a:off x="905523" y="2491670"/>
                <a:ext cx="21892" cy="11198"/>
              </a:xfrm>
              <a:custGeom>
                <a:avLst/>
                <a:gdLst>
                  <a:gd name="connsiteX0" fmla="*/ 17335 w 19050"/>
                  <a:gd name="connsiteY0" fmla="*/ 5334 h 9525"/>
                  <a:gd name="connsiteX1" fmla="*/ 17145 w 19050"/>
                  <a:gd name="connsiteY1" fmla="*/ 5239 h 9525"/>
                  <a:gd name="connsiteX2" fmla="*/ 22479 w 19050"/>
                  <a:gd name="connsiteY2" fmla="*/ 2762 h 9525"/>
                  <a:gd name="connsiteX3" fmla="*/ 27718 w 19050"/>
                  <a:gd name="connsiteY3" fmla="*/ 476 h 9525"/>
                  <a:gd name="connsiteX4" fmla="*/ 28385 w 19050"/>
                  <a:gd name="connsiteY4" fmla="*/ 0 h 9525"/>
                  <a:gd name="connsiteX5" fmla="*/ 27337 w 19050"/>
                  <a:gd name="connsiteY5" fmla="*/ 191 h 9525"/>
                  <a:gd name="connsiteX6" fmla="*/ 0 w 19050"/>
                  <a:gd name="connsiteY6" fmla="*/ 13906 h 9525"/>
                  <a:gd name="connsiteX7" fmla="*/ 17335 w 19050"/>
                  <a:gd name="connsiteY7" fmla="*/ 6001 h 9525"/>
                  <a:gd name="connsiteX8" fmla="*/ 17335 w 19050"/>
                  <a:gd name="connsiteY8" fmla="*/ 533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9525">
                    <a:moveTo>
                      <a:pt x="17335" y="5334"/>
                    </a:moveTo>
                    <a:cubicBezTo>
                      <a:pt x="17240" y="5334"/>
                      <a:pt x="17145" y="5239"/>
                      <a:pt x="17145" y="5239"/>
                    </a:cubicBezTo>
                    <a:cubicBezTo>
                      <a:pt x="17431" y="4953"/>
                      <a:pt x="17621" y="4858"/>
                      <a:pt x="22479" y="2762"/>
                    </a:cubicBezTo>
                    <a:cubicBezTo>
                      <a:pt x="24194" y="2096"/>
                      <a:pt x="26479" y="1048"/>
                      <a:pt x="27718" y="476"/>
                    </a:cubicBezTo>
                    <a:cubicBezTo>
                      <a:pt x="27908" y="381"/>
                      <a:pt x="28194" y="191"/>
                      <a:pt x="28385" y="0"/>
                    </a:cubicBezTo>
                    <a:cubicBezTo>
                      <a:pt x="28099" y="0"/>
                      <a:pt x="27623" y="95"/>
                      <a:pt x="27337" y="191"/>
                    </a:cubicBezTo>
                    <a:cubicBezTo>
                      <a:pt x="13049" y="4858"/>
                      <a:pt x="1905" y="12192"/>
                      <a:pt x="0" y="13906"/>
                    </a:cubicBezTo>
                    <a:cubicBezTo>
                      <a:pt x="1143" y="14097"/>
                      <a:pt x="16478" y="6668"/>
                      <a:pt x="17335" y="6001"/>
                    </a:cubicBezTo>
                    <a:cubicBezTo>
                      <a:pt x="17145" y="5905"/>
                      <a:pt x="17240" y="5620"/>
                      <a:pt x="17335" y="5334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xmlns="" id="{19CB0C74-2E61-4B39-9D54-0332D50D64D6}"/>
                  </a:ext>
                </a:extLst>
              </p:cNvPr>
              <p:cNvSpPr/>
              <p:nvPr/>
            </p:nvSpPr>
            <p:spPr>
              <a:xfrm>
                <a:off x="937266" y="2490466"/>
                <a:ext cx="10945" cy="11198"/>
              </a:xfrm>
              <a:custGeom>
                <a:avLst/>
                <a:gdLst>
                  <a:gd name="connsiteX0" fmla="*/ 4286 w 9525"/>
                  <a:gd name="connsiteY0" fmla="*/ 5024 h 0"/>
                  <a:gd name="connsiteX1" fmla="*/ 5144 w 9525"/>
                  <a:gd name="connsiteY1" fmla="*/ 4358 h 0"/>
                  <a:gd name="connsiteX2" fmla="*/ 6477 w 9525"/>
                  <a:gd name="connsiteY2" fmla="*/ 3024 h 0"/>
                  <a:gd name="connsiteX3" fmla="*/ 9144 w 9525"/>
                  <a:gd name="connsiteY3" fmla="*/ 738 h 0"/>
                  <a:gd name="connsiteX4" fmla="*/ 9620 w 9525"/>
                  <a:gd name="connsiteY4" fmla="*/ 71 h 0"/>
                  <a:gd name="connsiteX5" fmla="*/ 9144 w 9525"/>
                  <a:gd name="connsiteY5" fmla="*/ 71 h 0"/>
                  <a:gd name="connsiteX6" fmla="*/ 857 w 9525"/>
                  <a:gd name="connsiteY6" fmla="*/ 5215 h 0"/>
                  <a:gd name="connsiteX7" fmla="*/ 857 w 9525"/>
                  <a:gd name="connsiteY7" fmla="*/ 5310 h 0"/>
                  <a:gd name="connsiteX8" fmla="*/ 0 w 9525"/>
                  <a:gd name="connsiteY8" fmla="*/ 7310 h 0"/>
                  <a:gd name="connsiteX9" fmla="*/ 4286 w 9525"/>
                  <a:gd name="connsiteY9" fmla="*/ 502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">
                    <a:moveTo>
                      <a:pt x="4286" y="5024"/>
                    </a:moveTo>
                    <a:cubicBezTo>
                      <a:pt x="4572" y="4834"/>
                      <a:pt x="4858" y="4643"/>
                      <a:pt x="5144" y="4358"/>
                    </a:cubicBezTo>
                    <a:cubicBezTo>
                      <a:pt x="5620" y="3977"/>
                      <a:pt x="6001" y="3405"/>
                      <a:pt x="6477" y="3024"/>
                    </a:cubicBezTo>
                    <a:cubicBezTo>
                      <a:pt x="7334" y="2262"/>
                      <a:pt x="8287" y="1500"/>
                      <a:pt x="9144" y="738"/>
                    </a:cubicBezTo>
                    <a:cubicBezTo>
                      <a:pt x="9620" y="262"/>
                      <a:pt x="9620" y="167"/>
                      <a:pt x="9620" y="71"/>
                    </a:cubicBezTo>
                    <a:cubicBezTo>
                      <a:pt x="9525" y="-24"/>
                      <a:pt x="9525" y="-24"/>
                      <a:pt x="9144" y="71"/>
                    </a:cubicBezTo>
                    <a:cubicBezTo>
                      <a:pt x="6191" y="1024"/>
                      <a:pt x="1238" y="4739"/>
                      <a:pt x="857" y="5215"/>
                    </a:cubicBezTo>
                    <a:cubicBezTo>
                      <a:pt x="857" y="5215"/>
                      <a:pt x="857" y="5215"/>
                      <a:pt x="857" y="5310"/>
                    </a:cubicBezTo>
                    <a:cubicBezTo>
                      <a:pt x="1333" y="5596"/>
                      <a:pt x="1333" y="5596"/>
                      <a:pt x="0" y="7310"/>
                    </a:cubicBezTo>
                    <a:cubicBezTo>
                      <a:pt x="476" y="7310"/>
                      <a:pt x="4191" y="5024"/>
                      <a:pt x="4286" y="5024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xmlns="" id="{53FF6BC0-CE40-48B7-9FF1-5902E62EB8D4}"/>
                  </a:ext>
                </a:extLst>
              </p:cNvPr>
              <p:cNvSpPr/>
              <p:nvPr/>
            </p:nvSpPr>
            <p:spPr>
              <a:xfrm>
                <a:off x="888231" y="2527394"/>
                <a:ext cx="10945" cy="11198"/>
              </a:xfrm>
              <a:custGeom>
                <a:avLst/>
                <a:gdLst>
                  <a:gd name="connsiteX0" fmla="*/ 11049 w 9525"/>
                  <a:gd name="connsiteY0" fmla="*/ 0 h 0"/>
                  <a:gd name="connsiteX1" fmla="*/ 10097 w 9525"/>
                  <a:gd name="connsiteY1" fmla="*/ 190 h 0"/>
                  <a:gd name="connsiteX2" fmla="*/ 7620 w 9525"/>
                  <a:gd name="connsiteY2" fmla="*/ 1143 h 0"/>
                  <a:gd name="connsiteX3" fmla="*/ 0 w 9525"/>
                  <a:gd name="connsiteY3" fmla="*/ 6191 h 0"/>
                  <a:gd name="connsiteX4" fmla="*/ 0 w 9525"/>
                  <a:gd name="connsiteY4" fmla="*/ 6286 h 0"/>
                  <a:gd name="connsiteX5" fmla="*/ 9716 w 9525"/>
                  <a:gd name="connsiteY5" fmla="*/ 1810 h 0"/>
                  <a:gd name="connsiteX6" fmla="*/ 11049 w 9525"/>
                  <a:gd name="connsiteY6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>
                    <a:moveTo>
                      <a:pt x="11049" y="0"/>
                    </a:moveTo>
                    <a:cubicBezTo>
                      <a:pt x="10763" y="0"/>
                      <a:pt x="10477" y="95"/>
                      <a:pt x="10097" y="190"/>
                    </a:cubicBezTo>
                    <a:cubicBezTo>
                      <a:pt x="8763" y="571"/>
                      <a:pt x="7620" y="1143"/>
                      <a:pt x="7620" y="1143"/>
                    </a:cubicBezTo>
                    <a:cubicBezTo>
                      <a:pt x="4191" y="2857"/>
                      <a:pt x="191" y="5810"/>
                      <a:pt x="0" y="6191"/>
                    </a:cubicBezTo>
                    <a:cubicBezTo>
                      <a:pt x="0" y="6191"/>
                      <a:pt x="0" y="6286"/>
                      <a:pt x="0" y="6286"/>
                    </a:cubicBezTo>
                    <a:cubicBezTo>
                      <a:pt x="572" y="6286"/>
                      <a:pt x="7049" y="3715"/>
                      <a:pt x="9716" y="1810"/>
                    </a:cubicBezTo>
                    <a:cubicBezTo>
                      <a:pt x="10858" y="952"/>
                      <a:pt x="11811" y="95"/>
                      <a:pt x="11049" y="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xmlns="" id="{CB9FF35D-76B7-42CF-BB64-D4106B6BBCF3}"/>
                  </a:ext>
                </a:extLst>
              </p:cNvPr>
              <p:cNvSpPr/>
              <p:nvPr/>
            </p:nvSpPr>
            <p:spPr>
              <a:xfrm>
                <a:off x="854032" y="2544385"/>
                <a:ext cx="43784" cy="33596"/>
              </a:xfrm>
              <a:custGeom>
                <a:avLst/>
                <a:gdLst>
                  <a:gd name="connsiteX0" fmla="*/ 47283 w 38100"/>
                  <a:gd name="connsiteY0" fmla="*/ 311 h 28575"/>
                  <a:gd name="connsiteX1" fmla="*/ 44712 w 38100"/>
                  <a:gd name="connsiteY1" fmla="*/ 121 h 28575"/>
                  <a:gd name="connsiteX2" fmla="*/ 43664 w 38100"/>
                  <a:gd name="connsiteY2" fmla="*/ 311 h 28575"/>
                  <a:gd name="connsiteX3" fmla="*/ 34329 w 38100"/>
                  <a:gd name="connsiteY3" fmla="*/ 2216 h 28575"/>
                  <a:gd name="connsiteX4" fmla="*/ 16422 w 38100"/>
                  <a:gd name="connsiteY4" fmla="*/ 11360 h 28575"/>
                  <a:gd name="connsiteX5" fmla="*/ 16518 w 38100"/>
                  <a:gd name="connsiteY5" fmla="*/ 11646 h 28575"/>
                  <a:gd name="connsiteX6" fmla="*/ 19566 w 38100"/>
                  <a:gd name="connsiteY6" fmla="*/ 12122 h 28575"/>
                  <a:gd name="connsiteX7" fmla="*/ 20328 w 38100"/>
                  <a:gd name="connsiteY7" fmla="*/ 14313 h 28575"/>
                  <a:gd name="connsiteX8" fmla="*/ 9374 w 38100"/>
                  <a:gd name="connsiteY8" fmla="*/ 22505 h 28575"/>
                  <a:gd name="connsiteX9" fmla="*/ 7850 w 38100"/>
                  <a:gd name="connsiteY9" fmla="*/ 22981 h 28575"/>
                  <a:gd name="connsiteX10" fmla="*/ 10231 w 38100"/>
                  <a:gd name="connsiteY10" fmla="*/ 17742 h 28575"/>
                  <a:gd name="connsiteX11" fmla="*/ 135 w 38100"/>
                  <a:gd name="connsiteY11" fmla="*/ 24124 h 28575"/>
                  <a:gd name="connsiteX12" fmla="*/ 39 w 38100"/>
                  <a:gd name="connsiteY12" fmla="*/ 24886 h 28575"/>
                  <a:gd name="connsiteX13" fmla="*/ 1849 w 38100"/>
                  <a:gd name="connsiteY13" fmla="*/ 30125 h 28575"/>
                  <a:gd name="connsiteX14" fmla="*/ 2421 w 38100"/>
                  <a:gd name="connsiteY14" fmla="*/ 32220 h 28575"/>
                  <a:gd name="connsiteX15" fmla="*/ 1754 w 38100"/>
                  <a:gd name="connsiteY15" fmla="*/ 36125 h 28575"/>
                  <a:gd name="connsiteX16" fmla="*/ 2040 w 38100"/>
                  <a:gd name="connsiteY16" fmla="*/ 36792 h 28575"/>
                  <a:gd name="connsiteX17" fmla="*/ 30900 w 38100"/>
                  <a:gd name="connsiteY17" fmla="*/ 21362 h 28575"/>
                  <a:gd name="connsiteX18" fmla="*/ 33377 w 38100"/>
                  <a:gd name="connsiteY18" fmla="*/ 12980 h 28575"/>
                  <a:gd name="connsiteX19" fmla="*/ 25947 w 38100"/>
                  <a:gd name="connsiteY19" fmla="*/ 14885 h 28575"/>
                  <a:gd name="connsiteX20" fmla="*/ 41187 w 38100"/>
                  <a:gd name="connsiteY20" fmla="*/ 6122 h 28575"/>
                  <a:gd name="connsiteX21" fmla="*/ 47283 w 38100"/>
                  <a:gd name="connsiteY21" fmla="*/ 3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100" h="28575">
                    <a:moveTo>
                      <a:pt x="47283" y="311"/>
                    </a:moveTo>
                    <a:cubicBezTo>
                      <a:pt x="46902" y="121"/>
                      <a:pt x="46617" y="-165"/>
                      <a:pt x="44712" y="121"/>
                    </a:cubicBezTo>
                    <a:cubicBezTo>
                      <a:pt x="44426" y="121"/>
                      <a:pt x="43950" y="216"/>
                      <a:pt x="43664" y="311"/>
                    </a:cubicBezTo>
                    <a:cubicBezTo>
                      <a:pt x="40521" y="978"/>
                      <a:pt x="37473" y="1550"/>
                      <a:pt x="34329" y="2216"/>
                    </a:cubicBezTo>
                    <a:cubicBezTo>
                      <a:pt x="30519" y="3074"/>
                      <a:pt x="18137" y="8979"/>
                      <a:pt x="16422" y="11360"/>
                    </a:cubicBezTo>
                    <a:cubicBezTo>
                      <a:pt x="16422" y="11456"/>
                      <a:pt x="16518" y="11551"/>
                      <a:pt x="16518" y="11646"/>
                    </a:cubicBezTo>
                    <a:cubicBezTo>
                      <a:pt x="17565" y="11932"/>
                      <a:pt x="18613" y="11456"/>
                      <a:pt x="19566" y="12122"/>
                    </a:cubicBezTo>
                    <a:cubicBezTo>
                      <a:pt x="21090" y="13170"/>
                      <a:pt x="20613" y="13837"/>
                      <a:pt x="20328" y="14313"/>
                    </a:cubicBezTo>
                    <a:cubicBezTo>
                      <a:pt x="19756" y="15170"/>
                      <a:pt x="11565" y="21266"/>
                      <a:pt x="9374" y="22505"/>
                    </a:cubicBezTo>
                    <a:cubicBezTo>
                      <a:pt x="8421" y="22981"/>
                      <a:pt x="8326" y="22981"/>
                      <a:pt x="7850" y="22981"/>
                    </a:cubicBezTo>
                    <a:cubicBezTo>
                      <a:pt x="7183" y="20600"/>
                      <a:pt x="10136" y="19742"/>
                      <a:pt x="10231" y="17742"/>
                    </a:cubicBezTo>
                    <a:cubicBezTo>
                      <a:pt x="8707" y="17933"/>
                      <a:pt x="1087" y="22028"/>
                      <a:pt x="135" y="24124"/>
                    </a:cubicBezTo>
                    <a:cubicBezTo>
                      <a:pt x="39" y="24314"/>
                      <a:pt x="-56" y="24695"/>
                      <a:pt x="39" y="24886"/>
                    </a:cubicBezTo>
                    <a:cubicBezTo>
                      <a:pt x="516" y="26696"/>
                      <a:pt x="1468" y="28220"/>
                      <a:pt x="1849" y="30125"/>
                    </a:cubicBezTo>
                    <a:cubicBezTo>
                      <a:pt x="2040" y="30791"/>
                      <a:pt x="2421" y="31458"/>
                      <a:pt x="2421" y="32220"/>
                    </a:cubicBezTo>
                    <a:cubicBezTo>
                      <a:pt x="2421" y="33554"/>
                      <a:pt x="1563" y="34792"/>
                      <a:pt x="1754" y="36125"/>
                    </a:cubicBezTo>
                    <a:cubicBezTo>
                      <a:pt x="1754" y="36316"/>
                      <a:pt x="1849" y="36697"/>
                      <a:pt x="2040" y="36792"/>
                    </a:cubicBezTo>
                    <a:cubicBezTo>
                      <a:pt x="4326" y="39269"/>
                      <a:pt x="25185" y="27077"/>
                      <a:pt x="30900" y="21362"/>
                    </a:cubicBezTo>
                    <a:cubicBezTo>
                      <a:pt x="32139" y="20123"/>
                      <a:pt x="35758" y="12884"/>
                      <a:pt x="33377" y="12980"/>
                    </a:cubicBezTo>
                    <a:cubicBezTo>
                      <a:pt x="30805" y="13075"/>
                      <a:pt x="28424" y="14313"/>
                      <a:pt x="25947" y="14885"/>
                    </a:cubicBezTo>
                    <a:cubicBezTo>
                      <a:pt x="30805" y="11646"/>
                      <a:pt x="36234" y="9360"/>
                      <a:pt x="41187" y="6122"/>
                    </a:cubicBezTo>
                    <a:cubicBezTo>
                      <a:pt x="41092" y="5931"/>
                      <a:pt x="47283" y="692"/>
                      <a:pt x="47283" y="311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xmlns="" id="{EA3557A7-DAC0-4171-BD90-0E2EFAD52947}"/>
                  </a:ext>
                </a:extLst>
              </p:cNvPr>
              <p:cNvSpPr/>
              <p:nvPr/>
            </p:nvSpPr>
            <p:spPr>
              <a:xfrm>
                <a:off x="827260" y="2510679"/>
                <a:ext cx="65676" cy="33596"/>
              </a:xfrm>
              <a:custGeom>
                <a:avLst/>
                <a:gdLst>
                  <a:gd name="connsiteX0" fmla="*/ 10858 w 57150"/>
                  <a:gd name="connsiteY0" fmla="*/ 28029 h 28575"/>
                  <a:gd name="connsiteX1" fmla="*/ 36385 w 57150"/>
                  <a:gd name="connsiteY1" fmla="*/ 13266 h 28575"/>
                  <a:gd name="connsiteX2" fmla="*/ 26956 w 57150"/>
                  <a:gd name="connsiteY2" fmla="*/ 19362 h 28575"/>
                  <a:gd name="connsiteX3" fmla="*/ 57341 w 57150"/>
                  <a:gd name="connsiteY3" fmla="*/ 2026 h 28575"/>
                  <a:gd name="connsiteX4" fmla="*/ 59722 w 57150"/>
                  <a:gd name="connsiteY4" fmla="*/ 26 h 28575"/>
                  <a:gd name="connsiteX5" fmla="*/ 58579 w 57150"/>
                  <a:gd name="connsiteY5" fmla="*/ 216 h 28575"/>
                  <a:gd name="connsiteX6" fmla="*/ 0 w 57150"/>
                  <a:gd name="connsiteY6" fmla="*/ 33744 h 28575"/>
                  <a:gd name="connsiteX7" fmla="*/ 11335 w 57150"/>
                  <a:gd name="connsiteY7" fmla="*/ 27553 h 28575"/>
                  <a:gd name="connsiteX8" fmla="*/ 10858 w 57150"/>
                  <a:gd name="connsiteY8" fmla="*/ 28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28575">
                    <a:moveTo>
                      <a:pt x="10858" y="28029"/>
                    </a:moveTo>
                    <a:cubicBezTo>
                      <a:pt x="19907" y="23934"/>
                      <a:pt x="27527" y="17552"/>
                      <a:pt x="36385" y="13266"/>
                    </a:cubicBezTo>
                    <a:cubicBezTo>
                      <a:pt x="27432" y="18885"/>
                      <a:pt x="27432" y="18885"/>
                      <a:pt x="26956" y="19362"/>
                    </a:cubicBezTo>
                    <a:lnTo>
                      <a:pt x="57341" y="2026"/>
                    </a:lnTo>
                    <a:cubicBezTo>
                      <a:pt x="57912" y="1645"/>
                      <a:pt x="58865" y="1169"/>
                      <a:pt x="59722" y="26"/>
                    </a:cubicBezTo>
                    <a:cubicBezTo>
                      <a:pt x="59436" y="-69"/>
                      <a:pt x="58865" y="121"/>
                      <a:pt x="58579" y="216"/>
                    </a:cubicBezTo>
                    <a:cubicBezTo>
                      <a:pt x="52102" y="3074"/>
                      <a:pt x="9144" y="26220"/>
                      <a:pt x="0" y="33744"/>
                    </a:cubicBezTo>
                    <a:cubicBezTo>
                      <a:pt x="4572" y="33173"/>
                      <a:pt x="7429" y="29458"/>
                      <a:pt x="11335" y="27553"/>
                    </a:cubicBezTo>
                    <a:cubicBezTo>
                      <a:pt x="11240" y="27744"/>
                      <a:pt x="11049" y="27934"/>
                      <a:pt x="10858" y="2802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xmlns="" id="{9C83D24E-73B6-40AD-94AD-F303AE25EF2F}"/>
                  </a:ext>
                </a:extLst>
              </p:cNvPr>
              <p:cNvSpPr/>
              <p:nvPr/>
            </p:nvSpPr>
            <p:spPr>
              <a:xfrm>
                <a:off x="813250" y="2619002"/>
                <a:ext cx="32837" cy="22398"/>
              </a:xfrm>
              <a:custGeom>
                <a:avLst/>
                <a:gdLst>
                  <a:gd name="connsiteX0" fmla="*/ 23146 w 28575"/>
                  <a:gd name="connsiteY0" fmla="*/ 0 h 19050"/>
                  <a:gd name="connsiteX1" fmla="*/ 22765 w 28575"/>
                  <a:gd name="connsiteY1" fmla="*/ 95 h 19050"/>
                  <a:gd name="connsiteX2" fmla="*/ 20765 w 28575"/>
                  <a:gd name="connsiteY2" fmla="*/ 1334 h 19050"/>
                  <a:gd name="connsiteX3" fmla="*/ 9620 w 28575"/>
                  <a:gd name="connsiteY3" fmla="*/ 11144 h 19050"/>
                  <a:gd name="connsiteX4" fmla="*/ 0 w 28575"/>
                  <a:gd name="connsiteY4" fmla="*/ 17907 h 19050"/>
                  <a:gd name="connsiteX5" fmla="*/ 191 w 28575"/>
                  <a:gd name="connsiteY5" fmla="*/ 18002 h 19050"/>
                  <a:gd name="connsiteX6" fmla="*/ 2953 w 28575"/>
                  <a:gd name="connsiteY6" fmla="*/ 17621 h 19050"/>
                  <a:gd name="connsiteX7" fmla="*/ 6477 w 28575"/>
                  <a:gd name="connsiteY7" fmla="*/ 17431 h 19050"/>
                  <a:gd name="connsiteX8" fmla="*/ 8477 w 28575"/>
                  <a:gd name="connsiteY8" fmla="*/ 20003 h 19050"/>
                  <a:gd name="connsiteX9" fmla="*/ 12764 w 28575"/>
                  <a:gd name="connsiteY9" fmla="*/ 19526 h 19050"/>
                  <a:gd name="connsiteX10" fmla="*/ 30194 w 28575"/>
                  <a:gd name="connsiteY10" fmla="*/ 12097 h 19050"/>
                  <a:gd name="connsiteX11" fmla="*/ 28099 w 28575"/>
                  <a:gd name="connsiteY11" fmla="*/ 4096 h 19050"/>
                  <a:gd name="connsiteX12" fmla="*/ 23146 w 28575"/>
                  <a:gd name="connsiteY1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19050">
                    <a:moveTo>
                      <a:pt x="23146" y="0"/>
                    </a:moveTo>
                    <a:cubicBezTo>
                      <a:pt x="23050" y="0"/>
                      <a:pt x="22860" y="0"/>
                      <a:pt x="22765" y="95"/>
                    </a:cubicBezTo>
                    <a:cubicBezTo>
                      <a:pt x="22289" y="286"/>
                      <a:pt x="21717" y="572"/>
                      <a:pt x="20765" y="1334"/>
                    </a:cubicBezTo>
                    <a:cubicBezTo>
                      <a:pt x="16859" y="4382"/>
                      <a:pt x="13906" y="8477"/>
                      <a:pt x="9620" y="11144"/>
                    </a:cubicBezTo>
                    <a:cubicBezTo>
                      <a:pt x="2477" y="15526"/>
                      <a:pt x="381" y="16859"/>
                      <a:pt x="0" y="17907"/>
                    </a:cubicBezTo>
                    <a:cubicBezTo>
                      <a:pt x="95" y="17907"/>
                      <a:pt x="95" y="18002"/>
                      <a:pt x="191" y="18002"/>
                    </a:cubicBezTo>
                    <a:cubicBezTo>
                      <a:pt x="762" y="18098"/>
                      <a:pt x="1238" y="18002"/>
                      <a:pt x="2953" y="17621"/>
                    </a:cubicBezTo>
                    <a:cubicBezTo>
                      <a:pt x="5620" y="17050"/>
                      <a:pt x="6001" y="17050"/>
                      <a:pt x="6477" y="17431"/>
                    </a:cubicBezTo>
                    <a:cubicBezTo>
                      <a:pt x="7429" y="18098"/>
                      <a:pt x="7239" y="19622"/>
                      <a:pt x="8477" y="20003"/>
                    </a:cubicBezTo>
                    <a:cubicBezTo>
                      <a:pt x="8858" y="20193"/>
                      <a:pt x="10858" y="19907"/>
                      <a:pt x="12764" y="19526"/>
                    </a:cubicBezTo>
                    <a:cubicBezTo>
                      <a:pt x="25051" y="17240"/>
                      <a:pt x="30194" y="12192"/>
                      <a:pt x="30194" y="12097"/>
                    </a:cubicBezTo>
                    <a:cubicBezTo>
                      <a:pt x="31623" y="10478"/>
                      <a:pt x="28194" y="4096"/>
                      <a:pt x="28099" y="4096"/>
                    </a:cubicBezTo>
                    <a:cubicBezTo>
                      <a:pt x="26670" y="1524"/>
                      <a:pt x="23527" y="0"/>
                      <a:pt x="23146" y="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xmlns="" id="{17D4DFD1-AAC5-465A-BAD6-F80F3497EAB3}"/>
                  </a:ext>
                </a:extLst>
              </p:cNvPr>
              <p:cNvSpPr/>
              <p:nvPr/>
            </p:nvSpPr>
            <p:spPr>
              <a:xfrm>
                <a:off x="843900" y="2557856"/>
                <a:ext cx="10945" cy="11198"/>
              </a:xfrm>
              <a:custGeom>
                <a:avLst/>
                <a:gdLst>
                  <a:gd name="connsiteX0" fmla="*/ 13716 w 9525"/>
                  <a:gd name="connsiteY0" fmla="*/ 0 h 9525"/>
                  <a:gd name="connsiteX1" fmla="*/ 11621 w 9525"/>
                  <a:gd name="connsiteY1" fmla="*/ 286 h 9525"/>
                  <a:gd name="connsiteX2" fmla="*/ 0 w 9525"/>
                  <a:gd name="connsiteY2" fmla="*/ 6763 h 9525"/>
                  <a:gd name="connsiteX3" fmla="*/ 95 w 9525"/>
                  <a:gd name="connsiteY3" fmla="*/ 6858 h 9525"/>
                  <a:gd name="connsiteX4" fmla="*/ 2096 w 9525"/>
                  <a:gd name="connsiteY4" fmla="*/ 6763 h 9525"/>
                  <a:gd name="connsiteX5" fmla="*/ 1619 w 9525"/>
                  <a:gd name="connsiteY5" fmla="*/ 8668 h 9525"/>
                  <a:gd name="connsiteX6" fmla="*/ 1524 w 9525"/>
                  <a:gd name="connsiteY6" fmla="*/ 11240 h 9525"/>
                  <a:gd name="connsiteX7" fmla="*/ 11049 w 9525"/>
                  <a:gd name="connsiteY7" fmla="*/ 4191 h 9525"/>
                  <a:gd name="connsiteX8" fmla="*/ 13716 w 9525"/>
                  <a:gd name="connsiteY8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9525">
                    <a:moveTo>
                      <a:pt x="13716" y="0"/>
                    </a:moveTo>
                    <a:cubicBezTo>
                      <a:pt x="13430" y="0"/>
                      <a:pt x="12859" y="0"/>
                      <a:pt x="11621" y="286"/>
                    </a:cubicBezTo>
                    <a:cubicBezTo>
                      <a:pt x="5048" y="2096"/>
                      <a:pt x="286" y="6191"/>
                      <a:pt x="0" y="6763"/>
                    </a:cubicBezTo>
                    <a:cubicBezTo>
                      <a:pt x="0" y="6763"/>
                      <a:pt x="95" y="6858"/>
                      <a:pt x="95" y="6858"/>
                    </a:cubicBezTo>
                    <a:cubicBezTo>
                      <a:pt x="762" y="6858"/>
                      <a:pt x="1429" y="6572"/>
                      <a:pt x="2096" y="6763"/>
                    </a:cubicBezTo>
                    <a:cubicBezTo>
                      <a:pt x="2191" y="7239"/>
                      <a:pt x="2286" y="7334"/>
                      <a:pt x="1619" y="8668"/>
                    </a:cubicBezTo>
                    <a:cubicBezTo>
                      <a:pt x="1238" y="9430"/>
                      <a:pt x="190" y="11621"/>
                      <a:pt x="1524" y="11240"/>
                    </a:cubicBezTo>
                    <a:cubicBezTo>
                      <a:pt x="3715" y="10573"/>
                      <a:pt x="10287" y="4763"/>
                      <a:pt x="11049" y="4191"/>
                    </a:cubicBezTo>
                    <a:cubicBezTo>
                      <a:pt x="14288" y="1333"/>
                      <a:pt x="15049" y="95"/>
                      <a:pt x="13716" y="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xmlns="" id="{33D62BD6-C0D6-4616-AB1B-9495738077DE}"/>
                  </a:ext>
                </a:extLst>
              </p:cNvPr>
              <p:cNvSpPr/>
              <p:nvPr/>
            </p:nvSpPr>
            <p:spPr>
              <a:xfrm>
                <a:off x="1131511" y="2387519"/>
                <a:ext cx="426891" cy="313573"/>
              </a:xfrm>
              <a:custGeom>
                <a:avLst/>
                <a:gdLst>
                  <a:gd name="connsiteX0" fmla="*/ 57096 w 371475"/>
                  <a:gd name="connsiteY0" fmla="*/ 25527 h 266700"/>
                  <a:gd name="connsiteX1" fmla="*/ 34998 w 371475"/>
                  <a:gd name="connsiteY1" fmla="*/ 35719 h 266700"/>
                  <a:gd name="connsiteX2" fmla="*/ 2042 w 371475"/>
                  <a:gd name="connsiteY2" fmla="*/ 46672 h 266700"/>
                  <a:gd name="connsiteX3" fmla="*/ 15377 w 371475"/>
                  <a:gd name="connsiteY3" fmla="*/ 62008 h 266700"/>
                  <a:gd name="connsiteX4" fmla="*/ 73765 w 371475"/>
                  <a:gd name="connsiteY4" fmla="*/ 61913 h 266700"/>
                  <a:gd name="connsiteX5" fmla="*/ 90910 w 371475"/>
                  <a:gd name="connsiteY5" fmla="*/ 105156 h 266700"/>
                  <a:gd name="connsiteX6" fmla="*/ 87767 w 371475"/>
                  <a:gd name="connsiteY6" fmla="*/ 112395 h 266700"/>
                  <a:gd name="connsiteX7" fmla="*/ 93386 w 371475"/>
                  <a:gd name="connsiteY7" fmla="*/ 118586 h 266700"/>
                  <a:gd name="connsiteX8" fmla="*/ 95672 w 371475"/>
                  <a:gd name="connsiteY8" fmla="*/ 131731 h 266700"/>
                  <a:gd name="connsiteX9" fmla="*/ 116913 w 371475"/>
                  <a:gd name="connsiteY9" fmla="*/ 126492 h 266700"/>
                  <a:gd name="connsiteX10" fmla="*/ 124629 w 371475"/>
                  <a:gd name="connsiteY10" fmla="*/ 144685 h 266700"/>
                  <a:gd name="connsiteX11" fmla="*/ 102531 w 371475"/>
                  <a:gd name="connsiteY11" fmla="*/ 159258 h 266700"/>
                  <a:gd name="connsiteX12" fmla="*/ 98911 w 371475"/>
                  <a:gd name="connsiteY12" fmla="*/ 182594 h 266700"/>
                  <a:gd name="connsiteX13" fmla="*/ 162252 w 371475"/>
                  <a:gd name="connsiteY13" fmla="*/ 264033 h 266700"/>
                  <a:gd name="connsiteX14" fmla="*/ 134439 w 371475"/>
                  <a:gd name="connsiteY14" fmla="*/ 16383 h 266700"/>
                  <a:gd name="connsiteX15" fmla="*/ 162252 w 371475"/>
                  <a:gd name="connsiteY15" fmla="*/ 264033 h 266700"/>
                  <a:gd name="connsiteX16" fmla="*/ 217021 w 371475"/>
                  <a:gd name="connsiteY16" fmla="*/ 268891 h 266700"/>
                  <a:gd name="connsiteX17" fmla="*/ 231594 w 371475"/>
                  <a:gd name="connsiteY17" fmla="*/ 216408 h 266700"/>
                  <a:gd name="connsiteX18" fmla="*/ 233213 w 371475"/>
                  <a:gd name="connsiteY18" fmla="*/ 195834 h 266700"/>
                  <a:gd name="connsiteX19" fmla="*/ 248073 w 371475"/>
                  <a:gd name="connsiteY19" fmla="*/ 188500 h 266700"/>
                  <a:gd name="connsiteX20" fmla="*/ 288839 w 371475"/>
                  <a:gd name="connsiteY20" fmla="*/ 168974 h 266700"/>
                  <a:gd name="connsiteX21" fmla="*/ 297698 w 371475"/>
                  <a:gd name="connsiteY21" fmla="*/ 153257 h 266700"/>
                  <a:gd name="connsiteX22" fmla="*/ 352276 w 371475"/>
                  <a:gd name="connsiteY22" fmla="*/ 134302 h 266700"/>
                  <a:gd name="connsiteX23" fmla="*/ 373612 w 371475"/>
                  <a:gd name="connsiteY23" fmla="*/ 123634 h 266700"/>
                  <a:gd name="connsiteX24" fmla="*/ 372945 w 371475"/>
                  <a:gd name="connsiteY24" fmla="*/ 115919 h 266700"/>
                  <a:gd name="connsiteX25" fmla="*/ 352371 w 371475"/>
                  <a:gd name="connsiteY25" fmla="*/ 96012 h 266700"/>
                  <a:gd name="connsiteX26" fmla="*/ 346371 w 371475"/>
                  <a:gd name="connsiteY26" fmla="*/ 79248 h 266700"/>
                  <a:gd name="connsiteX27" fmla="*/ 348275 w 371475"/>
                  <a:gd name="connsiteY27" fmla="*/ 67628 h 266700"/>
                  <a:gd name="connsiteX28" fmla="*/ 339703 w 371475"/>
                  <a:gd name="connsiteY28" fmla="*/ 54673 h 266700"/>
                  <a:gd name="connsiteX29" fmla="*/ 303603 w 371475"/>
                  <a:gd name="connsiteY29" fmla="*/ 30385 h 266700"/>
                  <a:gd name="connsiteX30" fmla="*/ 304175 w 371475"/>
                  <a:gd name="connsiteY30" fmla="*/ 29051 h 266700"/>
                  <a:gd name="connsiteX31" fmla="*/ 305889 w 371475"/>
                  <a:gd name="connsiteY31" fmla="*/ 28384 h 266700"/>
                  <a:gd name="connsiteX32" fmla="*/ 271980 w 371475"/>
                  <a:gd name="connsiteY32" fmla="*/ 8477 h 266700"/>
                  <a:gd name="connsiteX33" fmla="*/ 268646 w 371475"/>
                  <a:gd name="connsiteY33" fmla="*/ 6858 h 266700"/>
                  <a:gd name="connsiteX34" fmla="*/ 269313 w 371475"/>
                  <a:gd name="connsiteY34" fmla="*/ 4096 h 266700"/>
                  <a:gd name="connsiteX35" fmla="*/ 270647 w 371475"/>
                  <a:gd name="connsiteY35" fmla="*/ 3715 h 266700"/>
                  <a:gd name="connsiteX36" fmla="*/ 253692 w 371475"/>
                  <a:gd name="connsiteY36" fmla="*/ 2286 h 266700"/>
                  <a:gd name="connsiteX37" fmla="*/ 232737 w 371475"/>
                  <a:gd name="connsiteY37" fmla="*/ 4001 h 266700"/>
                  <a:gd name="connsiteX38" fmla="*/ 212449 w 371475"/>
                  <a:gd name="connsiteY38" fmla="*/ 286 h 266700"/>
                  <a:gd name="connsiteX39" fmla="*/ 172634 w 371475"/>
                  <a:gd name="connsiteY39" fmla="*/ 286 h 266700"/>
                  <a:gd name="connsiteX40" fmla="*/ 155108 w 371475"/>
                  <a:gd name="connsiteY40" fmla="*/ 2381 h 266700"/>
                  <a:gd name="connsiteX41" fmla="*/ 155013 w 371475"/>
                  <a:gd name="connsiteY41" fmla="*/ 2381 h 266700"/>
                  <a:gd name="connsiteX42" fmla="*/ 129677 w 371475"/>
                  <a:gd name="connsiteY42" fmla="*/ 4858 h 266700"/>
                  <a:gd name="connsiteX43" fmla="*/ 129677 w 371475"/>
                  <a:gd name="connsiteY43" fmla="*/ 4858 h 266700"/>
                  <a:gd name="connsiteX44" fmla="*/ 129200 w 371475"/>
                  <a:gd name="connsiteY44" fmla="*/ 4953 h 266700"/>
                  <a:gd name="connsiteX45" fmla="*/ 129391 w 371475"/>
                  <a:gd name="connsiteY45" fmla="*/ 5048 h 266700"/>
                  <a:gd name="connsiteX46" fmla="*/ 129962 w 371475"/>
                  <a:gd name="connsiteY46" fmla="*/ 5144 h 266700"/>
                  <a:gd name="connsiteX47" fmla="*/ 143012 w 371475"/>
                  <a:gd name="connsiteY47" fmla="*/ 6668 h 266700"/>
                  <a:gd name="connsiteX48" fmla="*/ 131010 w 371475"/>
                  <a:gd name="connsiteY48" fmla="*/ 6572 h 266700"/>
                  <a:gd name="connsiteX49" fmla="*/ 119294 w 371475"/>
                  <a:gd name="connsiteY49" fmla="*/ 7048 h 266700"/>
                  <a:gd name="connsiteX50" fmla="*/ 49952 w 371475"/>
                  <a:gd name="connsiteY50" fmla="*/ 24670 h 266700"/>
                  <a:gd name="connsiteX51" fmla="*/ 57096 w 371475"/>
                  <a:gd name="connsiteY51" fmla="*/ 25527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71475" h="266700">
                    <a:moveTo>
                      <a:pt x="57096" y="25527"/>
                    </a:moveTo>
                    <a:cubicBezTo>
                      <a:pt x="52715" y="30956"/>
                      <a:pt x="41189" y="34100"/>
                      <a:pt x="34998" y="35719"/>
                    </a:cubicBezTo>
                    <a:cubicBezTo>
                      <a:pt x="34712" y="35814"/>
                      <a:pt x="3375" y="44863"/>
                      <a:pt x="2042" y="46672"/>
                    </a:cubicBezTo>
                    <a:cubicBezTo>
                      <a:pt x="-6626" y="58293"/>
                      <a:pt x="15091" y="62008"/>
                      <a:pt x="15377" y="62008"/>
                    </a:cubicBezTo>
                    <a:cubicBezTo>
                      <a:pt x="69288" y="58103"/>
                      <a:pt x="69955" y="58674"/>
                      <a:pt x="73765" y="61913"/>
                    </a:cubicBezTo>
                    <a:cubicBezTo>
                      <a:pt x="74051" y="62198"/>
                      <a:pt x="99102" y="90011"/>
                      <a:pt x="90910" y="105156"/>
                    </a:cubicBezTo>
                    <a:cubicBezTo>
                      <a:pt x="87576" y="111347"/>
                      <a:pt x="87671" y="111538"/>
                      <a:pt x="87767" y="112395"/>
                    </a:cubicBezTo>
                    <a:cubicBezTo>
                      <a:pt x="88338" y="115633"/>
                      <a:pt x="92243" y="115919"/>
                      <a:pt x="93386" y="118586"/>
                    </a:cubicBezTo>
                    <a:cubicBezTo>
                      <a:pt x="95101" y="122777"/>
                      <a:pt x="93386" y="127635"/>
                      <a:pt x="95672" y="131731"/>
                    </a:cubicBezTo>
                    <a:cubicBezTo>
                      <a:pt x="102816" y="130016"/>
                      <a:pt x="108436" y="122682"/>
                      <a:pt x="116913" y="126492"/>
                    </a:cubicBezTo>
                    <a:cubicBezTo>
                      <a:pt x="131391" y="132969"/>
                      <a:pt x="124724" y="144590"/>
                      <a:pt x="124629" y="144685"/>
                    </a:cubicBezTo>
                    <a:cubicBezTo>
                      <a:pt x="118723" y="151733"/>
                      <a:pt x="107864" y="151352"/>
                      <a:pt x="102531" y="159258"/>
                    </a:cubicBezTo>
                    <a:cubicBezTo>
                      <a:pt x="99578" y="163640"/>
                      <a:pt x="96720" y="175546"/>
                      <a:pt x="98911" y="182594"/>
                    </a:cubicBezTo>
                    <a:cubicBezTo>
                      <a:pt x="99959" y="185928"/>
                      <a:pt x="142059" y="257175"/>
                      <a:pt x="162252" y="264033"/>
                    </a:cubicBezTo>
                    <a:cubicBezTo>
                      <a:pt x="152156" y="115824"/>
                      <a:pt x="144726" y="48387"/>
                      <a:pt x="134439" y="16383"/>
                    </a:cubicBezTo>
                    <a:cubicBezTo>
                      <a:pt x="143583" y="44577"/>
                      <a:pt x="151013" y="99822"/>
                      <a:pt x="162252" y="264033"/>
                    </a:cubicBezTo>
                    <a:cubicBezTo>
                      <a:pt x="212735" y="273749"/>
                      <a:pt x="213783" y="272510"/>
                      <a:pt x="217021" y="268891"/>
                    </a:cubicBezTo>
                    <a:cubicBezTo>
                      <a:pt x="222355" y="262890"/>
                      <a:pt x="231499" y="216789"/>
                      <a:pt x="231594" y="216408"/>
                    </a:cubicBezTo>
                    <a:cubicBezTo>
                      <a:pt x="232928" y="209645"/>
                      <a:pt x="229308" y="202406"/>
                      <a:pt x="233213" y="195834"/>
                    </a:cubicBezTo>
                    <a:cubicBezTo>
                      <a:pt x="235309" y="192405"/>
                      <a:pt x="235500" y="192310"/>
                      <a:pt x="248073" y="188500"/>
                    </a:cubicBezTo>
                    <a:cubicBezTo>
                      <a:pt x="287792" y="176498"/>
                      <a:pt x="287792" y="176498"/>
                      <a:pt x="288839" y="168974"/>
                    </a:cubicBezTo>
                    <a:cubicBezTo>
                      <a:pt x="289887" y="161163"/>
                      <a:pt x="290459" y="156972"/>
                      <a:pt x="297698" y="153257"/>
                    </a:cubicBezTo>
                    <a:cubicBezTo>
                      <a:pt x="315033" y="144494"/>
                      <a:pt x="334941" y="143256"/>
                      <a:pt x="352276" y="134302"/>
                    </a:cubicBezTo>
                    <a:cubicBezTo>
                      <a:pt x="359325" y="130588"/>
                      <a:pt x="367135" y="128302"/>
                      <a:pt x="373612" y="123634"/>
                    </a:cubicBezTo>
                    <a:cubicBezTo>
                      <a:pt x="373803" y="123539"/>
                      <a:pt x="377041" y="121158"/>
                      <a:pt x="372945" y="115919"/>
                    </a:cubicBezTo>
                    <a:cubicBezTo>
                      <a:pt x="367040" y="108299"/>
                      <a:pt x="358086" y="103918"/>
                      <a:pt x="352371" y="96012"/>
                    </a:cubicBezTo>
                    <a:cubicBezTo>
                      <a:pt x="348752" y="90964"/>
                      <a:pt x="348847" y="84677"/>
                      <a:pt x="346371" y="79248"/>
                    </a:cubicBezTo>
                    <a:cubicBezTo>
                      <a:pt x="343418" y="72962"/>
                      <a:pt x="344751" y="71247"/>
                      <a:pt x="348275" y="67628"/>
                    </a:cubicBezTo>
                    <a:cubicBezTo>
                      <a:pt x="353229" y="62675"/>
                      <a:pt x="349800" y="60579"/>
                      <a:pt x="339703" y="54673"/>
                    </a:cubicBezTo>
                    <a:cubicBezTo>
                      <a:pt x="306746" y="35147"/>
                      <a:pt x="306461" y="34766"/>
                      <a:pt x="303603" y="30385"/>
                    </a:cubicBezTo>
                    <a:cubicBezTo>
                      <a:pt x="303794" y="30004"/>
                      <a:pt x="303984" y="29432"/>
                      <a:pt x="304175" y="29051"/>
                    </a:cubicBezTo>
                    <a:cubicBezTo>
                      <a:pt x="304651" y="28861"/>
                      <a:pt x="305413" y="28575"/>
                      <a:pt x="305889" y="28384"/>
                    </a:cubicBezTo>
                    <a:cubicBezTo>
                      <a:pt x="296269" y="18955"/>
                      <a:pt x="276647" y="26384"/>
                      <a:pt x="271980" y="8477"/>
                    </a:cubicBezTo>
                    <a:cubicBezTo>
                      <a:pt x="271028" y="8001"/>
                      <a:pt x="269694" y="7334"/>
                      <a:pt x="268646" y="6858"/>
                    </a:cubicBezTo>
                    <a:cubicBezTo>
                      <a:pt x="268837" y="6001"/>
                      <a:pt x="269123" y="4858"/>
                      <a:pt x="269313" y="4096"/>
                    </a:cubicBezTo>
                    <a:cubicBezTo>
                      <a:pt x="269694" y="4001"/>
                      <a:pt x="270266" y="3810"/>
                      <a:pt x="270647" y="3715"/>
                    </a:cubicBezTo>
                    <a:cubicBezTo>
                      <a:pt x="266360" y="3143"/>
                      <a:pt x="253883" y="2286"/>
                      <a:pt x="253692" y="2286"/>
                    </a:cubicBezTo>
                    <a:cubicBezTo>
                      <a:pt x="245310" y="1810"/>
                      <a:pt x="234737" y="3619"/>
                      <a:pt x="232737" y="4001"/>
                    </a:cubicBezTo>
                    <a:cubicBezTo>
                      <a:pt x="225498" y="5334"/>
                      <a:pt x="219402" y="571"/>
                      <a:pt x="212449" y="286"/>
                    </a:cubicBezTo>
                    <a:cubicBezTo>
                      <a:pt x="202733" y="-95"/>
                      <a:pt x="181207" y="-95"/>
                      <a:pt x="172634" y="286"/>
                    </a:cubicBezTo>
                    <a:cubicBezTo>
                      <a:pt x="156918" y="1143"/>
                      <a:pt x="156918" y="1143"/>
                      <a:pt x="155108" y="2381"/>
                    </a:cubicBezTo>
                    <a:cubicBezTo>
                      <a:pt x="155108" y="2381"/>
                      <a:pt x="155108" y="2381"/>
                      <a:pt x="155013" y="2381"/>
                    </a:cubicBezTo>
                    <a:cubicBezTo>
                      <a:pt x="137868" y="3334"/>
                      <a:pt x="137868" y="3334"/>
                      <a:pt x="129677" y="4858"/>
                    </a:cubicBezTo>
                    <a:lnTo>
                      <a:pt x="129677" y="4858"/>
                    </a:lnTo>
                    <a:cubicBezTo>
                      <a:pt x="129486" y="4858"/>
                      <a:pt x="129296" y="4763"/>
                      <a:pt x="129200" y="4953"/>
                    </a:cubicBezTo>
                    <a:cubicBezTo>
                      <a:pt x="129200" y="5048"/>
                      <a:pt x="129296" y="4953"/>
                      <a:pt x="129391" y="5048"/>
                    </a:cubicBezTo>
                    <a:cubicBezTo>
                      <a:pt x="129581" y="5048"/>
                      <a:pt x="129772" y="5144"/>
                      <a:pt x="129962" y="5144"/>
                    </a:cubicBezTo>
                    <a:cubicBezTo>
                      <a:pt x="139964" y="5906"/>
                      <a:pt x="139964" y="5906"/>
                      <a:pt x="143012" y="6668"/>
                    </a:cubicBezTo>
                    <a:cubicBezTo>
                      <a:pt x="142154" y="6763"/>
                      <a:pt x="142154" y="6763"/>
                      <a:pt x="131010" y="6572"/>
                    </a:cubicBezTo>
                    <a:cubicBezTo>
                      <a:pt x="126438" y="6477"/>
                      <a:pt x="124724" y="6477"/>
                      <a:pt x="119294" y="7048"/>
                    </a:cubicBezTo>
                    <a:cubicBezTo>
                      <a:pt x="79099" y="11525"/>
                      <a:pt x="50238" y="24479"/>
                      <a:pt x="49952" y="24670"/>
                    </a:cubicBezTo>
                    <a:cubicBezTo>
                      <a:pt x="51286" y="25527"/>
                      <a:pt x="51286" y="25527"/>
                      <a:pt x="57096" y="25527"/>
                    </a:cubicBezTo>
                    <a:close/>
                  </a:path>
                </a:pathLst>
              </a:custGeom>
              <a:solidFill>
                <a:srgbClr val="91DAE1">
                  <a:alpha val="6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xmlns="" id="{9A1E7358-26A5-46CE-871D-72BF545028F1}"/>
                  </a:ext>
                </a:extLst>
              </p:cNvPr>
              <p:cNvSpPr/>
              <p:nvPr/>
            </p:nvSpPr>
            <p:spPr>
              <a:xfrm>
                <a:off x="1003150" y="2608605"/>
                <a:ext cx="10945" cy="22398"/>
              </a:xfrm>
              <a:custGeom>
                <a:avLst/>
                <a:gdLst>
                  <a:gd name="connsiteX0" fmla="*/ 16582 w 9525"/>
                  <a:gd name="connsiteY0" fmla="*/ 7415 h 19050"/>
                  <a:gd name="connsiteX1" fmla="*/ 13915 w 9525"/>
                  <a:gd name="connsiteY1" fmla="*/ 80 h 19050"/>
                  <a:gd name="connsiteX2" fmla="*/ 199 w 9525"/>
                  <a:gd name="connsiteY2" fmla="*/ 8272 h 19050"/>
                  <a:gd name="connsiteX3" fmla="*/ 5724 w 9525"/>
                  <a:gd name="connsiteY3" fmla="*/ 20083 h 19050"/>
                  <a:gd name="connsiteX4" fmla="*/ 16582 w 9525"/>
                  <a:gd name="connsiteY4" fmla="*/ 741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16582" y="7415"/>
                    </a:moveTo>
                    <a:cubicBezTo>
                      <a:pt x="18678" y="1985"/>
                      <a:pt x="17725" y="-491"/>
                      <a:pt x="13915" y="80"/>
                    </a:cubicBezTo>
                    <a:cubicBezTo>
                      <a:pt x="13820" y="80"/>
                      <a:pt x="2295" y="3128"/>
                      <a:pt x="199" y="8272"/>
                    </a:cubicBezTo>
                    <a:cubicBezTo>
                      <a:pt x="-1039" y="11225"/>
                      <a:pt x="3819" y="18845"/>
                      <a:pt x="5724" y="20083"/>
                    </a:cubicBezTo>
                    <a:cubicBezTo>
                      <a:pt x="10391" y="23036"/>
                      <a:pt x="16582" y="7605"/>
                      <a:pt x="16582" y="7415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xmlns="" id="{98816859-E446-433B-88C2-DA10F8E71E03}"/>
                  </a:ext>
                </a:extLst>
              </p:cNvPr>
              <p:cNvSpPr/>
              <p:nvPr/>
            </p:nvSpPr>
            <p:spPr>
              <a:xfrm>
                <a:off x="1014544" y="2400959"/>
                <a:ext cx="207972" cy="78392"/>
              </a:xfrm>
              <a:custGeom>
                <a:avLst/>
                <a:gdLst>
                  <a:gd name="connsiteX0" fmla="*/ 88392 w 180975"/>
                  <a:gd name="connsiteY0" fmla="*/ 21622 h 66675"/>
                  <a:gd name="connsiteX1" fmla="*/ 80581 w 180975"/>
                  <a:gd name="connsiteY1" fmla="*/ 24575 h 66675"/>
                  <a:gd name="connsiteX2" fmla="*/ 119825 w 180975"/>
                  <a:gd name="connsiteY2" fmla="*/ 14097 h 66675"/>
                  <a:gd name="connsiteX3" fmla="*/ 72866 w 180975"/>
                  <a:gd name="connsiteY3" fmla="*/ 27908 h 66675"/>
                  <a:gd name="connsiteX4" fmla="*/ 66961 w 180975"/>
                  <a:gd name="connsiteY4" fmla="*/ 30575 h 66675"/>
                  <a:gd name="connsiteX5" fmla="*/ 62960 w 180975"/>
                  <a:gd name="connsiteY5" fmla="*/ 39052 h 66675"/>
                  <a:gd name="connsiteX6" fmla="*/ 33528 w 180975"/>
                  <a:gd name="connsiteY6" fmla="*/ 49339 h 66675"/>
                  <a:gd name="connsiteX7" fmla="*/ 39243 w 180975"/>
                  <a:gd name="connsiteY7" fmla="*/ 50864 h 66675"/>
                  <a:gd name="connsiteX8" fmla="*/ 38957 w 180975"/>
                  <a:gd name="connsiteY8" fmla="*/ 51721 h 66675"/>
                  <a:gd name="connsiteX9" fmla="*/ 51435 w 180975"/>
                  <a:gd name="connsiteY9" fmla="*/ 48006 h 66675"/>
                  <a:gd name="connsiteX10" fmla="*/ 33338 w 180975"/>
                  <a:gd name="connsiteY10" fmla="*/ 53054 h 66675"/>
                  <a:gd name="connsiteX11" fmla="*/ 20860 w 180975"/>
                  <a:gd name="connsiteY11" fmla="*/ 59817 h 66675"/>
                  <a:gd name="connsiteX12" fmla="*/ 0 w 180975"/>
                  <a:gd name="connsiteY12" fmla="*/ 70295 h 66675"/>
                  <a:gd name="connsiteX13" fmla="*/ 571 w 180975"/>
                  <a:gd name="connsiteY13" fmla="*/ 71152 h 66675"/>
                  <a:gd name="connsiteX14" fmla="*/ 15716 w 180975"/>
                  <a:gd name="connsiteY14" fmla="*/ 68961 h 66675"/>
                  <a:gd name="connsiteX15" fmla="*/ 42196 w 180975"/>
                  <a:gd name="connsiteY15" fmla="*/ 63055 h 66675"/>
                  <a:gd name="connsiteX16" fmla="*/ 39433 w 180975"/>
                  <a:gd name="connsiteY16" fmla="*/ 66294 h 66675"/>
                  <a:gd name="connsiteX17" fmla="*/ 64770 w 180975"/>
                  <a:gd name="connsiteY17" fmla="*/ 52388 h 66675"/>
                  <a:gd name="connsiteX18" fmla="*/ 62484 w 180975"/>
                  <a:gd name="connsiteY18" fmla="*/ 51816 h 66675"/>
                  <a:gd name="connsiteX19" fmla="*/ 80867 w 180975"/>
                  <a:gd name="connsiteY19" fmla="*/ 40195 h 66675"/>
                  <a:gd name="connsiteX20" fmla="*/ 106013 w 180975"/>
                  <a:gd name="connsiteY20" fmla="*/ 27241 h 66675"/>
                  <a:gd name="connsiteX21" fmla="*/ 105061 w 180975"/>
                  <a:gd name="connsiteY21" fmla="*/ 26956 h 66675"/>
                  <a:gd name="connsiteX22" fmla="*/ 135350 w 180975"/>
                  <a:gd name="connsiteY22" fmla="*/ 16859 h 66675"/>
                  <a:gd name="connsiteX23" fmla="*/ 130969 w 180975"/>
                  <a:gd name="connsiteY23" fmla="*/ 17335 h 66675"/>
                  <a:gd name="connsiteX24" fmla="*/ 171831 w 180975"/>
                  <a:gd name="connsiteY24" fmla="*/ 4667 h 66675"/>
                  <a:gd name="connsiteX25" fmla="*/ 157448 w 180975"/>
                  <a:gd name="connsiteY25" fmla="*/ 6477 h 66675"/>
                  <a:gd name="connsiteX26" fmla="*/ 186500 w 180975"/>
                  <a:gd name="connsiteY26" fmla="*/ 0 h 66675"/>
                  <a:gd name="connsiteX27" fmla="*/ 161544 w 180975"/>
                  <a:gd name="connsiteY27" fmla="*/ 2000 h 66675"/>
                  <a:gd name="connsiteX28" fmla="*/ 115824 w 180975"/>
                  <a:gd name="connsiteY28" fmla="*/ 11525 h 66675"/>
                  <a:gd name="connsiteX29" fmla="*/ 117348 w 180975"/>
                  <a:gd name="connsiteY29" fmla="*/ 12764 h 66675"/>
                  <a:gd name="connsiteX30" fmla="*/ 110585 w 180975"/>
                  <a:gd name="connsiteY30" fmla="*/ 13144 h 66675"/>
                  <a:gd name="connsiteX31" fmla="*/ 72581 w 180975"/>
                  <a:gd name="connsiteY31" fmla="*/ 24575 h 66675"/>
                  <a:gd name="connsiteX32" fmla="*/ 88392 w 180975"/>
                  <a:gd name="connsiteY32" fmla="*/ 216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80975" h="66675">
                    <a:moveTo>
                      <a:pt x="88392" y="21622"/>
                    </a:moveTo>
                    <a:cubicBezTo>
                      <a:pt x="85820" y="22669"/>
                      <a:pt x="83248" y="23622"/>
                      <a:pt x="80581" y="24575"/>
                    </a:cubicBezTo>
                    <a:cubicBezTo>
                      <a:pt x="88868" y="22669"/>
                      <a:pt x="115538" y="15335"/>
                      <a:pt x="119825" y="14097"/>
                    </a:cubicBezTo>
                    <a:cubicBezTo>
                      <a:pt x="102013" y="20002"/>
                      <a:pt x="87916" y="24670"/>
                      <a:pt x="72866" y="27908"/>
                    </a:cubicBezTo>
                    <a:cubicBezTo>
                      <a:pt x="69342" y="28670"/>
                      <a:pt x="68294" y="29527"/>
                      <a:pt x="66961" y="30575"/>
                    </a:cubicBezTo>
                    <a:cubicBezTo>
                      <a:pt x="66961" y="31623"/>
                      <a:pt x="65532" y="36671"/>
                      <a:pt x="62960" y="39052"/>
                    </a:cubicBezTo>
                    <a:cubicBezTo>
                      <a:pt x="54959" y="36671"/>
                      <a:pt x="34385" y="48577"/>
                      <a:pt x="33528" y="49339"/>
                    </a:cubicBezTo>
                    <a:cubicBezTo>
                      <a:pt x="35338" y="50101"/>
                      <a:pt x="37529" y="49816"/>
                      <a:pt x="39243" y="50864"/>
                    </a:cubicBezTo>
                    <a:cubicBezTo>
                      <a:pt x="39148" y="51149"/>
                      <a:pt x="39052" y="51530"/>
                      <a:pt x="38957" y="51721"/>
                    </a:cubicBezTo>
                    <a:cubicBezTo>
                      <a:pt x="41624" y="51340"/>
                      <a:pt x="42672" y="51244"/>
                      <a:pt x="51435" y="48006"/>
                    </a:cubicBezTo>
                    <a:cubicBezTo>
                      <a:pt x="36195" y="56293"/>
                      <a:pt x="34481" y="54292"/>
                      <a:pt x="33338" y="53054"/>
                    </a:cubicBezTo>
                    <a:cubicBezTo>
                      <a:pt x="21812" y="53340"/>
                      <a:pt x="21146" y="57721"/>
                      <a:pt x="20860" y="59817"/>
                    </a:cubicBezTo>
                    <a:cubicBezTo>
                      <a:pt x="14288" y="64103"/>
                      <a:pt x="5810" y="64579"/>
                      <a:pt x="0" y="70295"/>
                    </a:cubicBezTo>
                    <a:cubicBezTo>
                      <a:pt x="191" y="70580"/>
                      <a:pt x="381" y="70866"/>
                      <a:pt x="571" y="71152"/>
                    </a:cubicBezTo>
                    <a:cubicBezTo>
                      <a:pt x="2381" y="71247"/>
                      <a:pt x="3715" y="71342"/>
                      <a:pt x="15716" y="68961"/>
                    </a:cubicBezTo>
                    <a:cubicBezTo>
                      <a:pt x="24575" y="67246"/>
                      <a:pt x="32385" y="60960"/>
                      <a:pt x="42196" y="63055"/>
                    </a:cubicBezTo>
                    <a:cubicBezTo>
                      <a:pt x="41434" y="64770"/>
                      <a:pt x="41434" y="64770"/>
                      <a:pt x="39433" y="66294"/>
                    </a:cubicBezTo>
                    <a:cubicBezTo>
                      <a:pt x="45910" y="67627"/>
                      <a:pt x="66675" y="57531"/>
                      <a:pt x="64770" y="52388"/>
                    </a:cubicBezTo>
                    <a:cubicBezTo>
                      <a:pt x="64103" y="52197"/>
                      <a:pt x="63151" y="52006"/>
                      <a:pt x="62484" y="51816"/>
                    </a:cubicBezTo>
                    <a:cubicBezTo>
                      <a:pt x="64008" y="49625"/>
                      <a:pt x="77724" y="40957"/>
                      <a:pt x="80867" y="40195"/>
                    </a:cubicBezTo>
                    <a:cubicBezTo>
                      <a:pt x="99346" y="35719"/>
                      <a:pt x="105918" y="28765"/>
                      <a:pt x="106013" y="27241"/>
                    </a:cubicBezTo>
                    <a:cubicBezTo>
                      <a:pt x="105727" y="27146"/>
                      <a:pt x="105346" y="27051"/>
                      <a:pt x="105061" y="26956"/>
                    </a:cubicBezTo>
                    <a:cubicBezTo>
                      <a:pt x="122206" y="22479"/>
                      <a:pt x="130016" y="20383"/>
                      <a:pt x="135350" y="16859"/>
                    </a:cubicBezTo>
                    <a:cubicBezTo>
                      <a:pt x="133921" y="16764"/>
                      <a:pt x="133921" y="16764"/>
                      <a:pt x="130969" y="17335"/>
                    </a:cubicBezTo>
                    <a:cubicBezTo>
                      <a:pt x="131159" y="17240"/>
                      <a:pt x="169831" y="5239"/>
                      <a:pt x="171831" y="4667"/>
                    </a:cubicBezTo>
                    <a:cubicBezTo>
                      <a:pt x="161830" y="6096"/>
                      <a:pt x="161258" y="6191"/>
                      <a:pt x="157448" y="6477"/>
                    </a:cubicBezTo>
                    <a:cubicBezTo>
                      <a:pt x="167069" y="3905"/>
                      <a:pt x="176879" y="2476"/>
                      <a:pt x="186500" y="0"/>
                    </a:cubicBezTo>
                    <a:cubicBezTo>
                      <a:pt x="177165" y="0"/>
                      <a:pt x="161639" y="1905"/>
                      <a:pt x="161544" y="2000"/>
                    </a:cubicBezTo>
                    <a:cubicBezTo>
                      <a:pt x="161163" y="2000"/>
                      <a:pt x="123920" y="8382"/>
                      <a:pt x="115824" y="11525"/>
                    </a:cubicBezTo>
                    <a:cubicBezTo>
                      <a:pt x="116110" y="12001"/>
                      <a:pt x="116777" y="12478"/>
                      <a:pt x="117348" y="12764"/>
                    </a:cubicBezTo>
                    <a:cubicBezTo>
                      <a:pt x="115824" y="13240"/>
                      <a:pt x="114491" y="13621"/>
                      <a:pt x="110585" y="13144"/>
                    </a:cubicBezTo>
                    <a:cubicBezTo>
                      <a:pt x="107823" y="12764"/>
                      <a:pt x="75819" y="20574"/>
                      <a:pt x="72581" y="24575"/>
                    </a:cubicBezTo>
                    <a:cubicBezTo>
                      <a:pt x="74104" y="25051"/>
                      <a:pt x="74486" y="25241"/>
                      <a:pt x="88392" y="21622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xmlns="" id="{06C1CC34-FA3D-48F1-8BC9-0A1708E3D90F}"/>
                  </a:ext>
                </a:extLst>
              </p:cNvPr>
              <p:cNvSpPr/>
              <p:nvPr/>
            </p:nvSpPr>
            <p:spPr>
              <a:xfrm>
                <a:off x="915155" y="2496654"/>
                <a:ext cx="43784" cy="22398"/>
              </a:xfrm>
              <a:custGeom>
                <a:avLst/>
                <a:gdLst>
                  <a:gd name="connsiteX0" fmla="*/ 25051 w 38100"/>
                  <a:gd name="connsiteY0" fmla="*/ 4715 h 19050"/>
                  <a:gd name="connsiteX1" fmla="*/ 23051 w 38100"/>
                  <a:gd name="connsiteY1" fmla="*/ 7953 h 19050"/>
                  <a:gd name="connsiteX2" fmla="*/ 17717 w 38100"/>
                  <a:gd name="connsiteY2" fmla="*/ 12525 h 19050"/>
                  <a:gd name="connsiteX3" fmla="*/ 19050 w 38100"/>
                  <a:gd name="connsiteY3" fmla="*/ 9287 h 19050"/>
                  <a:gd name="connsiteX4" fmla="*/ 19526 w 38100"/>
                  <a:gd name="connsiteY4" fmla="*/ 7763 h 19050"/>
                  <a:gd name="connsiteX5" fmla="*/ 12573 w 38100"/>
                  <a:gd name="connsiteY5" fmla="*/ 11382 h 19050"/>
                  <a:gd name="connsiteX6" fmla="*/ 13716 w 38100"/>
                  <a:gd name="connsiteY6" fmla="*/ 11287 h 19050"/>
                  <a:gd name="connsiteX7" fmla="*/ 13716 w 38100"/>
                  <a:gd name="connsiteY7" fmla="*/ 11668 h 19050"/>
                  <a:gd name="connsiteX8" fmla="*/ 476 w 38100"/>
                  <a:gd name="connsiteY8" fmla="*/ 17859 h 19050"/>
                  <a:gd name="connsiteX9" fmla="*/ 2477 w 38100"/>
                  <a:gd name="connsiteY9" fmla="*/ 17859 h 19050"/>
                  <a:gd name="connsiteX10" fmla="*/ 2000 w 38100"/>
                  <a:gd name="connsiteY10" fmla="*/ 19193 h 19050"/>
                  <a:gd name="connsiteX11" fmla="*/ 15145 w 38100"/>
                  <a:gd name="connsiteY11" fmla="*/ 15383 h 19050"/>
                  <a:gd name="connsiteX12" fmla="*/ 0 w 38100"/>
                  <a:gd name="connsiteY12" fmla="*/ 25860 h 19050"/>
                  <a:gd name="connsiteX13" fmla="*/ 95 w 38100"/>
                  <a:gd name="connsiteY13" fmla="*/ 26051 h 19050"/>
                  <a:gd name="connsiteX14" fmla="*/ 15907 w 38100"/>
                  <a:gd name="connsiteY14" fmla="*/ 19955 h 19050"/>
                  <a:gd name="connsiteX15" fmla="*/ 24956 w 38100"/>
                  <a:gd name="connsiteY15" fmla="*/ 12430 h 19050"/>
                  <a:gd name="connsiteX16" fmla="*/ 24956 w 38100"/>
                  <a:gd name="connsiteY16" fmla="*/ 13668 h 19050"/>
                  <a:gd name="connsiteX17" fmla="*/ 24860 w 38100"/>
                  <a:gd name="connsiteY17" fmla="*/ 13859 h 19050"/>
                  <a:gd name="connsiteX18" fmla="*/ 38005 w 38100"/>
                  <a:gd name="connsiteY18" fmla="*/ 2524 h 19050"/>
                  <a:gd name="connsiteX19" fmla="*/ 40481 w 38100"/>
                  <a:gd name="connsiteY19" fmla="*/ 143 h 19050"/>
                  <a:gd name="connsiteX20" fmla="*/ 39053 w 38100"/>
                  <a:gd name="connsiteY20" fmla="*/ 143 h 19050"/>
                  <a:gd name="connsiteX21" fmla="*/ 25432 w 38100"/>
                  <a:gd name="connsiteY21" fmla="*/ 4524 h 19050"/>
                  <a:gd name="connsiteX22" fmla="*/ 25051 w 38100"/>
                  <a:gd name="connsiteY22" fmla="*/ 471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100" h="19050">
                    <a:moveTo>
                      <a:pt x="25051" y="4715"/>
                    </a:moveTo>
                    <a:cubicBezTo>
                      <a:pt x="24289" y="5763"/>
                      <a:pt x="23813" y="7001"/>
                      <a:pt x="23051" y="7953"/>
                    </a:cubicBezTo>
                    <a:cubicBezTo>
                      <a:pt x="21908" y="9287"/>
                      <a:pt x="21717" y="9382"/>
                      <a:pt x="17717" y="12525"/>
                    </a:cubicBezTo>
                    <a:cubicBezTo>
                      <a:pt x="18098" y="11573"/>
                      <a:pt x="18669" y="10239"/>
                      <a:pt x="19050" y="9287"/>
                    </a:cubicBezTo>
                    <a:cubicBezTo>
                      <a:pt x="19241" y="8811"/>
                      <a:pt x="19526" y="8334"/>
                      <a:pt x="19526" y="7763"/>
                    </a:cubicBezTo>
                    <a:cubicBezTo>
                      <a:pt x="19241" y="7572"/>
                      <a:pt x="15907" y="7953"/>
                      <a:pt x="12573" y="11382"/>
                    </a:cubicBezTo>
                    <a:cubicBezTo>
                      <a:pt x="12954" y="11382"/>
                      <a:pt x="13335" y="11382"/>
                      <a:pt x="13716" y="11287"/>
                    </a:cubicBezTo>
                    <a:cubicBezTo>
                      <a:pt x="13716" y="11382"/>
                      <a:pt x="13716" y="11573"/>
                      <a:pt x="13716" y="11668"/>
                    </a:cubicBezTo>
                    <a:cubicBezTo>
                      <a:pt x="9811" y="14907"/>
                      <a:pt x="4667" y="15478"/>
                      <a:pt x="476" y="17859"/>
                    </a:cubicBezTo>
                    <a:cubicBezTo>
                      <a:pt x="1143" y="18240"/>
                      <a:pt x="1810" y="17478"/>
                      <a:pt x="2477" y="17859"/>
                    </a:cubicBezTo>
                    <a:cubicBezTo>
                      <a:pt x="1905" y="19002"/>
                      <a:pt x="1905" y="19002"/>
                      <a:pt x="2000" y="19193"/>
                    </a:cubicBezTo>
                    <a:cubicBezTo>
                      <a:pt x="2762" y="19383"/>
                      <a:pt x="2762" y="19383"/>
                      <a:pt x="15145" y="15383"/>
                    </a:cubicBezTo>
                    <a:cubicBezTo>
                      <a:pt x="11240" y="17574"/>
                      <a:pt x="857" y="23289"/>
                      <a:pt x="0" y="25860"/>
                    </a:cubicBezTo>
                    <a:cubicBezTo>
                      <a:pt x="95" y="25956"/>
                      <a:pt x="95" y="25956"/>
                      <a:pt x="95" y="26051"/>
                    </a:cubicBezTo>
                    <a:cubicBezTo>
                      <a:pt x="191" y="26051"/>
                      <a:pt x="14097" y="20907"/>
                      <a:pt x="15907" y="19955"/>
                    </a:cubicBezTo>
                    <a:cubicBezTo>
                      <a:pt x="17145" y="19288"/>
                      <a:pt x="17145" y="19288"/>
                      <a:pt x="24956" y="12430"/>
                    </a:cubicBezTo>
                    <a:cubicBezTo>
                      <a:pt x="25051" y="12525"/>
                      <a:pt x="25241" y="12906"/>
                      <a:pt x="24956" y="13668"/>
                    </a:cubicBezTo>
                    <a:cubicBezTo>
                      <a:pt x="24956" y="13764"/>
                      <a:pt x="24860" y="13859"/>
                      <a:pt x="24860" y="13859"/>
                    </a:cubicBezTo>
                    <a:cubicBezTo>
                      <a:pt x="28480" y="10430"/>
                      <a:pt x="28480" y="10430"/>
                      <a:pt x="38005" y="2524"/>
                    </a:cubicBezTo>
                    <a:cubicBezTo>
                      <a:pt x="40005" y="810"/>
                      <a:pt x="40196" y="714"/>
                      <a:pt x="40481" y="143"/>
                    </a:cubicBezTo>
                    <a:cubicBezTo>
                      <a:pt x="39815" y="-48"/>
                      <a:pt x="39815" y="-48"/>
                      <a:pt x="39053" y="143"/>
                    </a:cubicBezTo>
                    <a:cubicBezTo>
                      <a:pt x="38957" y="143"/>
                      <a:pt x="26670" y="3858"/>
                      <a:pt x="25432" y="4524"/>
                    </a:cubicBezTo>
                    <a:cubicBezTo>
                      <a:pt x="25241" y="4524"/>
                      <a:pt x="25051" y="4620"/>
                      <a:pt x="25051" y="4715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xmlns="" id="{DC4CFF8C-66CA-4F66-9C3F-B23C14C7A709}"/>
                  </a:ext>
                </a:extLst>
              </p:cNvPr>
              <p:cNvSpPr/>
              <p:nvPr/>
            </p:nvSpPr>
            <p:spPr>
              <a:xfrm>
                <a:off x="918900" y="2521970"/>
                <a:ext cx="229864" cy="179185"/>
              </a:xfrm>
              <a:custGeom>
                <a:avLst/>
                <a:gdLst>
                  <a:gd name="connsiteX0" fmla="*/ 156858 w 200025"/>
                  <a:gd name="connsiteY0" fmla="*/ 82053 h 152400"/>
                  <a:gd name="connsiteX1" fmla="*/ 175431 w 200025"/>
                  <a:gd name="connsiteY1" fmla="*/ 97674 h 152400"/>
                  <a:gd name="connsiteX2" fmla="*/ 184480 w 200025"/>
                  <a:gd name="connsiteY2" fmla="*/ 105103 h 152400"/>
                  <a:gd name="connsiteX3" fmla="*/ 204387 w 200025"/>
                  <a:gd name="connsiteY3" fmla="*/ 73004 h 152400"/>
                  <a:gd name="connsiteX4" fmla="*/ 204864 w 200025"/>
                  <a:gd name="connsiteY4" fmla="*/ 69765 h 152400"/>
                  <a:gd name="connsiteX5" fmla="*/ 146856 w 200025"/>
                  <a:gd name="connsiteY5" fmla="*/ 56621 h 152400"/>
                  <a:gd name="connsiteX6" fmla="*/ 164001 w 200025"/>
                  <a:gd name="connsiteY6" fmla="*/ 47953 h 152400"/>
                  <a:gd name="connsiteX7" fmla="*/ 172955 w 200025"/>
                  <a:gd name="connsiteY7" fmla="*/ 42333 h 152400"/>
                  <a:gd name="connsiteX8" fmla="*/ 142189 w 200025"/>
                  <a:gd name="connsiteY8" fmla="*/ 17283 h 152400"/>
                  <a:gd name="connsiteX9" fmla="*/ 128854 w 200025"/>
                  <a:gd name="connsiteY9" fmla="*/ 15854 h 152400"/>
                  <a:gd name="connsiteX10" fmla="*/ 118758 w 200025"/>
                  <a:gd name="connsiteY10" fmla="*/ 5853 h 152400"/>
                  <a:gd name="connsiteX11" fmla="*/ 91897 w 200025"/>
                  <a:gd name="connsiteY11" fmla="*/ 13377 h 152400"/>
                  <a:gd name="connsiteX12" fmla="*/ 81324 w 200025"/>
                  <a:gd name="connsiteY12" fmla="*/ 16711 h 152400"/>
                  <a:gd name="connsiteX13" fmla="*/ 79515 w 200025"/>
                  <a:gd name="connsiteY13" fmla="*/ 519 h 152400"/>
                  <a:gd name="connsiteX14" fmla="*/ 60941 w 200025"/>
                  <a:gd name="connsiteY14" fmla="*/ 1662 h 152400"/>
                  <a:gd name="connsiteX15" fmla="*/ 1219 w 200025"/>
                  <a:gd name="connsiteY15" fmla="*/ 56049 h 152400"/>
                  <a:gd name="connsiteX16" fmla="*/ 48844 w 200025"/>
                  <a:gd name="connsiteY16" fmla="*/ 53668 h 152400"/>
                  <a:gd name="connsiteX17" fmla="*/ 62274 w 200025"/>
                  <a:gd name="connsiteY17" fmla="*/ 47477 h 152400"/>
                  <a:gd name="connsiteX18" fmla="*/ 77705 w 200025"/>
                  <a:gd name="connsiteY18" fmla="*/ 41095 h 152400"/>
                  <a:gd name="connsiteX19" fmla="*/ 88754 w 200025"/>
                  <a:gd name="connsiteY19" fmla="*/ 49668 h 152400"/>
                  <a:gd name="connsiteX20" fmla="*/ 98755 w 200025"/>
                  <a:gd name="connsiteY20" fmla="*/ 65098 h 152400"/>
                  <a:gd name="connsiteX21" fmla="*/ 115424 w 200025"/>
                  <a:gd name="connsiteY21" fmla="*/ 81386 h 152400"/>
                  <a:gd name="connsiteX22" fmla="*/ 78562 w 200025"/>
                  <a:gd name="connsiteY22" fmla="*/ 116533 h 152400"/>
                  <a:gd name="connsiteX23" fmla="*/ 47415 w 200025"/>
                  <a:gd name="connsiteY23" fmla="*/ 124248 h 152400"/>
                  <a:gd name="connsiteX24" fmla="*/ 44177 w 200025"/>
                  <a:gd name="connsiteY24" fmla="*/ 134916 h 152400"/>
                  <a:gd name="connsiteX25" fmla="*/ 70180 w 200025"/>
                  <a:gd name="connsiteY25" fmla="*/ 131202 h 152400"/>
                  <a:gd name="connsiteX26" fmla="*/ 108471 w 200025"/>
                  <a:gd name="connsiteY26" fmla="*/ 137298 h 152400"/>
                  <a:gd name="connsiteX27" fmla="*/ 96564 w 200025"/>
                  <a:gd name="connsiteY27" fmla="*/ 143108 h 152400"/>
                  <a:gd name="connsiteX28" fmla="*/ 152476 w 200025"/>
                  <a:gd name="connsiteY28" fmla="*/ 151871 h 152400"/>
                  <a:gd name="connsiteX29" fmla="*/ 150000 w 200025"/>
                  <a:gd name="connsiteY29" fmla="*/ 149490 h 152400"/>
                  <a:gd name="connsiteX30" fmla="*/ 130283 w 200025"/>
                  <a:gd name="connsiteY30" fmla="*/ 131583 h 152400"/>
                  <a:gd name="connsiteX31" fmla="*/ 157715 w 200025"/>
                  <a:gd name="connsiteY31" fmla="*/ 140631 h 152400"/>
                  <a:gd name="connsiteX32" fmla="*/ 161239 w 200025"/>
                  <a:gd name="connsiteY32" fmla="*/ 142251 h 152400"/>
                  <a:gd name="connsiteX33" fmla="*/ 169907 w 200025"/>
                  <a:gd name="connsiteY33" fmla="*/ 119295 h 152400"/>
                  <a:gd name="connsiteX34" fmla="*/ 141999 w 200025"/>
                  <a:gd name="connsiteY34" fmla="*/ 98721 h 152400"/>
                  <a:gd name="connsiteX35" fmla="*/ 156858 w 200025"/>
                  <a:gd name="connsiteY35" fmla="*/ 820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00025" h="152400">
                    <a:moveTo>
                      <a:pt x="156858" y="82053"/>
                    </a:moveTo>
                    <a:cubicBezTo>
                      <a:pt x="162573" y="81576"/>
                      <a:pt x="175336" y="97578"/>
                      <a:pt x="175431" y="97674"/>
                    </a:cubicBezTo>
                    <a:cubicBezTo>
                      <a:pt x="178479" y="101579"/>
                      <a:pt x="181623" y="105675"/>
                      <a:pt x="184480" y="105103"/>
                    </a:cubicBezTo>
                    <a:cubicBezTo>
                      <a:pt x="192386" y="103579"/>
                      <a:pt x="204292" y="73290"/>
                      <a:pt x="204387" y="73004"/>
                    </a:cubicBezTo>
                    <a:cubicBezTo>
                      <a:pt x="204673" y="72051"/>
                      <a:pt x="204959" y="70813"/>
                      <a:pt x="204864" y="69765"/>
                    </a:cubicBezTo>
                    <a:lnTo>
                      <a:pt x="146856" y="56621"/>
                    </a:lnTo>
                    <a:cubicBezTo>
                      <a:pt x="148476" y="55383"/>
                      <a:pt x="150000" y="54144"/>
                      <a:pt x="164001" y="47953"/>
                    </a:cubicBezTo>
                    <a:cubicBezTo>
                      <a:pt x="170097" y="45286"/>
                      <a:pt x="173145" y="43857"/>
                      <a:pt x="172955" y="42333"/>
                    </a:cubicBezTo>
                    <a:cubicBezTo>
                      <a:pt x="172479" y="38142"/>
                      <a:pt x="152095" y="18902"/>
                      <a:pt x="142189" y="17283"/>
                    </a:cubicBezTo>
                    <a:cubicBezTo>
                      <a:pt x="137808" y="16616"/>
                      <a:pt x="133140" y="17949"/>
                      <a:pt x="128854" y="15854"/>
                    </a:cubicBezTo>
                    <a:cubicBezTo>
                      <a:pt x="124377" y="13663"/>
                      <a:pt x="124854" y="6329"/>
                      <a:pt x="118758" y="5853"/>
                    </a:cubicBezTo>
                    <a:cubicBezTo>
                      <a:pt x="113043" y="5376"/>
                      <a:pt x="100851" y="10044"/>
                      <a:pt x="91897" y="13377"/>
                    </a:cubicBezTo>
                    <a:cubicBezTo>
                      <a:pt x="82848" y="16806"/>
                      <a:pt x="82753" y="16806"/>
                      <a:pt x="81324" y="16711"/>
                    </a:cubicBezTo>
                    <a:cubicBezTo>
                      <a:pt x="80753" y="15282"/>
                      <a:pt x="80086" y="13758"/>
                      <a:pt x="79515" y="519"/>
                    </a:cubicBezTo>
                    <a:cubicBezTo>
                      <a:pt x="75800" y="-910"/>
                      <a:pt x="64370" y="995"/>
                      <a:pt x="60941" y="1662"/>
                    </a:cubicBezTo>
                    <a:cubicBezTo>
                      <a:pt x="43510" y="5757"/>
                      <a:pt x="-8592" y="49382"/>
                      <a:pt x="1219" y="56049"/>
                    </a:cubicBezTo>
                    <a:cubicBezTo>
                      <a:pt x="10935" y="62717"/>
                      <a:pt x="44367" y="55859"/>
                      <a:pt x="48844" y="53668"/>
                    </a:cubicBezTo>
                    <a:cubicBezTo>
                      <a:pt x="48177" y="50906"/>
                      <a:pt x="47701" y="49001"/>
                      <a:pt x="62274" y="47477"/>
                    </a:cubicBezTo>
                    <a:cubicBezTo>
                      <a:pt x="74657" y="46143"/>
                      <a:pt x="76467" y="43095"/>
                      <a:pt x="77705" y="41095"/>
                    </a:cubicBezTo>
                    <a:cubicBezTo>
                      <a:pt x="80753" y="42714"/>
                      <a:pt x="88659" y="49572"/>
                      <a:pt x="88754" y="49668"/>
                    </a:cubicBezTo>
                    <a:cubicBezTo>
                      <a:pt x="93040" y="54240"/>
                      <a:pt x="94755" y="60336"/>
                      <a:pt x="98755" y="65098"/>
                    </a:cubicBezTo>
                    <a:cubicBezTo>
                      <a:pt x="103803" y="71099"/>
                      <a:pt x="115233" y="70432"/>
                      <a:pt x="115424" y="81386"/>
                    </a:cubicBezTo>
                    <a:cubicBezTo>
                      <a:pt x="115424" y="81576"/>
                      <a:pt x="112947" y="106246"/>
                      <a:pt x="78562" y="116533"/>
                    </a:cubicBezTo>
                    <a:cubicBezTo>
                      <a:pt x="68275" y="119581"/>
                      <a:pt x="57131" y="119010"/>
                      <a:pt x="47415" y="124248"/>
                    </a:cubicBezTo>
                    <a:cubicBezTo>
                      <a:pt x="43129" y="126534"/>
                      <a:pt x="42939" y="133773"/>
                      <a:pt x="44177" y="134916"/>
                    </a:cubicBezTo>
                    <a:cubicBezTo>
                      <a:pt x="46082" y="136631"/>
                      <a:pt x="52178" y="137393"/>
                      <a:pt x="70180" y="131202"/>
                    </a:cubicBezTo>
                    <a:cubicBezTo>
                      <a:pt x="83991" y="126534"/>
                      <a:pt x="83991" y="126534"/>
                      <a:pt x="108471" y="137298"/>
                    </a:cubicBezTo>
                    <a:cubicBezTo>
                      <a:pt x="106470" y="139393"/>
                      <a:pt x="106470" y="139393"/>
                      <a:pt x="96564" y="143108"/>
                    </a:cubicBezTo>
                    <a:cubicBezTo>
                      <a:pt x="101994" y="147870"/>
                      <a:pt x="143904" y="156633"/>
                      <a:pt x="152476" y="151871"/>
                    </a:cubicBezTo>
                    <a:cubicBezTo>
                      <a:pt x="152095" y="150537"/>
                      <a:pt x="152095" y="150537"/>
                      <a:pt x="150000" y="149490"/>
                    </a:cubicBezTo>
                    <a:cubicBezTo>
                      <a:pt x="148857" y="148918"/>
                      <a:pt x="148857" y="148918"/>
                      <a:pt x="130283" y="131583"/>
                    </a:cubicBezTo>
                    <a:cubicBezTo>
                      <a:pt x="144856" y="133107"/>
                      <a:pt x="149428" y="135012"/>
                      <a:pt x="157715" y="140631"/>
                    </a:cubicBezTo>
                    <a:cubicBezTo>
                      <a:pt x="159334" y="141774"/>
                      <a:pt x="160477" y="142536"/>
                      <a:pt x="161239" y="142251"/>
                    </a:cubicBezTo>
                    <a:cubicBezTo>
                      <a:pt x="165906" y="140822"/>
                      <a:pt x="173717" y="123201"/>
                      <a:pt x="169907" y="119295"/>
                    </a:cubicBezTo>
                    <a:cubicBezTo>
                      <a:pt x="161811" y="110818"/>
                      <a:pt x="146666" y="111961"/>
                      <a:pt x="141999" y="98721"/>
                    </a:cubicBezTo>
                    <a:cubicBezTo>
                      <a:pt x="138189" y="87958"/>
                      <a:pt x="156667" y="82053"/>
                      <a:pt x="156858" y="82053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xmlns="" id="{CD13686B-6D99-434C-8045-A720E8A636C1}"/>
                  </a:ext>
                </a:extLst>
              </p:cNvPr>
              <p:cNvSpPr/>
              <p:nvPr/>
            </p:nvSpPr>
            <p:spPr>
              <a:xfrm>
                <a:off x="881226" y="2516531"/>
                <a:ext cx="10945" cy="11198"/>
              </a:xfrm>
              <a:custGeom>
                <a:avLst/>
                <a:gdLst>
                  <a:gd name="connsiteX0" fmla="*/ 0 w 0"/>
                  <a:gd name="connsiteY0" fmla="*/ 4000 h 0"/>
                  <a:gd name="connsiteX1" fmla="*/ 6382 w 0"/>
                  <a:gd name="connsiteY1" fmla="*/ 1143 h 0"/>
                  <a:gd name="connsiteX2" fmla="*/ 8001 w 0"/>
                  <a:gd name="connsiteY2" fmla="*/ 0 h 0"/>
                  <a:gd name="connsiteX3" fmla="*/ 7906 w 0"/>
                  <a:gd name="connsiteY3" fmla="*/ 0 h 0"/>
                  <a:gd name="connsiteX4" fmla="*/ 7525 w 0"/>
                  <a:gd name="connsiteY4" fmla="*/ 95 h 0"/>
                  <a:gd name="connsiteX5" fmla="*/ 0 w 0"/>
                  <a:gd name="connsiteY5" fmla="*/ 400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>
                    <a:moveTo>
                      <a:pt x="0" y="4000"/>
                    </a:moveTo>
                    <a:cubicBezTo>
                      <a:pt x="476" y="4381"/>
                      <a:pt x="3810" y="2857"/>
                      <a:pt x="6382" y="1143"/>
                    </a:cubicBezTo>
                    <a:cubicBezTo>
                      <a:pt x="6953" y="857"/>
                      <a:pt x="7810" y="191"/>
                      <a:pt x="8001" y="0"/>
                    </a:cubicBezTo>
                    <a:cubicBezTo>
                      <a:pt x="8001" y="0"/>
                      <a:pt x="7906" y="0"/>
                      <a:pt x="7906" y="0"/>
                    </a:cubicBezTo>
                    <a:cubicBezTo>
                      <a:pt x="7810" y="0"/>
                      <a:pt x="7620" y="0"/>
                      <a:pt x="7525" y="95"/>
                    </a:cubicBezTo>
                    <a:cubicBezTo>
                      <a:pt x="6382" y="572"/>
                      <a:pt x="95" y="3524"/>
                      <a:pt x="0" y="400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xmlns="" id="{C59F03BB-65F8-4A62-9055-80924E1E546A}"/>
                  </a:ext>
                </a:extLst>
              </p:cNvPr>
              <p:cNvSpPr/>
              <p:nvPr/>
            </p:nvSpPr>
            <p:spPr>
              <a:xfrm>
                <a:off x="1240904" y="2544964"/>
                <a:ext cx="21892" cy="11198"/>
              </a:xfrm>
              <a:custGeom>
                <a:avLst/>
                <a:gdLst>
                  <a:gd name="connsiteX0" fmla="*/ 8099 w 19050"/>
                  <a:gd name="connsiteY0" fmla="*/ 12489 h 9525"/>
                  <a:gd name="connsiteX1" fmla="*/ 16957 w 19050"/>
                  <a:gd name="connsiteY1" fmla="*/ 10679 h 9525"/>
                  <a:gd name="connsiteX2" fmla="*/ 19815 w 19050"/>
                  <a:gd name="connsiteY2" fmla="*/ 8012 h 9525"/>
                  <a:gd name="connsiteX3" fmla="*/ 19434 w 19050"/>
                  <a:gd name="connsiteY3" fmla="*/ 5631 h 9525"/>
                  <a:gd name="connsiteX4" fmla="*/ 16100 w 19050"/>
                  <a:gd name="connsiteY4" fmla="*/ 2678 h 9525"/>
                  <a:gd name="connsiteX5" fmla="*/ 15433 w 19050"/>
                  <a:gd name="connsiteY5" fmla="*/ 869 h 9525"/>
                  <a:gd name="connsiteX6" fmla="*/ 15243 w 19050"/>
                  <a:gd name="connsiteY6" fmla="*/ 488 h 9525"/>
                  <a:gd name="connsiteX7" fmla="*/ 10956 w 19050"/>
                  <a:gd name="connsiteY7" fmla="*/ 107 h 9525"/>
                  <a:gd name="connsiteX8" fmla="*/ 1812 w 19050"/>
                  <a:gd name="connsiteY8" fmla="*/ 11346 h 9525"/>
                  <a:gd name="connsiteX9" fmla="*/ 8099 w 19050"/>
                  <a:gd name="connsiteY9" fmla="*/ 1248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9525">
                    <a:moveTo>
                      <a:pt x="8099" y="12489"/>
                    </a:moveTo>
                    <a:lnTo>
                      <a:pt x="16957" y="10679"/>
                    </a:lnTo>
                    <a:cubicBezTo>
                      <a:pt x="16957" y="10679"/>
                      <a:pt x="19243" y="9632"/>
                      <a:pt x="19815" y="8012"/>
                    </a:cubicBezTo>
                    <a:cubicBezTo>
                      <a:pt x="20196" y="6965"/>
                      <a:pt x="19815" y="6298"/>
                      <a:pt x="19434" y="5631"/>
                    </a:cubicBezTo>
                    <a:cubicBezTo>
                      <a:pt x="18672" y="4298"/>
                      <a:pt x="17052" y="3917"/>
                      <a:pt x="16100" y="2678"/>
                    </a:cubicBezTo>
                    <a:cubicBezTo>
                      <a:pt x="15528" y="1916"/>
                      <a:pt x="15433" y="1250"/>
                      <a:pt x="15433" y="869"/>
                    </a:cubicBezTo>
                    <a:cubicBezTo>
                      <a:pt x="15433" y="773"/>
                      <a:pt x="15433" y="583"/>
                      <a:pt x="15243" y="488"/>
                    </a:cubicBezTo>
                    <a:cubicBezTo>
                      <a:pt x="15243" y="488"/>
                      <a:pt x="14100" y="-274"/>
                      <a:pt x="10956" y="107"/>
                    </a:cubicBezTo>
                    <a:cubicBezTo>
                      <a:pt x="6956" y="964"/>
                      <a:pt x="-4379" y="7536"/>
                      <a:pt x="1812" y="11346"/>
                    </a:cubicBezTo>
                    <a:cubicBezTo>
                      <a:pt x="3336" y="12299"/>
                      <a:pt x="5622" y="12965"/>
                      <a:pt x="8099" y="1248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xmlns="" id="{A37AAD48-2CF8-4E53-9160-F99217A3A1AB}"/>
                  </a:ext>
                </a:extLst>
              </p:cNvPr>
              <p:cNvSpPr/>
              <p:nvPr/>
            </p:nvSpPr>
            <p:spPr>
              <a:xfrm>
                <a:off x="1018692" y="2518765"/>
                <a:ext cx="21892" cy="11198"/>
              </a:xfrm>
              <a:custGeom>
                <a:avLst/>
                <a:gdLst>
                  <a:gd name="connsiteX0" fmla="*/ 27730 w 19050"/>
                  <a:gd name="connsiteY0" fmla="*/ 4195 h 9525"/>
                  <a:gd name="connsiteX1" fmla="*/ 27921 w 19050"/>
                  <a:gd name="connsiteY1" fmla="*/ 4005 h 9525"/>
                  <a:gd name="connsiteX2" fmla="*/ 5537 w 19050"/>
                  <a:gd name="connsiteY2" fmla="*/ 290 h 9525"/>
                  <a:gd name="connsiteX3" fmla="*/ 1918 w 19050"/>
                  <a:gd name="connsiteY3" fmla="*/ 8577 h 9525"/>
                  <a:gd name="connsiteX4" fmla="*/ 27730 w 19050"/>
                  <a:gd name="connsiteY4" fmla="*/ 419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27730" y="4195"/>
                    </a:moveTo>
                    <a:cubicBezTo>
                      <a:pt x="27826" y="4195"/>
                      <a:pt x="27826" y="4100"/>
                      <a:pt x="27921" y="4005"/>
                    </a:cubicBezTo>
                    <a:cubicBezTo>
                      <a:pt x="26968" y="2576"/>
                      <a:pt x="14681" y="-1044"/>
                      <a:pt x="5537" y="290"/>
                    </a:cubicBezTo>
                    <a:cubicBezTo>
                      <a:pt x="-2464" y="1623"/>
                      <a:pt x="13" y="7053"/>
                      <a:pt x="1918" y="8577"/>
                    </a:cubicBezTo>
                    <a:cubicBezTo>
                      <a:pt x="7918" y="13530"/>
                      <a:pt x="27540" y="4290"/>
                      <a:pt x="27730" y="4195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xmlns="" id="{17BD90B6-C3F5-43E4-AAD3-315C5903E799}"/>
                  </a:ext>
                </a:extLst>
              </p:cNvPr>
              <p:cNvSpPr/>
              <p:nvPr/>
            </p:nvSpPr>
            <p:spPr>
              <a:xfrm>
                <a:off x="970325" y="2463822"/>
                <a:ext cx="21892" cy="11198"/>
              </a:xfrm>
              <a:custGeom>
                <a:avLst/>
                <a:gdLst>
                  <a:gd name="connsiteX0" fmla="*/ 7525 w 19050"/>
                  <a:gd name="connsiteY0" fmla="*/ 9397 h 9525"/>
                  <a:gd name="connsiteX1" fmla="*/ 0 w 19050"/>
                  <a:gd name="connsiteY1" fmla="*/ 12731 h 9525"/>
                  <a:gd name="connsiteX2" fmla="*/ 1143 w 19050"/>
                  <a:gd name="connsiteY2" fmla="*/ 12445 h 9525"/>
                  <a:gd name="connsiteX3" fmla="*/ 8954 w 19050"/>
                  <a:gd name="connsiteY3" fmla="*/ 11493 h 9525"/>
                  <a:gd name="connsiteX4" fmla="*/ 6382 w 19050"/>
                  <a:gd name="connsiteY4" fmla="*/ 14255 h 9525"/>
                  <a:gd name="connsiteX5" fmla="*/ 14002 w 19050"/>
                  <a:gd name="connsiteY5" fmla="*/ 11969 h 9525"/>
                  <a:gd name="connsiteX6" fmla="*/ 24194 w 19050"/>
                  <a:gd name="connsiteY6" fmla="*/ 2539 h 9525"/>
                  <a:gd name="connsiteX7" fmla="*/ 21336 w 19050"/>
                  <a:gd name="connsiteY7" fmla="*/ 3111 h 9525"/>
                  <a:gd name="connsiteX8" fmla="*/ 25527 w 19050"/>
                  <a:gd name="connsiteY8" fmla="*/ 63 h 9525"/>
                  <a:gd name="connsiteX9" fmla="*/ 24860 w 19050"/>
                  <a:gd name="connsiteY9" fmla="*/ 158 h 9525"/>
                  <a:gd name="connsiteX10" fmla="*/ 7429 w 19050"/>
                  <a:gd name="connsiteY10" fmla="*/ 7492 h 9525"/>
                  <a:gd name="connsiteX11" fmla="*/ 11906 w 19050"/>
                  <a:gd name="connsiteY11" fmla="*/ 6921 h 9525"/>
                  <a:gd name="connsiteX12" fmla="*/ 7525 w 19050"/>
                  <a:gd name="connsiteY12" fmla="*/ 939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50" h="9525">
                    <a:moveTo>
                      <a:pt x="7525" y="9397"/>
                    </a:moveTo>
                    <a:cubicBezTo>
                      <a:pt x="5048" y="10350"/>
                      <a:pt x="857" y="12064"/>
                      <a:pt x="0" y="12731"/>
                    </a:cubicBezTo>
                    <a:cubicBezTo>
                      <a:pt x="381" y="12731"/>
                      <a:pt x="762" y="12540"/>
                      <a:pt x="1143" y="12445"/>
                    </a:cubicBezTo>
                    <a:cubicBezTo>
                      <a:pt x="5048" y="11207"/>
                      <a:pt x="8954" y="11493"/>
                      <a:pt x="8954" y="11493"/>
                    </a:cubicBezTo>
                    <a:cubicBezTo>
                      <a:pt x="8573" y="12921"/>
                      <a:pt x="6668" y="12826"/>
                      <a:pt x="6382" y="14255"/>
                    </a:cubicBezTo>
                    <a:cubicBezTo>
                      <a:pt x="6858" y="14922"/>
                      <a:pt x="13526" y="12255"/>
                      <a:pt x="14002" y="11969"/>
                    </a:cubicBezTo>
                    <a:cubicBezTo>
                      <a:pt x="16383" y="10731"/>
                      <a:pt x="24194" y="3968"/>
                      <a:pt x="24194" y="2539"/>
                    </a:cubicBezTo>
                    <a:cubicBezTo>
                      <a:pt x="23146" y="2158"/>
                      <a:pt x="22289" y="3111"/>
                      <a:pt x="21336" y="3111"/>
                    </a:cubicBezTo>
                    <a:cubicBezTo>
                      <a:pt x="22193" y="1396"/>
                      <a:pt x="24384" y="1491"/>
                      <a:pt x="25527" y="63"/>
                    </a:cubicBezTo>
                    <a:cubicBezTo>
                      <a:pt x="25337" y="-33"/>
                      <a:pt x="25337" y="-33"/>
                      <a:pt x="24860" y="158"/>
                    </a:cubicBezTo>
                    <a:cubicBezTo>
                      <a:pt x="17907" y="2444"/>
                      <a:pt x="8573" y="6635"/>
                      <a:pt x="7429" y="7492"/>
                    </a:cubicBezTo>
                    <a:cubicBezTo>
                      <a:pt x="8954" y="7968"/>
                      <a:pt x="10382" y="6825"/>
                      <a:pt x="11906" y="6921"/>
                    </a:cubicBezTo>
                    <a:cubicBezTo>
                      <a:pt x="12002" y="7492"/>
                      <a:pt x="11240" y="7968"/>
                      <a:pt x="7525" y="9397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xmlns="" id="{6961F305-C1C2-47F5-8CF5-635203861EE4}"/>
                  </a:ext>
                </a:extLst>
              </p:cNvPr>
              <p:cNvSpPr/>
              <p:nvPr/>
            </p:nvSpPr>
            <p:spPr>
              <a:xfrm>
                <a:off x="938662" y="2507573"/>
                <a:ext cx="21892" cy="11198"/>
              </a:xfrm>
              <a:custGeom>
                <a:avLst/>
                <a:gdLst>
                  <a:gd name="connsiteX0" fmla="*/ 1453 w 19050"/>
                  <a:gd name="connsiteY0" fmla="*/ 9144 h 9525"/>
                  <a:gd name="connsiteX1" fmla="*/ 1834 w 19050"/>
                  <a:gd name="connsiteY1" fmla="*/ 12382 h 9525"/>
                  <a:gd name="connsiteX2" fmla="*/ 14407 w 19050"/>
                  <a:gd name="connsiteY2" fmla="*/ 8382 h 9525"/>
                  <a:gd name="connsiteX3" fmla="*/ 20218 w 19050"/>
                  <a:gd name="connsiteY3" fmla="*/ 0 h 9525"/>
                  <a:gd name="connsiteX4" fmla="*/ 19170 w 19050"/>
                  <a:gd name="connsiteY4" fmla="*/ 191 h 9525"/>
                  <a:gd name="connsiteX5" fmla="*/ 1453 w 19050"/>
                  <a:gd name="connsiteY5" fmla="*/ 9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9525">
                    <a:moveTo>
                      <a:pt x="1453" y="9144"/>
                    </a:moveTo>
                    <a:cubicBezTo>
                      <a:pt x="-261" y="10287"/>
                      <a:pt x="-833" y="10763"/>
                      <a:pt x="1834" y="12382"/>
                    </a:cubicBezTo>
                    <a:cubicBezTo>
                      <a:pt x="4025" y="13811"/>
                      <a:pt x="9645" y="12478"/>
                      <a:pt x="14407" y="8382"/>
                    </a:cubicBezTo>
                    <a:cubicBezTo>
                      <a:pt x="17170" y="6001"/>
                      <a:pt x="22789" y="286"/>
                      <a:pt x="20218" y="0"/>
                    </a:cubicBezTo>
                    <a:cubicBezTo>
                      <a:pt x="19932" y="0"/>
                      <a:pt x="19456" y="95"/>
                      <a:pt x="19170" y="191"/>
                    </a:cubicBezTo>
                    <a:cubicBezTo>
                      <a:pt x="14693" y="1429"/>
                      <a:pt x="2215" y="8668"/>
                      <a:pt x="1453" y="9144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xmlns="" id="{A6C1FEF1-B19D-4EAE-AAF5-9E2C1CA25B00}"/>
                  </a:ext>
                </a:extLst>
              </p:cNvPr>
              <p:cNvSpPr/>
              <p:nvPr/>
            </p:nvSpPr>
            <p:spPr>
              <a:xfrm>
                <a:off x="993748" y="2469158"/>
                <a:ext cx="32837" cy="11198"/>
              </a:xfrm>
              <a:custGeom>
                <a:avLst/>
                <a:gdLst>
                  <a:gd name="connsiteX0" fmla="*/ 29718 w 28575"/>
                  <a:gd name="connsiteY0" fmla="*/ 191 h 0"/>
                  <a:gd name="connsiteX1" fmla="*/ 29623 w 28575"/>
                  <a:gd name="connsiteY1" fmla="*/ 0 h 0"/>
                  <a:gd name="connsiteX2" fmla="*/ 29051 w 28575"/>
                  <a:gd name="connsiteY2" fmla="*/ 95 h 0"/>
                  <a:gd name="connsiteX3" fmla="*/ 28480 w 28575"/>
                  <a:gd name="connsiteY3" fmla="*/ 286 h 0"/>
                  <a:gd name="connsiteX4" fmla="*/ 17812 w 28575"/>
                  <a:gd name="connsiteY4" fmla="*/ 3810 h 0"/>
                  <a:gd name="connsiteX5" fmla="*/ 5334 w 28575"/>
                  <a:gd name="connsiteY5" fmla="*/ 7144 h 0"/>
                  <a:gd name="connsiteX6" fmla="*/ 0 w 28575"/>
                  <a:gd name="connsiteY6" fmla="*/ 9049 h 0"/>
                  <a:gd name="connsiteX7" fmla="*/ 19622 w 28575"/>
                  <a:gd name="connsiteY7" fmla="*/ 5524 h 0"/>
                  <a:gd name="connsiteX8" fmla="*/ 28766 w 28575"/>
                  <a:gd name="connsiteY8" fmla="*/ 952 h 0"/>
                  <a:gd name="connsiteX9" fmla="*/ 29718 w 28575"/>
                  <a:gd name="connsiteY9" fmla="*/ 191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">
                    <a:moveTo>
                      <a:pt x="29718" y="191"/>
                    </a:moveTo>
                    <a:cubicBezTo>
                      <a:pt x="29718" y="95"/>
                      <a:pt x="29623" y="95"/>
                      <a:pt x="29623" y="0"/>
                    </a:cubicBezTo>
                    <a:cubicBezTo>
                      <a:pt x="29432" y="0"/>
                      <a:pt x="29147" y="95"/>
                      <a:pt x="29051" y="95"/>
                    </a:cubicBezTo>
                    <a:cubicBezTo>
                      <a:pt x="28861" y="191"/>
                      <a:pt x="28670" y="191"/>
                      <a:pt x="28480" y="286"/>
                    </a:cubicBezTo>
                    <a:cubicBezTo>
                      <a:pt x="24860" y="1333"/>
                      <a:pt x="21431" y="2762"/>
                      <a:pt x="17812" y="3810"/>
                    </a:cubicBezTo>
                    <a:cubicBezTo>
                      <a:pt x="13716" y="5048"/>
                      <a:pt x="9430" y="5905"/>
                      <a:pt x="5334" y="7144"/>
                    </a:cubicBezTo>
                    <a:cubicBezTo>
                      <a:pt x="2381" y="8096"/>
                      <a:pt x="572" y="8668"/>
                      <a:pt x="0" y="9049"/>
                    </a:cubicBezTo>
                    <a:cubicBezTo>
                      <a:pt x="1143" y="9334"/>
                      <a:pt x="13145" y="7334"/>
                      <a:pt x="19622" y="5524"/>
                    </a:cubicBezTo>
                    <a:cubicBezTo>
                      <a:pt x="22860" y="4572"/>
                      <a:pt x="24384" y="4000"/>
                      <a:pt x="28766" y="952"/>
                    </a:cubicBezTo>
                    <a:cubicBezTo>
                      <a:pt x="28956" y="762"/>
                      <a:pt x="29337" y="476"/>
                      <a:pt x="29718" y="191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xmlns="" id="{EE559535-8664-4321-B446-A2B5C757DF48}"/>
                  </a:ext>
                </a:extLst>
              </p:cNvPr>
              <p:cNvSpPr/>
              <p:nvPr/>
            </p:nvSpPr>
            <p:spPr>
              <a:xfrm>
                <a:off x="993529" y="2463325"/>
                <a:ext cx="21892" cy="11198"/>
              </a:xfrm>
              <a:custGeom>
                <a:avLst/>
                <a:gdLst>
                  <a:gd name="connsiteX0" fmla="*/ 0 w 19050"/>
                  <a:gd name="connsiteY0" fmla="*/ 11439 h 9525"/>
                  <a:gd name="connsiteX1" fmla="*/ 95 w 19050"/>
                  <a:gd name="connsiteY1" fmla="*/ 11534 h 9525"/>
                  <a:gd name="connsiteX2" fmla="*/ 17335 w 19050"/>
                  <a:gd name="connsiteY2" fmla="*/ 4581 h 9525"/>
                  <a:gd name="connsiteX3" fmla="*/ 19240 w 19050"/>
                  <a:gd name="connsiteY3" fmla="*/ 2866 h 9525"/>
                  <a:gd name="connsiteX4" fmla="*/ 18002 w 19050"/>
                  <a:gd name="connsiteY4" fmla="*/ 1723 h 9525"/>
                  <a:gd name="connsiteX5" fmla="*/ 18002 w 19050"/>
                  <a:gd name="connsiteY5" fmla="*/ 675 h 9525"/>
                  <a:gd name="connsiteX6" fmla="*/ 17907 w 19050"/>
                  <a:gd name="connsiteY6" fmla="*/ 485 h 9525"/>
                  <a:gd name="connsiteX7" fmla="*/ 17431 w 19050"/>
                  <a:gd name="connsiteY7" fmla="*/ 104 h 9525"/>
                  <a:gd name="connsiteX8" fmla="*/ 15811 w 19050"/>
                  <a:gd name="connsiteY8" fmla="*/ 199 h 9525"/>
                  <a:gd name="connsiteX9" fmla="*/ 13906 w 19050"/>
                  <a:gd name="connsiteY9" fmla="*/ 1247 h 9525"/>
                  <a:gd name="connsiteX10" fmla="*/ 6191 w 19050"/>
                  <a:gd name="connsiteY10" fmla="*/ 7438 h 9525"/>
                  <a:gd name="connsiteX11" fmla="*/ 0 w 19050"/>
                  <a:gd name="connsiteY11" fmla="*/ 1143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9525">
                    <a:moveTo>
                      <a:pt x="0" y="11439"/>
                    </a:moveTo>
                    <a:cubicBezTo>
                      <a:pt x="95" y="11439"/>
                      <a:pt x="95" y="11534"/>
                      <a:pt x="95" y="11534"/>
                    </a:cubicBezTo>
                    <a:cubicBezTo>
                      <a:pt x="1429" y="11343"/>
                      <a:pt x="13811" y="6200"/>
                      <a:pt x="17335" y="4581"/>
                    </a:cubicBezTo>
                    <a:cubicBezTo>
                      <a:pt x="18859" y="3819"/>
                      <a:pt x="19240" y="3533"/>
                      <a:pt x="19240" y="2866"/>
                    </a:cubicBezTo>
                    <a:cubicBezTo>
                      <a:pt x="19240" y="2104"/>
                      <a:pt x="18098" y="2485"/>
                      <a:pt x="18002" y="1723"/>
                    </a:cubicBezTo>
                    <a:cubicBezTo>
                      <a:pt x="18002" y="1342"/>
                      <a:pt x="18193" y="961"/>
                      <a:pt x="18002" y="675"/>
                    </a:cubicBezTo>
                    <a:cubicBezTo>
                      <a:pt x="18002" y="675"/>
                      <a:pt x="18002" y="580"/>
                      <a:pt x="17907" y="485"/>
                    </a:cubicBezTo>
                    <a:cubicBezTo>
                      <a:pt x="17907" y="485"/>
                      <a:pt x="17717" y="294"/>
                      <a:pt x="17431" y="104"/>
                    </a:cubicBezTo>
                    <a:cubicBezTo>
                      <a:pt x="16859" y="-87"/>
                      <a:pt x="16573" y="9"/>
                      <a:pt x="15811" y="199"/>
                    </a:cubicBezTo>
                    <a:cubicBezTo>
                      <a:pt x="15335" y="390"/>
                      <a:pt x="14669" y="675"/>
                      <a:pt x="13906" y="1247"/>
                    </a:cubicBezTo>
                    <a:cubicBezTo>
                      <a:pt x="11240" y="3152"/>
                      <a:pt x="9430" y="6200"/>
                      <a:pt x="6191" y="7438"/>
                    </a:cubicBezTo>
                    <a:cubicBezTo>
                      <a:pt x="2096" y="8962"/>
                      <a:pt x="762" y="9438"/>
                      <a:pt x="0" y="1143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xmlns="" id="{BEED8C00-A255-4524-95B4-7EBD3656AE2D}"/>
                  </a:ext>
                </a:extLst>
              </p:cNvPr>
              <p:cNvSpPr/>
              <p:nvPr/>
            </p:nvSpPr>
            <p:spPr>
              <a:xfrm>
                <a:off x="1020248" y="2449448"/>
                <a:ext cx="10945" cy="11198"/>
              </a:xfrm>
              <a:custGeom>
                <a:avLst/>
                <a:gdLst>
                  <a:gd name="connsiteX0" fmla="*/ 5419 w 9525"/>
                  <a:gd name="connsiteY0" fmla="*/ 4667 h 0"/>
                  <a:gd name="connsiteX1" fmla="*/ 14373 w 9525"/>
                  <a:gd name="connsiteY1" fmla="*/ 0 h 0"/>
                  <a:gd name="connsiteX2" fmla="*/ 13420 w 9525"/>
                  <a:gd name="connsiteY2" fmla="*/ 190 h 0"/>
                  <a:gd name="connsiteX3" fmla="*/ 2086 w 9525"/>
                  <a:gd name="connsiteY3" fmla="*/ 4286 h 0"/>
                  <a:gd name="connsiteX4" fmla="*/ 181 w 9525"/>
                  <a:gd name="connsiteY4" fmla="*/ 6763 h 0"/>
                  <a:gd name="connsiteX5" fmla="*/ 5419 w 9525"/>
                  <a:gd name="connsiteY5" fmla="*/ 466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>
                    <a:moveTo>
                      <a:pt x="5419" y="4667"/>
                    </a:moveTo>
                    <a:cubicBezTo>
                      <a:pt x="14182" y="286"/>
                      <a:pt x="14182" y="190"/>
                      <a:pt x="14373" y="0"/>
                    </a:cubicBezTo>
                    <a:cubicBezTo>
                      <a:pt x="14087" y="0"/>
                      <a:pt x="13706" y="95"/>
                      <a:pt x="13420" y="190"/>
                    </a:cubicBezTo>
                    <a:cubicBezTo>
                      <a:pt x="13325" y="190"/>
                      <a:pt x="4657" y="3048"/>
                      <a:pt x="2086" y="4286"/>
                    </a:cubicBezTo>
                    <a:cubicBezTo>
                      <a:pt x="-867" y="5715"/>
                      <a:pt x="181" y="6763"/>
                      <a:pt x="181" y="6763"/>
                    </a:cubicBezTo>
                    <a:cubicBezTo>
                      <a:pt x="752" y="6953"/>
                      <a:pt x="2752" y="5905"/>
                      <a:pt x="5419" y="4667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xmlns="" id="{83905C33-7B20-404D-A009-A3FC2C15286C}"/>
                  </a:ext>
                </a:extLst>
              </p:cNvPr>
              <p:cNvSpPr/>
              <p:nvPr/>
            </p:nvSpPr>
            <p:spPr>
              <a:xfrm>
                <a:off x="1030563" y="2429962"/>
                <a:ext cx="54728" cy="22398"/>
              </a:xfrm>
              <a:custGeom>
                <a:avLst/>
                <a:gdLst>
                  <a:gd name="connsiteX0" fmla="*/ 15304 w 47625"/>
                  <a:gd name="connsiteY0" fmla="*/ 17145 h 19050"/>
                  <a:gd name="connsiteX1" fmla="*/ 21495 w 47625"/>
                  <a:gd name="connsiteY1" fmla="*/ 16192 h 19050"/>
                  <a:gd name="connsiteX2" fmla="*/ 21400 w 47625"/>
                  <a:gd name="connsiteY2" fmla="*/ 16669 h 19050"/>
                  <a:gd name="connsiteX3" fmla="*/ 15399 w 47625"/>
                  <a:gd name="connsiteY3" fmla="*/ 18955 h 19050"/>
                  <a:gd name="connsiteX4" fmla="*/ 2064 w 47625"/>
                  <a:gd name="connsiteY4" fmla="*/ 23717 h 19050"/>
                  <a:gd name="connsiteX5" fmla="*/ 540 w 47625"/>
                  <a:gd name="connsiteY5" fmla="*/ 28289 h 19050"/>
                  <a:gd name="connsiteX6" fmla="*/ 7303 w 47625"/>
                  <a:gd name="connsiteY6" fmla="*/ 26575 h 19050"/>
                  <a:gd name="connsiteX7" fmla="*/ 15208 w 47625"/>
                  <a:gd name="connsiteY7" fmla="*/ 25527 h 19050"/>
                  <a:gd name="connsiteX8" fmla="*/ 32830 w 47625"/>
                  <a:gd name="connsiteY8" fmla="*/ 16573 h 19050"/>
                  <a:gd name="connsiteX9" fmla="*/ 44355 w 47625"/>
                  <a:gd name="connsiteY9" fmla="*/ 12573 h 19050"/>
                  <a:gd name="connsiteX10" fmla="*/ 45117 w 47625"/>
                  <a:gd name="connsiteY10" fmla="*/ 12001 h 19050"/>
                  <a:gd name="connsiteX11" fmla="*/ 42164 w 47625"/>
                  <a:gd name="connsiteY11" fmla="*/ 11239 h 19050"/>
                  <a:gd name="connsiteX12" fmla="*/ 42069 w 47625"/>
                  <a:gd name="connsiteY12" fmla="*/ 10954 h 19050"/>
                  <a:gd name="connsiteX13" fmla="*/ 43974 w 47625"/>
                  <a:gd name="connsiteY13" fmla="*/ 10001 h 19050"/>
                  <a:gd name="connsiteX14" fmla="*/ 49213 w 47625"/>
                  <a:gd name="connsiteY14" fmla="*/ 6858 h 19050"/>
                  <a:gd name="connsiteX15" fmla="*/ 47498 w 47625"/>
                  <a:gd name="connsiteY15" fmla="*/ 6477 h 19050"/>
                  <a:gd name="connsiteX16" fmla="*/ 49879 w 47625"/>
                  <a:gd name="connsiteY16" fmla="*/ 3143 h 19050"/>
                  <a:gd name="connsiteX17" fmla="*/ 53785 w 47625"/>
                  <a:gd name="connsiteY17" fmla="*/ 0 h 19050"/>
                  <a:gd name="connsiteX18" fmla="*/ 52642 w 47625"/>
                  <a:gd name="connsiteY18" fmla="*/ 0 h 19050"/>
                  <a:gd name="connsiteX19" fmla="*/ 21495 w 47625"/>
                  <a:gd name="connsiteY19" fmla="*/ 11525 h 19050"/>
                  <a:gd name="connsiteX20" fmla="*/ 24924 w 47625"/>
                  <a:gd name="connsiteY20" fmla="*/ 11049 h 19050"/>
                  <a:gd name="connsiteX21" fmla="*/ 16542 w 47625"/>
                  <a:gd name="connsiteY21" fmla="*/ 14002 h 19050"/>
                  <a:gd name="connsiteX22" fmla="*/ 6160 w 47625"/>
                  <a:gd name="connsiteY22" fmla="*/ 19526 h 19050"/>
                  <a:gd name="connsiteX23" fmla="*/ 15304 w 47625"/>
                  <a:gd name="connsiteY23" fmla="*/ 1714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625" h="19050">
                    <a:moveTo>
                      <a:pt x="15304" y="17145"/>
                    </a:moveTo>
                    <a:cubicBezTo>
                      <a:pt x="19018" y="16002"/>
                      <a:pt x="20257" y="15716"/>
                      <a:pt x="21495" y="16192"/>
                    </a:cubicBezTo>
                    <a:cubicBezTo>
                      <a:pt x="21495" y="16288"/>
                      <a:pt x="21495" y="16478"/>
                      <a:pt x="21400" y="16669"/>
                    </a:cubicBezTo>
                    <a:cubicBezTo>
                      <a:pt x="20352" y="17335"/>
                      <a:pt x="19114" y="17716"/>
                      <a:pt x="15399" y="18955"/>
                    </a:cubicBezTo>
                    <a:cubicBezTo>
                      <a:pt x="5302" y="22193"/>
                      <a:pt x="2731" y="23336"/>
                      <a:pt x="2064" y="23717"/>
                    </a:cubicBezTo>
                    <a:cubicBezTo>
                      <a:pt x="-222" y="25146"/>
                      <a:pt x="-413" y="27813"/>
                      <a:pt x="540" y="28289"/>
                    </a:cubicBezTo>
                    <a:cubicBezTo>
                      <a:pt x="826" y="28384"/>
                      <a:pt x="826" y="28384"/>
                      <a:pt x="7303" y="26575"/>
                    </a:cubicBezTo>
                    <a:cubicBezTo>
                      <a:pt x="9874" y="25813"/>
                      <a:pt x="12637" y="26479"/>
                      <a:pt x="15208" y="25527"/>
                    </a:cubicBezTo>
                    <a:cubicBezTo>
                      <a:pt x="21400" y="23241"/>
                      <a:pt x="26734" y="19240"/>
                      <a:pt x="32830" y="16573"/>
                    </a:cubicBezTo>
                    <a:cubicBezTo>
                      <a:pt x="36640" y="14954"/>
                      <a:pt x="40735" y="14383"/>
                      <a:pt x="44355" y="12573"/>
                    </a:cubicBezTo>
                    <a:cubicBezTo>
                      <a:pt x="44641" y="12478"/>
                      <a:pt x="44926" y="12192"/>
                      <a:pt x="45117" y="12001"/>
                    </a:cubicBezTo>
                    <a:cubicBezTo>
                      <a:pt x="44926" y="11811"/>
                      <a:pt x="44926" y="11811"/>
                      <a:pt x="42164" y="11239"/>
                    </a:cubicBezTo>
                    <a:cubicBezTo>
                      <a:pt x="42164" y="11144"/>
                      <a:pt x="42069" y="11049"/>
                      <a:pt x="42069" y="10954"/>
                    </a:cubicBezTo>
                    <a:cubicBezTo>
                      <a:pt x="42640" y="10573"/>
                      <a:pt x="43307" y="10287"/>
                      <a:pt x="43974" y="10001"/>
                    </a:cubicBezTo>
                    <a:cubicBezTo>
                      <a:pt x="49117" y="7620"/>
                      <a:pt x="49117" y="7429"/>
                      <a:pt x="49213" y="6858"/>
                    </a:cubicBezTo>
                    <a:cubicBezTo>
                      <a:pt x="48641" y="6763"/>
                      <a:pt x="48070" y="6858"/>
                      <a:pt x="47498" y="6477"/>
                    </a:cubicBezTo>
                    <a:cubicBezTo>
                      <a:pt x="48260" y="5334"/>
                      <a:pt x="50260" y="5048"/>
                      <a:pt x="49879" y="3143"/>
                    </a:cubicBezTo>
                    <a:cubicBezTo>
                      <a:pt x="51022" y="1810"/>
                      <a:pt x="52737" y="1429"/>
                      <a:pt x="53785" y="0"/>
                    </a:cubicBezTo>
                    <a:cubicBezTo>
                      <a:pt x="53499" y="0"/>
                      <a:pt x="53023" y="0"/>
                      <a:pt x="52642" y="0"/>
                    </a:cubicBezTo>
                    <a:cubicBezTo>
                      <a:pt x="46355" y="1524"/>
                      <a:pt x="23686" y="10096"/>
                      <a:pt x="21495" y="11525"/>
                    </a:cubicBezTo>
                    <a:cubicBezTo>
                      <a:pt x="22733" y="11716"/>
                      <a:pt x="23781" y="11144"/>
                      <a:pt x="24924" y="11049"/>
                    </a:cubicBezTo>
                    <a:cubicBezTo>
                      <a:pt x="23209" y="12478"/>
                      <a:pt x="18542" y="13525"/>
                      <a:pt x="16542" y="14002"/>
                    </a:cubicBezTo>
                    <a:cubicBezTo>
                      <a:pt x="9684" y="15526"/>
                      <a:pt x="6160" y="19526"/>
                      <a:pt x="6160" y="19526"/>
                    </a:cubicBezTo>
                    <a:cubicBezTo>
                      <a:pt x="6826" y="19717"/>
                      <a:pt x="14446" y="17431"/>
                      <a:pt x="15304" y="17145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xmlns="" id="{1BA6079C-331C-42C8-87F5-3D3E5265E82D}"/>
                  </a:ext>
                </a:extLst>
              </p:cNvPr>
              <p:cNvSpPr/>
              <p:nvPr/>
            </p:nvSpPr>
            <p:spPr>
              <a:xfrm>
                <a:off x="963131" y="2485397"/>
                <a:ext cx="87568" cy="22398"/>
              </a:xfrm>
              <a:custGeom>
                <a:avLst/>
                <a:gdLst>
                  <a:gd name="connsiteX0" fmla="*/ 1974 w 76200"/>
                  <a:gd name="connsiteY0" fmla="*/ 28292 h 19050"/>
                  <a:gd name="connsiteX1" fmla="*/ 82460 w 76200"/>
                  <a:gd name="connsiteY1" fmla="*/ 5146 h 19050"/>
                  <a:gd name="connsiteX2" fmla="*/ 75697 w 76200"/>
                  <a:gd name="connsiteY2" fmla="*/ 3 h 19050"/>
                  <a:gd name="connsiteX3" fmla="*/ 35597 w 76200"/>
                  <a:gd name="connsiteY3" fmla="*/ 12004 h 19050"/>
                  <a:gd name="connsiteX4" fmla="*/ 27310 w 76200"/>
                  <a:gd name="connsiteY4" fmla="*/ 8004 h 19050"/>
                  <a:gd name="connsiteX5" fmla="*/ 30549 w 76200"/>
                  <a:gd name="connsiteY5" fmla="*/ 6575 h 19050"/>
                  <a:gd name="connsiteX6" fmla="*/ 34645 w 76200"/>
                  <a:gd name="connsiteY6" fmla="*/ 384 h 19050"/>
                  <a:gd name="connsiteX7" fmla="*/ 27120 w 76200"/>
                  <a:gd name="connsiteY7" fmla="*/ 2098 h 19050"/>
                  <a:gd name="connsiteX8" fmla="*/ 18262 w 76200"/>
                  <a:gd name="connsiteY8" fmla="*/ 1622 h 19050"/>
                  <a:gd name="connsiteX9" fmla="*/ 12451 w 76200"/>
                  <a:gd name="connsiteY9" fmla="*/ 2574 h 19050"/>
                  <a:gd name="connsiteX10" fmla="*/ 5974 w 76200"/>
                  <a:gd name="connsiteY10" fmla="*/ 9623 h 19050"/>
                  <a:gd name="connsiteX11" fmla="*/ 9880 w 76200"/>
                  <a:gd name="connsiteY11" fmla="*/ 8766 h 19050"/>
                  <a:gd name="connsiteX12" fmla="*/ 17404 w 76200"/>
                  <a:gd name="connsiteY12" fmla="*/ 6956 h 19050"/>
                  <a:gd name="connsiteX13" fmla="*/ 13690 w 76200"/>
                  <a:gd name="connsiteY13" fmla="*/ 14671 h 19050"/>
                  <a:gd name="connsiteX14" fmla="*/ 3403 w 76200"/>
                  <a:gd name="connsiteY14" fmla="*/ 21815 h 19050"/>
                  <a:gd name="connsiteX15" fmla="*/ 1974 w 76200"/>
                  <a:gd name="connsiteY15" fmla="*/ 2829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200" h="19050">
                    <a:moveTo>
                      <a:pt x="1974" y="28292"/>
                    </a:moveTo>
                    <a:cubicBezTo>
                      <a:pt x="2545" y="28292"/>
                      <a:pt x="65696" y="21815"/>
                      <a:pt x="82460" y="5146"/>
                    </a:cubicBezTo>
                    <a:cubicBezTo>
                      <a:pt x="87032" y="669"/>
                      <a:pt x="75793" y="3"/>
                      <a:pt x="75697" y="3"/>
                    </a:cubicBezTo>
                    <a:cubicBezTo>
                      <a:pt x="69887" y="-188"/>
                      <a:pt x="41503" y="9623"/>
                      <a:pt x="35597" y="12004"/>
                    </a:cubicBezTo>
                    <a:cubicBezTo>
                      <a:pt x="30358" y="14100"/>
                      <a:pt x="26263" y="9242"/>
                      <a:pt x="27310" y="8004"/>
                    </a:cubicBezTo>
                    <a:cubicBezTo>
                      <a:pt x="27787" y="7432"/>
                      <a:pt x="28644" y="7146"/>
                      <a:pt x="30549" y="6575"/>
                    </a:cubicBezTo>
                    <a:cubicBezTo>
                      <a:pt x="40741" y="3717"/>
                      <a:pt x="35692" y="479"/>
                      <a:pt x="34645" y="384"/>
                    </a:cubicBezTo>
                    <a:cubicBezTo>
                      <a:pt x="31978" y="193"/>
                      <a:pt x="29692" y="1812"/>
                      <a:pt x="27120" y="2098"/>
                    </a:cubicBezTo>
                    <a:cubicBezTo>
                      <a:pt x="24072" y="2479"/>
                      <a:pt x="21214" y="1336"/>
                      <a:pt x="18262" y="1622"/>
                    </a:cubicBezTo>
                    <a:cubicBezTo>
                      <a:pt x="17404" y="1717"/>
                      <a:pt x="14356" y="2098"/>
                      <a:pt x="12451" y="2574"/>
                    </a:cubicBezTo>
                    <a:cubicBezTo>
                      <a:pt x="10927" y="3241"/>
                      <a:pt x="5879" y="8385"/>
                      <a:pt x="5974" y="9623"/>
                    </a:cubicBezTo>
                    <a:cubicBezTo>
                      <a:pt x="7213" y="9623"/>
                      <a:pt x="7308" y="9623"/>
                      <a:pt x="9880" y="8766"/>
                    </a:cubicBezTo>
                    <a:cubicBezTo>
                      <a:pt x="12737" y="7813"/>
                      <a:pt x="16642" y="6480"/>
                      <a:pt x="17404" y="6956"/>
                    </a:cubicBezTo>
                    <a:cubicBezTo>
                      <a:pt x="19024" y="8004"/>
                      <a:pt x="13975" y="14385"/>
                      <a:pt x="13690" y="14671"/>
                    </a:cubicBezTo>
                    <a:cubicBezTo>
                      <a:pt x="10642" y="17529"/>
                      <a:pt x="6260" y="18672"/>
                      <a:pt x="3403" y="21815"/>
                    </a:cubicBezTo>
                    <a:cubicBezTo>
                      <a:pt x="-2027" y="28387"/>
                      <a:pt x="259" y="28387"/>
                      <a:pt x="1974" y="28292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xmlns="" id="{3EFEC0C8-1B16-4347-A83D-975C3784E3D4}"/>
                  </a:ext>
                </a:extLst>
              </p:cNvPr>
              <p:cNvSpPr/>
              <p:nvPr/>
            </p:nvSpPr>
            <p:spPr>
              <a:xfrm>
                <a:off x="1811218" y="2546077"/>
                <a:ext cx="602027" cy="1702248"/>
              </a:xfrm>
              <a:custGeom>
                <a:avLst/>
                <a:gdLst>
                  <a:gd name="connsiteX0" fmla="*/ 530875 w 523875"/>
                  <a:gd name="connsiteY0" fmla="*/ 755142 h 1447800"/>
                  <a:gd name="connsiteX1" fmla="*/ 525636 w 523875"/>
                  <a:gd name="connsiteY1" fmla="*/ 671322 h 1447800"/>
                  <a:gd name="connsiteX2" fmla="*/ 522493 w 523875"/>
                  <a:gd name="connsiteY2" fmla="*/ 650462 h 1447800"/>
                  <a:gd name="connsiteX3" fmla="*/ 504110 w 523875"/>
                  <a:gd name="connsiteY3" fmla="*/ 556927 h 1447800"/>
                  <a:gd name="connsiteX4" fmla="*/ 504586 w 523875"/>
                  <a:gd name="connsiteY4" fmla="*/ 557784 h 1447800"/>
                  <a:gd name="connsiteX5" fmla="*/ 475249 w 523875"/>
                  <a:gd name="connsiteY5" fmla="*/ 457295 h 1447800"/>
                  <a:gd name="connsiteX6" fmla="*/ 475630 w 523875"/>
                  <a:gd name="connsiteY6" fmla="*/ 457676 h 1447800"/>
                  <a:gd name="connsiteX7" fmla="*/ 446960 w 523875"/>
                  <a:gd name="connsiteY7" fmla="*/ 387572 h 1447800"/>
                  <a:gd name="connsiteX8" fmla="*/ 416099 w 523875"/>
                  <a:gd name="connsiteY8" fmla="*/ 327088 h 1447800"/>
                  <a:gd name="connsiteX9" fmla="*/ 383142 w 523875"/>
                  <a:gd name="connsiteY9" fmla="*/ 296609 h 1447800"/>
                  <a:gd name="connsiteX10" fmla="*/ 416099 w 523875"/>
                  <a:gd name="connsiteY10" fmla="*/ 327088 h 1447800"/>
                  <a:gd name="connsiteX11" fmla="*/ 376284 w 523875"/>
                  <a:gd name="connsiteY11" fmla="*/ 262414 h 1447800"/>
                  <a:gd name="connsiteX12" fmla="*/ 287416 w 523875"/>
                  <a:gd name="connsiteY12" fmla="*/ 150781 h 1447800"/>
                  <a:gd name="connsiteX13" fmla="*/ 251507 w 523875"/>
                  <a:gd name="connsiteY13" fmla="*/ 114395 h 1447800"/>
                  <a:gd name="connsiteX14" fmla="*/ 251412 w 523875"/>
                  <a:gd name="connsiteY14" fmla="*/ 114300 h 1447800"/>
                  <a:gd name="connsiteX15" fmla="*/ 247316 w 523875"/>
                  <a:gd name="connsiteY15" fmla="*/ 110680 h 1447800"/>
                  <a:gd name="connsiteX16" fmla="*/ 264366 w 523875"/>
                  <a:gd name="connsiteY16" fmla="*/ 129064 h 1447800"/>
                  <a:gd name="connsiteX17" fmla="*/ 256841 w 523875"/>
                  <a:gd name="connsiteY17" fmla="*/ 123634 h 1447800"/>
                  <a:gd name="connsiteX18" fmla="*/ 274462 w 523875"/>
                  <a:gd name="connsiteY18" fmla="*/ 141541 h 1447800"/>
                  <a:gd name="connsiteX19" fmla="*/ 273129 w 523875"/>
                  <a:gd name="connsiteY19" fmla="*/ 142494 h 1447800"/>
                  <a:gd name="connsiteX20" fmla="*/ 201405 w 523875"/>
                  <a:gd name="connsiteY20" fmla="*/ 77343 h 1447800"/>
                  <a:gd name="connsiteX21" fmla="*/ 237791 w 523875"/>
                  <a:gd name="connsiteY21" fmla="*/ 103251 h 1447800"/>
                  <a:gd name="connsiteX22" fmla="*/ 170735 w 523875"/>
                  <a:gd name="connsiteY22" fmla="*/ 48768 h 1447800"/>
                  <a:gd name="connsiteX23" fmla="*/ 148637 w 523875"/>
                  <a:gd name="connsiteY23" fmla="*/ 34195 h 1447800"/>
                  <a:gd name="connsiteX24" fmla="*/ 152066 w 523875"/>
                  <a:gd name="connsiteY24" fmla="*/ 35528 h 1447800"/>
                  <a:gd name="connsiteX25" fmla="*/ 143874 w 523875"/>
                  <a:gd name="connsiteY25" fmla="*/ 30004 h 1447800"/>
                  <a:gd name="connsiteX26" fmla="*/ 142541 w 523875"/>
                  <a:gd name="connsiteY26" fmla="*/ 31051 h 1447800"/>
                  <a:gd name="connsiteX27" fmla="*/ 125682 w 523875"/>
                  <a:gd name="connsiteY27" fmla="*/ 21050 h 1447800"/>
                  <a:gd name="connsiteX28" fmla="*/ 129301 w 523875"/>
                  <a:gd name="connsiteY28" fmla="*/ 22289 h 1447800"/>
                  <a:gd name="connsiteX29" fmla="*/ 103393 w 523875"/>
                  <a:gd name="connsiteY29" fmla="*/ 6763 h 1447800"/>
                  <a:gd name="connsiteX30" fmla="*/ 108156 w 523875"/>
                  <a:gd name="connsiteY30" fmla="*/ 13621 h 1447800"/>
                  <a:gd name="connsiteX31" fmla="*/ 88820 w 523875"/>
                  <a:gd name="connsiteY31" fmla="*/ 0 h 1447800"/>
                  <a:gd name="connsiteX32" fmla="*/ 95583 w 523875"/>
                  <a:gd name="connsiteY32" fmla="*/ 8668 h 1447800"/>
                  <a:gd name="connsiteX33" fmla="*/ 93297 w 523875"/>
                  <a:gd name="connsiteY33" fmla="*/ 18478 h 1447800"/>
                  <a:gd name="connsiteX34" fmla="*/ 112061 w 523875"/>
                  <a:gd name="connsiteY34" fmla="*/ 55816 h 1447800"/>
                  <a:gd name="connsiteX35" fmla="*/ 124729 w 523875"/>
                  <a:gd name="connsiteY35" fmla="*/ 84201 h 1447800"/>
                  <a:gd name="connsiteX36" fmla="*/ 111680 w 523875"/>
                  <a:gd name="connsiteY36" fmla="*/ 110776 h 1447800"/>
                  <a:gd name="connsiteX37" fmla="*/ 109965 w 523875"/>
                  <a:gd name="connsiteY37" fmla="*/ 119920 h 1447800"/>
                  <a:gd name="connsiteX38" fmla="*/ 164067 w 523875"/>
                  <a:gd name="connsiteY38" fmla="*/ 174117 h 1447800"/>
                  <a:gd name="connsiteX39" fmla="*/ 166258 w 523875"/>
                  <a:gd name="connsiteY39" fmla="*/ 149923 h 1447800"/>
                  <a:gd name="connsiteX40" fmla="*/ 223313 w 523875"/>
                  <a:gd name="connsiteY40" fmla="*/ 211931 h 1447800"/>
                  <a:gd name="connsiteX41" fmla="*/ 238362 w 523875"/>
                  <a:gd name="connsiteY41" fmla="*/ 225362 h 1447800"/>
                  <a:gd name="connsiteX42" fmla="*/ 236076 w 523875"/>
                  <a:gd name="connsiteY42" fmla="*/ 196310 h 1447800"/>
                  <a:gd name="connsiteX43" fmla="*/ 233314 w 523875"/>
                  <a:gd name="connsiteY43" fmla="*/ 170212 h 1447800"/>
                  <a:gd name="connsiteX44" fmla="*/ 219503 w 523875"/>
                  <a:gd name="connsiteY44" fmla="*/ 154972 h 1447800"/>
                  <a:gd name="connsiteX45" fmla="*/ 197595 w 523875"/>
                  <a:gd name="connsiteY45" fmla="*/ 128492 h 1447800"/>
                  <a:gd name="connsiteX46" fmla="*/ 193595 w 523875"/>
                  <a:gd name="connsiteY46" fmla="*/ 103537 h 1447800"/>
                  <a:gd name="connsiteX47" fmla="*/ 174450 w 523875"/>
                  <a:gd name="connsiteY47" fmla="*/ 83153 h 1447800"/>
                  <a:gd name="connsiteX48" fmla="*/ 173402 w 523875"/>
                  <a:gd name="connsiteY48" fmla="*/ 80772 h 1447800"/>
                  <a:gd name="connsiteX49" fmla="*/ 174354 w 523875"/>
                  <a:gd name="connsiteY49" fmla="*/ 79343 h 1447800"/>
                  <a:gd name="connsiteX50" fmla="*/ 205977 w 523875"/>
                  <a:gd name="connsiteY50" fmla="*/ 101632 h 1447800"/>
                  <a:gd name="connsiteX51" fmla="*/ 204072 w 523875"/>
                  <a:gd name="connsiteY51" fmla="*/ 101822 h 1447800"/>
                  <a:gd name="connsiteX52" fmla="*/ 238839 w 523875"/>
                  <a:gd name="connsiteY52" fmla="*/ 157448 h 1447800"/>
                  <a:gd name="connsiteX53" fmla="*/ 290940 w 523875"/>
                  <a:gd name="connsiteY53" fmla="*/ 182690 h 1447800"/>
                  <a:gd name="connsiteX54" fmla="*/ 283892 w 523875"/>
                  <a:gd name="connsiteY54" fmla="*/ 180022 h 1447800"/>
                  <a:gd name="connsiteX55" fmla="*/ 282463 w 523875"/>
                  <a:gd name="connsiteY55" fmla="*/ 180880 h 1447800"/>
                  <a:gd name="connsiteX56" fmla="*/ 285606 w 523875"/>
                  <a:gd name="connsiteY56" fmla="*/ 185928 h 1447800"/>
                  <a:gd name="connsiteX57" fmla="*/ 259794 w 523875"/>
                  <a:gd name="connsiteY57" fmla="*/ 178498 h 1447800"/>
                  <a:gd name="connsiteX58" fmla="*/ 291226 w 523875"/>
                  <a:gd name="connsiteY58" fmla="*/ 217265 h 1447800"/>
                  <a:gd name="connsiteX59" fmla="*/ 270557 w 523875"/>
                  <a:gd name="connsiteY59" fmla="*/ 203644 h 1447800"/>
                  <a:gd name="connsiteX60" fmla="*/ 269509 w 523875"/>
                  <a:gd name="connsiteY60" fmla="*/ 205264 h 1447800"/>
                  <a:gd name="connsiteX61" fmla="*/ 282463 w 523875"/>
                  <a:gd name="connsiteY61" fmla="*/ 228314 h 1447800"/>
                  <a:gd name="connsiteX62" fmla="*/ 291321 w 523875"/>
                  <a:gd name="connsiteY62" fmla="*/ 244888 h 1447800"/>
                  <a:gd name="connsiteX63" fmla="*/ 284273 w 523875"/>
                  <a:gd name="connsiteY63" fmla="*/ 244602 h 1447800"/>
                  <a:gd name="connsiteX64" fmla="*/ 282368 w 523875"/>
                  <a:gd name="connsiteY64" fmla="*/ 250317 h 1447800"/>
                  <a:gd name="connsiteX65" fmla="*/ 283416 w 523875"/>
                  <a:gd name="connsiteY65" fmla="*/ 251650 h 1447800"/>
                  <a:gd name="connsiteX66" fmla="*/ 283225 w 523875"/>
                  <a:gd name="connsiteY66" fmla="*/ 251650 h 1447800"/>
                  <a:gd name="connsiteX67" fmla="*/ 255793 w 523875"/>
                  <a:gd name="connsiteY67" fmla="*/ 252413 h 1447800"/>
                  <a:gd name="connsiteX68" fmla="*/ 251983 w 523875"/>
                  <a:gd name="connsiteY68" fmla="*/ 254698 h 1447800"/>
                  <a:gd name="connsiteX69" fmla="*/ 231695 w 523875"/>
                  <a:gd name="connsiteY69" fmla="*/ 247840 h 1447800"/>
                  <a:gd name="connsiteX70" fmla="*/ 244839 w 523875"/>
                  <a:gd name="connsiteY70" fmla="*/ 250127 h 1447800"/>
                  <a:gd name="connsiteX71" fmla="*/ 226075 w 523875"/>
                  <a:gd name="connsiteY71" fmla="*/ 244507 h 1447800"/>
                  <a:gd name="connsiteX72" fmla="*/ 211502 w 523875"/>
                  <a:gd name="connsiteY72" fmla="*/ 233077 h 1447800"/>
                  <a:gd name="connsiteX73" fmla="*/ 195690 w 523875"/>
                  <a:gd name="connsiteY73" fmla="*/ 201454 h 1447800"/>
                  <a:gd name="connsiteX74" fmla="*/ 184260 w 523875"/>
                  <a:gd name="connsiteY74" fmla="*/ 177927 h 1447800"/>
                  <a:gd name="connsiteX75" fmla="*/ 171973 w 523875"/>
                  <a:gd name="connsiteY75" fmla="*/ 184690 h 1447800"/>
                  <a:gd name="connsiteX76" fmla="*/ 203977 w 523875"/>
                  <a:gd name="connsiteY76" fmla="*/ 234220 h 1447800"/>
                  <a:gd name="connsiteX77" fmla="*/ 209597 w 523875"/>
                  <a:gd name="connsiteY77" fmla="*/ 241459 h 1447800"/>
                  <a:gd name="connsiteX78" fmla="*/ 204930 w 523875"/>
                  <a:gd name="connsiteY78" fmla="*/ 243078 h 1447800"/>
                  <a:gd name="connsiteX79" fmla="*/ 195786 w 523875"/>
                  <a:gd name="connsiteY79" fmla="*/ 244602 h 1447800"/>
                  <a:gd name="connsiteX80" fmla="*/ 193119 w 523875"/>
                  <a:gd name="connsiteY80" fmla="*/ 248317 h 1447800"/>
                  <a:gd name="connsiteX81" fmla="*/ 174735 w 523875"/>
                  <a:gd name="connsiteY81" fmla="*/ 251746 h 1447800"/>
                  <a:gd name="connsiteX82" fmla="*/ 181689 w 523875"/>
                  <a:gd name="connsiteY82" fmla="*/ 276415 h 1447800"/>
                  <a:gd name="connsiteX83" fmla="*/ 179403 w 523875"/>
                  <a:gd name="connsiteY83" fmla="*/ 280511 h 1447800"/>
                  <a:gd name="connsiteX84" fmla="*/ 160543 w 523875"/>
                  <a:gd name="connsiteY84" fmla="*/ 282797 h 1447800"/>
                  <a:gd name="connsiteX85" fmla="*/ 165782 w 523875"/>
                  <a:gd name="connsiteY85" fmla="*/ 296132 h 1447800"/>
                  <a:gd name="connsiteX86" fmla="*/ 155590 w 523875"/>
                  <a:gd name="connsiteY86" fmla="*/ 301085 h 1447800"/>
                  <a:gd name="connsiteX87" fmla="*/ 153495 w 523875"/>
                  <a:gd name="connsiteY87" fmla="*/ 310801 h 1447800"/>
                  <a:gd name="connsiteX88" fmla="*/ 131301 w 523875"/>
                  <a:gd name="connsiteY88" fmla="*/ 304038 h 1447800"/>
                  <a:gd name="connsiteX89" fmla="*/ 136826 w 523875"/>
                  <a:gd name="connsiteY89" fmla="*/ 312611 h 1447800"/>
                  <a:gd name="connsiteX90" fmla="*/ 135397 w 523875"/>
                  <a:gd name="connsiteY90" fmla="*/ 317182 h 1447800"/>
                  <a:gd name="connsiteX91" fmla="*/ 125872 w 523875"/>
                  <a:gd name="connsiteY91" fmla="*/ 320516 h 1447800"/>
                  <a:gd name="connsiteX92" fmla="*/ 108251 w 523875"/>
                  <a:gd name="connsiteY92" fmla="*/ 315944 h 1447800"/>
                  <a:gd name="connsiteX93" fmla="*/ 106346 w 523875"/>
                  <a:gd name="connsiteY93" fmla="*/ 320135 h 1447800"/>
                  <a:gd name="connsiteX94" fmla="*/ 115395 w 523875"/>
                  <a:gd name="connsiteY94" fmla="*/ 328136 h 1447800"/>
                  <a:gd name="connsiteX95" fmla="*/ 111680 w 523875"/>
                  <a:gd name="connsiteY95" fmla="*/ 330803 h 1447800"/>
                  <a:gd name="connsiteX96" fmla="*/ 166163 w 523875"/>
                  <a:gd name="connsiteY96" fmla="*/ 414909 h 1447800"/>
                  <a:gd name="connsiteX97" fmla="*/ 76437 w 523875"/>
                  <a:gd name="connsiteY97" fmla="*/ 400621 h 1447800"/>
                  <a:gd name="connsiteX98" fmla="*/ 82248 w 523875"/>
                  <a:gd name="connsiteY98" fmla="*/ 408718 h 1447800"/>
                  <a:gd name="connsiteX99" fmla="*/ 95964 w 523875"/>
                  <a:gd name="connsiteY99" fmla="*/ 493395 h 1447800"/>
                  <a:gd name="connsiteX100" fmla="*/ 92630 w 523875"/>
                  <a:gd name="connsiteY100" fmla="*/ 520636 h 1447800"/>
                  <a:gd name="connsiteX101" fmla="*/ 127110 w 523875"/>
                  <a:gd name="connsiteY101" fmla="*/ 520732 h 1447800"/>
                  <a:gd name="connsiteX102" fmla="*/ 130825 w 523875"/>
                  <a:gd name="connsiteY102" fmla="*/ 535305 h 1447800"/>
                  <a:gd name="connsiteX103" fmla="*/ 180165 w 523875"/>
                  <a:gd name="connsiteY103" fmla="*/ 518922 h 1447800"/>
                  <a:gd name="connsiteX104" fmla="*/ 189880 w 523875"/>
                  <a:gd name="connsiteY104" fmla="*/ 488347 h 1447800"/>
                  <a:gd name="connsiteX105" fmla="*/ 218455 w 523875"/>
                  <a:gd name="connsiteY105" fmla="*/ 447770 h 1447800"/>
                  <a:gd name="connsiteX106" fmla="*/ 220932 w 523875"/>
                  <a:gd name="connsiteY106" fmla="*/ 419767 h 1447800"/>
                  <a:gd name="connsiteX107" fmla="*/ 246459 w 523875"/>
                  <a:gd name="connsiteY107" fmla="*/ 424529 h 1447800"/>
                  <a:gd name="connsiteX108" fmla="*/ 273700 w 523875"/>
                  <a:gd name="connsiteY108" fmla="*/ 411861 h 1447800"/>
                  <a:gd name="connsiteX109" fmla="*/ 349995 w 523875"/>
                  <a:gd name="connsiteY109" fmla="*/ 513683 h 1447800"/>
                  <a:gd name="connsiteX110" fmla="*/ 323706 w 523875"/>
                  <a:gd name="connsiteY110" fmla="*/ 534734 h 1447800"/>
                  <a:gd name="connsiteX111" fmla="*/ 347138 w 523875"/>
                  <a:gd name="connsiteY111" fmla="*/ 559689 h 1447800"/>
                  <a:gd name="connsiteX112" fmla="*/ 346185 w 523875"/>
                  <a:gd name="connsiteY112" fmla="*/ 536353 h 1447800"/>
                  <a:gd name="connsiteX113" fmla="*/ 350472 w 523875"/>
                  <a:gd name="connsiteY113" fmla="*/ 536924 h 1447800"/>
                  <a:gd name="connsiteX114" fmla="*/ 358949 w 523875"/>
                  <a:gd name="connsiteY114" fmla="*/ 519494 h 1447800"/>
                  <a:gd name="connsiteX115" fmla="*/ 354758 w 523875"/>
                  <a:gd name="connsiteY115" fmla="*/ 498919 h 1447800"/>
                  <a:gd name="connsiteX116" fmla="*/ 359139 w 523875"/>
                  <a:gd name="connsiteY116" fmla="*/ 497777 h 1447800"/>
                  <a:gd name="connsiteX117" fmla="*/ 365045 w 523875"/>
                  <a:gd name="connsiteY117" fmla="*/ 505778 h 1447800"/>
                  <a:gd name="connsiteX118" fmla="*/ 340280 w 523875"/>
                  <a:gd name="connsiteY118" fmla="*/ 470630 h 1447800"/>
                  <a:gd name="connsiteX119" fmla="*/ 341328 w 523875"/>
                  <a:gd name="connsiteY119" fmla="*/ 466153 h 1447800"/>
                  <a:gd name="connsiteX120" fmla="*/ 292464 w 523875"/>
                  <a:gd name="connsiteY120" fmla="*/ 397669 h 1447800"/>
                  <a:gd name="connsiteX121" fmla="*/ 299132 w 523875"/>
                  <a:gd name="connsiteY121" fmla="*/ 392144 h 1447800"/>
                  <a:gd name="connsiteX122" fmla="*/ 365331 w 523875"/>
                  <a:gd name="connsiteY122" fmla="*/ 469963 h 1447800"/>
                  <a:gd name="connsiteX123" fmla="*/ 385238 w 523875"/>
                  <a:gd name="connsiteY123" fmla="*/ 527018 h 1447800"/>
                  <a:gd name="connsiteX124" fmla="*/ 406193 w 523875"/>
                  <a:gd name="connsiteY124" fmla="*/ 575120 h 1447800"/>
                  <a:gd name="connsiteX125" fmla="*/ 406764 w 523875"/>
                  <a:gd name="connsiteY125" fmla="*/ 565785 h 1447800"/>
                  <a:gd name="connsiteX126" fmla="*/ 400192 w 523875"/>
                  <a:gd name="connsiteY126" fmla="*/ 532828 h 1447800"/>
                  <a:gd name="connsiteX127" fmla="*/ 396573 w 523875"/>
                  <a:gd name="connsiteY127" fmla="*/ 494443 h 1447800"/>
                  <a:gd name="connsiteX128" fmla="*/ 419147 w 523875"/>
                  <a:gd name="connsiteY128" fmla="*/ 514159 h 1447800"/>
                  <a:gd name="connsiteX129" fmla="*/ 422957 w 523875"/>
                  <a:gd name="connsiteY129" fmla="*/ 505682 h 1447800"/>
                  <a:gd name="connsiteX130" fmla="*/ 427624 w 523875"/>
                  <a:gd name="connsiteY130" fmla="*/ 505396 h 1447800"/>
                  <a:gd name="connsiteX131" fmla="*/ 412765 w 523875"/>
                  <a:gd name="connsiteY131" fmla="*/ 412337 h 1447800"/>
                  <a:gd name="connsiteX132" fmla="*/ 421147 w 523875"/>
                  <a:gd name="connsiteY132" fmla="*/ 412813 h 1447800"/>
                  <a:gd name="connsiteX133" fmla="*/ 419242 w 523875"/>
                  <a:gd name="connsiteY133" fmla="*/ 416814 h 1447800"/>
                  <a:gd name="connsiteX134" fmla="*/ 429815 w 523875"/>
                  <a:gd name="connsiteY134" fmla="*/ 425672 h 1447800"/>
                  <a:gd name="connsiteX135" fmla="*/ 429624 w 523875"/>
                  <a:gd name="connsiteY135" fmla="*/ 440246 h 1447800"/>
                  <a:gd name="connsiteX136" fmla="*/ 439530 w 523875"/>
                  <a:gd name="connsiteY136" fmla="*/ 456343 h 1447800"/>
                  <a:gd name="connsiteX137" fmla="*/ 436482 w 523875"/>
                  <a:gd name="connsiteY137" fmla="*/ 418052 h 1447800"/>
                  <a:gd name="connsiteX138" fmla="*/ 446674 w 523875"/>
                  <a:gd name="connsiteY138" fmla="*/ 424244 h 1447800"/>
                  <a:gd name="connsiteX139" fmla="*/ 444388 w 523875"/>
                  <a:gd name="connsiteY139" fmla="*/ 428434 h 1447800"/>
                  <a:gd name="connsiteX140" fmla="*/ 450389 w 523875"/>
                  <a:gd name="connsiteY140" fmla="*/ 446342 h 1447800"/>
                  <a:gd name="connsiteX141" fmla="*/ 447817 w 523875"/>
                  <a:gd name="connsiteY141" fmla="*/ 450056 h 1447800"/>
                  <a:gd name="connsiteX142" fmla="*/ 483631 w 523875"/>
                  <a:gd name="connsiteY142" fmla="*/ 532733 h 1447800"/>
                  <a:gd name="connsiteX143" fmla="*/ 479726 w 523875"/>
                  <a:gd name="connsiteY143" fmla="*/ 534924 h 1447800"/>
                  <a:gd name="connsiteX144" fmla="*/ 444960 w 523875"/>
                  <a:gd name="connsiteY144" fmla="*/ 501682 h 1447800"/>
                  <a:gd name="connsiteX145" fmla="*/ 441626 w 523875"/>
                  <a:gd name="connsiteY145" fmla="*/ 509683 h 1447800"/>
                  <a:gd name="connsiteX146" fmla="*/ 432863 w 523875"/>
                  <a:gd name="connsiteY146" fmla="*/ 507206 h 1447800"/>
                  <a:gd name="connsiteX147" fmla="*/ 437054 w 523875"/>
                  <a:gd name="connsiteY147" fmla="*/ 514540 h 1447800"/>
                  <a:gd name="connsiteX148" fmla="*/ 419814 w 523875"/>
                  <a:gd name="connsiteY148" fmla="*/ 518922 h 1447800"/>
                  <a:gd name="connsiteX149" fmla="*/ 419242 w 523875"/>
                  <a:gd name="connsiteY149" fmla="*/ 528923 h 1447800"/>
                  <a:gd name="connsiteX150" fmla="*/ 423433 w 523875"/>
                  <a:gd name="connsiteY150" fmla="*/ 530161 h 1447800"/>
                  <a:gd name="connsiteX151" fmla="*/ 450198 w 523875"/>
                  <a:gd name="connsiteY151" fmla="*/ 595027 h 1447800"/>
                  <a:gd name="connsiteX152" fmla="*/ 453342 w 523875"/>
                  <a:gd name="connsiteY152" fmla="*/ 591788 h 1447800"/>
                  <a:gd name="connsiteX153" fmla="*/ 453151 w 523875"/>
                  <a:gd name="connsiteY153" fmla="*/ 587311 h 1447800"/>
                  <a:gd name="connsiteX154" fmla="*/ 469725 w 523875"/>
                  <a:gd name="connsiteY154" fmla="*/ 606933 h 1447800"/>
                  <a:gd name="connsiteX155" fmla="*/ 471725 w 523875"/>
                  <a:gd name="connsiteY155" fmla="*/ 597980 h 1447800"/>
                  <a:gd name="connsiteX156" fmla="*/ 479154 w 523875"/>
                  <a:gd name="connsiteY156" fmla="*/ 603028 h 1447800"/>
                  <a:gd name="connsiteX157" fmla="*/ 476202 w 523875"/>
                  <a:gd name="connsiteY157" fmla="*/ 692658 h 1447800"/>
                  <a:gd name="connsiteX158" fmla="*/ 462771 w 523875"/>
                  <a:gd name="connsiteY158" fmla="*/ 681133 h 1447800"/>
                  <a:gd name="connsiteX159" fmla="*/ 455056 w 523875"/>
                  <a:gd name="connsiteY159" fmla="*/ 684371 h 1447800"/>
                  <a:gd name="connsiteX160" fmla="*/ 396287 w 523875"/>
                  <a:gd name="connsiteY160" fmla="*/ 637889 h 1447800"/>
                  <a:gd name="connsiteX161" fmla="*/ 391048 w 523875"/>
                  <a:gd name="connsiteY161" fmla="*/ 671132 h 1447800"/>
                  <a:gd name="connsiteX162" fmla="*/ 386762 w 523875"/>
                  <a:gd name="connsiteY162" fmla="*/ 672846 h 1447800"/>
                  <a:gd name="connsiteX163" fmla="*/ 306276 w 523875"/>
                  <a:gd name="connsiteY163" fmla="*/ 597027 h 1447800"/>
                  <a:gd name="connsiteX164" fmla="*/ 308371 w 523875"/>
                  <a:gd name="connsiteY164" fmla="*/ 587311 h 1447800"/>
                  <a:gd name="connsiteX165" fmla="*/ 309228 w 523875"/>
                  <a:gd name="connsiteY165" fmla="*/ 544163 h 1447800"/>
                  <a:gd name="connsiteX166" fmla="*/ 295703 w 523875"/>
                  <a:gd name="connsiteY166" fmla="*/ 535972 h 1447800"/>
                  <a:gd name="connsiteX167" fmla="*/ 264366 w 523875"/>
                  <a:gd name="connsiteY167" fmla="*/ 534829 h 1447800"/>
                  <a:gd name="connsiteX168" fmla="*/ 258174 w 523875"/>
                  <a:gd name="connsiteY168" fmla="*/ 542353 h 1447800"/>
                  <a:gd name="connsiteX169" fmla="*/ 166258 w 523875"/>
                  <a:gd name="connsiteY169" fmla="*/ 554260 h 1447800"/>
                  <a:gd name="connsiteX170" fmla="*/ 161400 w 523875"/>
                  <a:gd name="connsiteY170" fmla="*/ 553879 h 1447800"/>
                  <a:gd name="connsiteX171" fmla="*/ 139017 w 523875"/>
                  <a:gd name="connsiteY171" fmla="*/ 544354 h 1447800"/>
                  <a:gd name="connsiteX172" fmla="*/ 137112 w 523875"/>
                  <a:gd name="connsiteY172" fmla="*/ 543115 h 1447800"/>
                  <a:gd name="connsiteX173" fmla="*/ 133016 w 523875"/>
                  <a:gd name="connsiteY173" fmla="*/ 546830 h 1447800"/>
                  <a:gd name="connsiteX174" fmla="*/ 125491 w 523875"/>
                  <a:gd name="connsiteY174" fmla="*/ 572548 h 1447800"/>
                  <a:gd name="connsiteX175" fmla="*/ 97107 w 523875"/>
                  <a:gd name="connsiteY175" fmla="*/ 591979 h 1447800"/>
                  <a:gd name="connsiteX176" fmla="*/ 95868 w 523875"/>
                  <a:gd name="connsiteY176" fmla="*/ 604076 h 1447800"/>
                  <a:gd name="connsiteX177" fmla="*/ 83105 w 523875"/>
                  <a:gd name="connsiteY177" fmla="*/ 648843 h 1447800"/>
                  <a:gd name="connsiteX178" fmla="*/ 55006 w 523875"/>
                  <a:gd name="connsiteY178" fmla="*/ 669512 h 1447800"/>
                  <a:gd name="connsiteX179" fmla="*/ 5381 w 523875"/>
                  <a:gd name="connsiteY179" fmla="*/ 754952 h 1447800"/>
                  <a:gd name="connsiteX180" fmla="*/ 17382 w 523875"/>
                  <a:gd name="connsiteY180" fmla="*/ 812102 h 1447800"/>
                  <a:gd name="connsiteX181" fmla="*/ 1476 w 523875"/>
                  <a:gd name="connsiteY181" fmla="*/ 855916 h 1447800"/>
                  <a:gd name="connsiteX182" fmla="*/ 41576 w 523875"/>
                  <a:gd name="connsiteY182" fmla="*/ 939356 h 1447800"/>
                  <a:gd name="connsiteX183" fmla="*/ 97202 w 523875"/>
                  <a:gd name="connsiteY183" fmla="*/ 990410 h 1447800"/>
                  <a:gd name="connsiteX184" fmla="*/ 215407 w 523875"/>
                  <a:gd name="connsiteY184" fmla="*/ 976122 h 1447800"/>
                  <a:gd name="connsiteX185" fmla="*/ 219217 w 523875"/>
                  <a:gd name="connsiteY185" fmla="*/ 978218 h 1447800"/>
                  <a:gd name="connsiteX186" fmla="*/ 228456 w 523875"/>
                  <a:gd name="connsiteY186" fmla="*/ 1001554 h 1447800"/>
                  <a:gd name="connsiteX187" fmla="*/ 252459 w 523875"/>
                  <a:gd name="connsiteY187" fmla="*/ 1007078 h 1447800"/>
                  <a:gd name="connsiteX188" fmla="*/ 251221 w 523875"/>
                  <a:gd name="connsiteY188" fmla="*/ 1037939 h 1447800"/>
                  <a:gd name="connsiteX189" fmla="*/ 393334 w 523875"/>
                  <a:gd name="connsiteY189" fmla="*/ 1077087 h 1447800"/>
                  <a:gd name="connsiteX190" fmla="*/ 251221 w 523875"/>
                  <a:gd name="connsiteY190" fmla="*/ 1037939 h 1447800"/>
                  <a:gd name="connsiteX191" fmla="*/ 235981 w 523875"/>
                  <a:gd name="connsiteY191" fmla="*/ 1092137 h 1447800"/>
                  <a:gd name="connsiteX192" fmla="*/ 221884 w 523875"/>
                  <a:gd name="connsiteY192" fmla="*/ 1194340 h 1447800"/>
                  <a:gd name="connsiteX193" fmla="*/ 174450 w 523875"/>
                  <a:gd name="connsiteY193" fmla="*/ 1263872 h 1447800"/>
                  <a:gd name="connsiteX194" fmla="*/ 146446 w 523875"/>
                  <a:gd name="connsiteY194" fmla="*/ 1335596 h 1447800"/>
                  <a:gd name="connsiteX195" fmla="*/ 87677 w 523875"/>
                  <a:gd name="connsiteY195" fmla="*/ 1433227 h 1447800"/>
                  <a:gd name="connsiteX196" fmla="*/ 73770 w 523875"/>
                  <a:gd name="connsiteY196" fmla="*/ 1454563 h 1447800"/>
                  <a:gd name="connsiteX197" fmla="*/ 138731 w 523875"/>
                  <a:gd name="connsiteY197" fmla="*/ 1435418 h 1447800"/>
                  <a:gd name="connsiteX198" fmla="*/ 177974 w 523875"/>
                  <a:gd name="connsiteY198" fmla="*/ 1407795 h 1447800"/>
                  <a:gd name="connsiteX199" fmla="*/ 227599 w 523875"/>
                  <a:gd name="connsiteY199" fmla="*/ 1368266 h 1447800"/>
                  <a:gd name="connsiteX200" fmla="*/ 257412 w 523875"/>
                  <a:gd name="connsiteY200" fmla="*/ 1330262 h 1447800"/>
                  <a:gd name="connsiteX201" fmla="*/ 302942 w 523875"/>
                  <a:gd name="connsiteY201" fmla="*/ 1298543 h 1447800"/>
                  <a:gd name="connsiteX202" fmla="*/ 368474 w 523875"/>
                  <a:gd name="connsiteY202" fmla="*/ 1198531 h 1447800"/>
                  <a:gd name="connsiteX203" fmla="*/ 436482 w 523875"/>
                  <a:gd name="connsiteY203" fmla="*/ 1107662 h 1447800"/>
                  <a:gd name="connsiteX204" fmla="*/ 489918 w 523875"/>
                  <a:gd name="connsiteY204" fmla="*/ 1004697 h 1447800"/>
                  <a:gd name="connsiteX205" fmla="*/ 475916 w 523875"/>
                  <a:gd name="connsiteY205" fmla="*/ 1004887 h 1447800"/>
                  <a:gd name="connsiteX206" fmla="*/ 478107 w 523875"/>
                  <a:gd name="connsiteY206" fmla="*/ 965740 h 1447800"/>
                  <a:gd name="connsiteX207" fmla="*/ 476392 w 523875"/>
                  <a:gd name="connsiteY207" fmla="*/ 925640 h 1447800"/>
                  <a:gd name="connsiteX208" fmla="*/ 479345 w 523875"/>
                  <a:gd name="connsiteY208" fmla="*/ 821341 h 1447800"/>
                  <a:gd name="connsiteX209" fmla="*/ 470106 w 523875"/>
                  <a:gd name="connsiteY209" fmla="*/ 711518 h 1447800"/>
                  <a:gd name="connsiteX210" fmla="*/ 474582 w 523875"/>
                  <a:gd name="connsiteY210" fmla="*/ 730758 h 1447800"/>
                  <a:gd name="connsiteX211" fmla="*/ 479535 w 523875"/>
                  <a:gd name="connsiteY211" fmla="*/ 721995 h 1447800"/>
                  <a:gd name="connsiteX212" fmla="*/ 480869 w 523875"/>
                  <a:gd name="connsiteY212" fmla="*/ 970883 h 1447800"/>
                  <a:gd name="connsiteX213" fmla="*/ 494013 w 523875"/>
                  <a:gd name="connsiteY213" fmla="*/ 967549 h 1447800"/>
                  <a:gd name="connsiteX214" fmla="*/ 519159 w 523875"/>
                  <a:gd name="connsiteY214" fmla="*/ 909066 h 1447800"/>
                  <a:gd name="connsiteX215" fmla="*/ 518397 w 523875"/>
                  <a:gd name="connsiteY215" fmla="*/ 914019 h 1447800"/>
                  <a:gd name="connsiteX216" fmla="*/ 520017 w 523875"/>
                  <a:gd name="connsiteY216" fmla="*/ 904875 h 1447800"/>
                  <a:gd name="connsiteX217" fmla="*/ 520493 w 523875"/>
                  <a:gd name="connsiteY217" fmla="*/ 901827 h 1447800"/>
                  <a:gd name="connsiteX218" fmla="*/ 523160 w 523875"/>
                  <a:gd name="connsiteY218" fmla="*/ 882682 h 1447800"/>
                  <a:gd name="connsiteX219" fmla="*/ 523160 w 523875"/>
                  <a:gd name="connsiteY219" fmla="*/ 882682 h 1447800"/>
                  <a:gd name="connsiteX220" fmla="*/ 527637 w 523875"/>
                  <a:gd name="connsiteY220" fmla="*/ 833152 h 1447800"/>
                  <a:gd name="connsiteX221" fmla="*/ 527541 w 523875"/>
                  <a:gd name="connsiteY221" fmla="*/ 837628 h 1447800"/>
                  <a:gd name="connsiteX222" fmla="*/ 530875 w 523875"/>
                  <a:gd name="connsiteY222" fmla="*/ 755142 h 1447800"/>
                  <a:gd name="connsiteX223" fmla="*/ 525255 w 523875"/>
                  <a:gd name="connsiteY223" fmla="*/ 851154 h 1447800"/>
                  <a:gd name="connsiteX224" fmla="*/ 524779 w 523875"/>
                  <a:gd name="connsiteY224" fmla="*/ 816197 h 1447800"/>
                  <a:gd name="connsiteX225" fmla="*/ 523350 w 523875"/>
                  <a:gd name="connsiteY225" fmla="*/ 830390 h 1447800"/>
                  <a:gd name="connsiteX226" fmla="*/ 523350 w 523875"/>
                  <a:gd name="connsiteY226" fmla="*/ 748189 h 1447800"/>
                  <a:gd name="connsiteX227" fmla="*/ 528303 w 523875"/>
                  <a:gd name="connsiteY227" fmla="*/ 832771 h 1447800"/>
                  <a:gd name="connsiteX228" fmla="*/ 525255 w 523875"/>
                  <a:gd name="connsiteY228" fmla="*/ 851154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</a:cxnLst>
                <a:rect l="l" t="t" r="r" b="b"/>
                <a:pathLst>
                  <a:path w="523875" h="1447800">
                    <a:moveTo>
                      <a:pt x="530875" y="755142"/>
                    </a:moveTo>
                    <a:cubicBezTo>
                      <a:pt x="529446" y="729996"/>
                      <a:pt x="528208" y="696373"/>
                      <a:pt x="525636" y="671322"/>
                    </a:cubicBezTo>
                    <a:cubicBezTo>
                      <a:pt x="524493" y="663797"/>
                      <a:pt x="523541" y="656844"/>
                      <a:pt x="522493" y="650462"/>
                    </a:cubicBezTo>
                    <a:cubicBezTo>
                      <a:pt x="516492" y="630555"/>
                      <a:pt x="515921" y="627317"/>
                      <a:pt x="504110" y="556927"/>
                    </a:cubicBezTo>
                    <a:cubicBezTo>
                      <a:pt x="504205" y="557213"/>
                      <a:pt x="504396" y="557594"/>
                      <a:pt x="504586" y="557784"/>
                    </a:cubicBezTo>
                    <a:cubicBezTo>
                      <a:pt x="475725" y="461963"/>
                      <a:pt x="475725" y="461963"/>
                      <a:pt x="475249" y="457295"/>
                    </a:cubicBezTo>
                    <a:cubicBezTo>
                      <a:pt x="475440" y="457486"/>
                      <a:pt x="475535" y="457581"/>
                      <a:pt x="475630" y="457676"/>
                    </a:cubicBezTo>
                    <a:cubicBezTo>
                      <a:pt x="465438" y="427673"/>
                      <a:pt x="460771" y="417481"/>
                      <a:pt x="446960" y="387572"/>
                    </a:cubicBezTo>
                    <a:lnTo>
                      <a:pt x="416099" y="327088"/>
                    </a:lnTo>
                    <a:cubicBezTo>
                      <a:pt x="407622" y="315849"/>
                      <a:pt x="397716" y="305848"/>
                      <a:pt x="383142" y="296609"/>
                    </a:cubicBezTo>
                    <a:cubicBezTo>
                      <a:pt x="396763" y="305276"/>
                      <a:pt x="407622" y="315182"/>
                      <a:pt x="416099" y="327088"/>
                    </a:cubicBezTo>
                    <a:cubicBezTo>
                      <a:pt x="404193" y="307657"/>
                      <a:pt x="388953" y="281369"/>
                      <a:pt x="376284" y="262414"/>
                    </a:cubicBezTo>
                    <a:cubicBezTo>
                      <a:pt x="322087" y="188404"/>
                      <a:pt x="321039" y="186976"/>
                      <a:pt x="287416" y="150781"/>
                    </a:cubicBezTo>
                    <a:lnTo>
                      <a:pt x="251507" y="114395"/>
                    </a:lnTo>
                    <a:lnTo>
                      <a:pt x="251412" y="114300"/>
                    </a:lnTo>
                    <a:cubicBezTo>
                      <a:pt x="250078" y="113062"/>
                      <a:pt x="248745" y="111823"/>
                      <a:pt x="247316" y="110680"/>
                    </a:cubicBezTo>
                    <a:cubicBezTo>
                      <a:pt x="248840" y="112776"/>
                      <a:pt x="249411" y="113538"/>
                      <a:pt x="264366" y="129064"/>
                    </a:cubicBezTo>
                    <a:cubicBezTo>
                      <a:pt x="261699" y="127540"/>
                      <a:pt x="259317" y="125444"/>
                      <a:pt x="256841" y="123634"/>
                    </a:cubicBezTo>
                    <a:cubicBezTo>
                      <a:pt x="261032" y="131254"/>
                      <a:pt x="268557" y="135541"/>
                      <a:pt x="274462" y="141541"/>
                    </a:cubicBezTo>
                    <a:cubicBezTo>
                      <a:pt x="274081" y="141827"/>
                      <a:pt x="273510" y="142208"/>
                      <a:pt x="273129" y="142494"/>
                    </a:cubicBezTo>
                    <a:cubicBezTo>
                      <a:pt x="248078" y="122015"/>
                      <a:pt x="226742" y="97441"/>
                      <a:pt x="201405" y="77343"/>
                    </a:cubicBezTo>
                    <a:cubicBezTo>
                      <a:pt x="214074" y="85249"/>
                      <a:pt x="223980" y="96869"/>
                      <a:pt x="237791" y="103251"/>
                    </a:cubicBezTo>
                    <a:cubicBezTo>
                      <a:pt x="234552" y="97345"/>
                      <a:pt x="196071" y="64103"/>
                      <a:pt x="170735" y="48768"/>
                    </a:cubicBezTo>
                    <a:cubicBezTo>
                      <a:pt x="152542" y="37814"/>
                      <a:pt x="150542" y="35909"/>
                      <a:pt x="148637" y="34195"/>
                    </a:cubicBezTo>
                    <a:cubicBezTo>
                      <a:pt x="149685" y="34480"/>
                      <a:pt x="151018" y="35052"/>
                      <a:pt x="152066" y="35528"/>
                    </a:cubicBezTo>
                    <a:cubicBezTo>
                      <a:pt x="150066" y="33909"/>
                      <a:pt x="148923" y="33052"/>
                      <a:pt x="143874" y="30004"/>
                    </a:cubicBezTo>
                    <a:cubicBezTo>
                      <a:pt x="143493" y="30290"/>
                      <a:pt x="142922" y="30766"/>
                      <a:pt x="142541" y="31051"/>
                    </a:cubicBezTo>
                    <a:cubicBezTo>
                      <a:pt x="140922" y="30385"/>
                      <a:pt x="137778" y="29242"/>
                      <a:pt x="125682" y="21050"/>
                    </a:cubicBezTo>
                    <a:cubicBezTo>
                      <a:pt x="126729" y="21431"/>
                      <a:pt x="128158" y="22003"/>
                      <a:pt x="129301" y="22289"/>
                    </a:cubicBezTo>
                    <a:cubicBezTo>
                      <a:pt x="127206" y="17431"/>
                      <a:pt x="105012" y="7239"/>
                      <a:pt x="103393" y="6763"/>
                    </a:cubicBezTo>
                    <a:cubicBezTo>
                      <a:pt x="104441" y="9334"/>
                      <a:pt x="104441" y="9334"/>
                      <a:pt x="108156" y="13621"/>
                    </a:cubicBezTo>
                    <a:cubicBezTo>
                      <a:pt x="100440" y="10954"/>
                      <a:pt x="96535" y="2762"/>
                      <a:pt x="88820" y="0"/>
                    </a:cubicBezTo>
                    <a:cubicBezTo>
                      <a:pt x="90249" y="3524"/>
                      <a:pt x="94059" y="5143"/>
                      <a:pt x="95583" y="8668"/>
                    </a:cubicBezTo>
                    <a:cubicBezTo>
                      <a:pt x="92820" y="14764"/>
                      <a:pt x="92820" y="14764"/>
                      <a:pt x="93297" y="18478"/>
                    </a:cubicBezTo>
                    <a:cubicBezTo>
                      <a:pt x="94059" y="24003"/>
                      <a:pt x="111870" y="55531"/>
                      <a:pt x="112061" y="55816"/>
                    </a:cubicBezTo>
                    <a:cubicBezTo>
                      <a:pt x="125396" y="76295"/>
                      <a:pt x="124824" y="83439"/>
                      <a:pt x="124729" y="84201"/>
                    </a:cubicBezTo>
                    <a:cubicBezTo>
                      <a:pt x="122157" y="103251"/>
                      <a:pt x="122157" y="103251"/>
                      <a:pt x="111680" y="110776"/>
                    </a:cubicBezTo>
                    <a:cubicBezTo>
                      <a:pt x="107870" y="113538"/>
                      <a:pt x="107965" y="114871"/>
                      <a:pt x="109965" y="119920"/>
                    </a:cubicBezTo>
                    <a:cubicBezTo>
                      <a:pt x="110251" y="120587"/>
                      <a:pt x="138255" y="186118"/>
                      <a:pt x="164067" y="174117"/>
                    </a:cubicBezTo>
                    <a:cubicBezTo>
                      <a:pt x="172354" y="170307"/>
                      <a:pt x="168258" y="156496"/>
                      <a:pt x="166258" y="149923"/>
                    </a:cubicBezTo>
                    <a:cubicBezTo>
                      <a:pt x="168354" y="151447"/>
                      <a:pt x="214645" y="197453"/>
                      <a:pt x="223313" y="211931"/>
                    </a:cubicBezTo>
                    <a:cubicBezTo>
                      <a:pt x="227409" y="218789"/>
                      <a:pt x="231314" y="225362"/>
                      <a:pt x="238362" y="225362"/>
                    </a:cubicBezTo>
                    <a:cubicBezTo>
                      <a:pt x="239791" y="222790"/>
                      <a:pt x="240553" y="204597"/>
                      <a:pt x="236076" y="196310"/>
                    </a:cubicBezTo>
                    <a:cubicBezTo>
                      <a:pt x="225789" y="177165"/>
                      <a:pt x="228171" y="175069"/>
                      <a:pt x="233314" y="170212"/>
                    </a:cubicBezTo>
                    <a:cubicBezTo>
                      <a:pt x="233505" y="165640"/>
                      <a:pt x="232933" y="163925"/>
                      <a:pt x="219503" y="154972"/>
                    </a:cubicBezTo>
                    <a:cubicBezTo>
                      <a:pt x="210168" y="148780"/>
                      <a:pt x="210168" y="148780"/>
                      <a:pt x="197595" y="128492"/>
                    </a:cubicBezTo>
                    <a:cubicBezTo>
                      <a:pt x="192833" y="120777"/>
                      <a:pt x="200739" y="110966"/>
                      <a:pt x="193595" y="103537"/>
                    </a:cubicBezTo>
                    <a:cubicBezTo>
                      <a:pt x="175021" y="84201"/>
                      <a:pt x="175021" y="84201"/>
                      <a:pt x="174450" y="83153"/>
                    </a:cubicBezTo>
                    <a:cubicBezTo>
                      <a:pt x="174164" y="82487"/>
                      <a:pt x="173688" y="81439"/>
                      <a:pt x="173402" y="80772"/>
                    </a:cubicBezTo>
                    <a:cubicBezTo>
                      <a:pt x="173688" y="80296"/>
                      <a:pt x="174069" y="79724"/>
                      <a:pt x="174354" y="79343"/>
                    </a:cubicBezTo>
                    <a:cubicBezTo>
                      <a:pt x="181212" y="81629"/>
                      <a:pt x="204263" y="96869"/>
                      <a:pt x="205977" y="101632"/>
                    </a:cubicBezTo>
                    <a:cubicBezTo>
                      <a:pt x="205406" y="101727"/>
                      <a:pt x="204644" y="101727"/>
                      <a:pt x="204072" y="101822"/>
                    </a:cubicBezTo>
                    <a:cubicBezTo>
                      <a:pt x="221979" y="141732"/>
                      <a:pt x="221979" y="141732"/>
                      <a:pt x="238839" y="157448"/>
                    </a:cubicBezTo>
                    <a:cubicBezTo>
                      <a:pt x="253602" y="171164"/>
                      <a:pt x="276081" y="169069"/>
                      <a:pt x="290940" y="182690"/>
                    </a:cubicBezTo>
                    <a:cubicBezTo>
                      <a:pt x="288369" y="182309"/>
                      <a:pt x="286178" y="180880"/>
                      <a:pt x="283892" y="180022"/>
                    </a:cubicBezTo>
                    <a:cubicBezTo>
                      <a:pt x="283416" y="180308"/>
                      <a:pt x="282844" y="180689"/>
                      <a:pt x="282463" y="180880"/>
                    </a:cubicBezTo>
                    <a:cubicBezTo>
                      <a:pt x="283320" y="182690"/>
                      <a:pt x="284559" y="184214"/>
                      <a:pt x="285606" y="185928"/>
                    </a:cubicBezTo>
                    <a:cubicBezTo>
                      <a:pt x="277034" y="183451"/>
                      <a:pt x="268747" y="179737"/>
                      <a:pt x="259794" y="178498"/>
                    </a:cubicBezTo>
                    <a:cubicBezTo>
                      <a:pt x="269604" y="191929"/>
                      <a:pt x="283606" y="202025"/>
                      <a:pt x="291226" y="217265"/>
                    </a:cubicBezTo>
                    <a:cubicBezTo>
                      <a:pt x="281606" y="216884"/>
                      <a:pt x="280939" y="202883"/>
                      <a:pt x="270557" y="203644"/>
                    </a:cubicBezTo>
                    <a:cubicBezTo>
                      <a:pt x="270271" y="204121"/>
                      <a:pt x="269890" y="204788"/>
                      <a:pt x="269509" y="205264"/>
                    </a:cubicBezTo>
                    <a:cubicBezTo>
                      <a:pt x="269604" y="205454"/>
                      <a:pt x="281225" y="226790"/>
                      <a:pt x="282463" y="228314"/>
                    </a:cubicBezTo>
                    <a:cubicBezTo>
                      <a:pt x="284082" y="230315"/>
                      <a:pt x="291893" y="240411"/>
                      <a:pt x="291321" y="244888"/>
                    </a:cubicBezTo>
                    <a:cubicBezTo>
                      <a:pt x="285416" y="244316"/>
                      <a:pt x="285416" y="244316"/>
                      <a:pt x="284273" y="244602"/>
                    </a:cubicBezTo>
                    <a:cubicBezTo>
                      <a:pt x="283416" y="246412"/>
                      <a:pt x="283130" y="248412"/>
                      <a:pt x="282368" y="250317"/>
                    </a:cubicBezTo>
                    <a:cubicBezTo>
                      <a:pt x="282654" y="250698"/>
                      <a:pt x="283035" y="251269"/>
                      <a:pt x="283416" y="251650"/>
                    </a:cubicBezTo>
                    <a:lnTo>
                      <a:pt x="283225" y="251650"/>
                    </a:lnTo>
                    <a:cubicBezTo>
                      <a:pt x="255984" y="249746"/>
                      <a:pt x="255984" y="249746"/>
                      <a:pt x="255793" y="252413"/>
                    </a:cubicBezTo>
                    <a:cubicBezTo>
                      <a:pt x="254650" y="253079"/>
                      <a:pt x="253126" y="254032"/>
                      <a:pt x="251983" y="254698"/>
                    </a:cubicBezTo>
                    <a:cubicBezTo>
                      <a:pt x="246363" y="251460"/>
                      <a:pt x="239220" y="249460"/>
                      <a:pt x="231695" y="247840"/>
                    </a:cubicBezTo>
                    <a:lnTo>
                      <a:pt x="244839" y="250127"/>
                    </a:lnTo>
                    <a:cubicBezTo>
                      <a:pt x="242649" y="248412"/>
                      <a:pt x="236743" y="244030"/>
                      <a:pt x="226075" y="244507"/>
                    </a:cubicBezTo>
                    <a:cubicBezTo>
                      <a:pt x="222456" y="244697"/>
                      <a:pt x="221598" y="244697"/>
                      <a:pt x="211502" y="233077"/>
                    </a:cubicBezTo>
                    <a:cubicBezTo>
                      <a:pt x="204072" y="224504"/>
                      <a:pt x="195309" y="212122"/>
                      <a:pt x="195690" y="201454"/>
                    </a:cubicBezTo>
                    <a:cubicBezTo>
                      <a:pt x="195881" y="197072"/>
                      <a:pt x="189213" y="178498"/>
                      <a:pt x="184260" y="177927"/>
                    </a:cubicBezTo>
                    <a:cubicBezTo>
                      <a:pt x="183689" y="177927"/>
                      <a:pt x="169497" y="177832"/>
                      <a:pt x="171973" y="184690"/>
                    </a:cubicBezTo>
                    <a:cubicBezTo>
                      <a:pt x="173021" y="187642"/>
                      <a:pt x="191118" y="219265"/>
                      <a:pt x="203977" y="234220"/>
                    </a:cubicBezTo>
                    <a:cubicBezTo>
                      <a:pt x="209216" y="240221"/>
                      <a:pt x="209406" y="241078"/>
                      <a:pt x="209597" y="241459"/>
                    </a:cubicBezTo>
                    <a:cubicBezTo>
                      <a:pt x="208930" y="242221"/>
                      <a:pt x="208835" y="242316"/>
                      <a:pt x="204930" y="243078"/>
                    </a:cubicBezTo>
                    <a:cubicBezTo>
                      <a:pt x="202167" y="243554"/>
                      <a:pt x="198548" y="244126"/>
                      <a:pt x="195786" y="244602"/>
                    </a:cubicBezTo>
                    <a:cubicBezTo>
                      <a:pt x="194928" y="245745"/>
                      <a:pt x="193881" y="247174"/>
                      <a:pt x="193119" y="248317"/>
                    </a:cubicBezTo>
                    <a:cubicBezTo>
                      <a:pt x="178641" y="247936"/>
                      <a:pt x="178641" y="247936"/>
                      <a:pt x="174735" y="251746"/>
                    </a:cubicBezTo>
                    <a:cubicBezTo>
                      <a:pt x="175497" y="255746"/>
                      <a:pt x="176831" y="262985"/>
                      <a:pt x="181689" y="276415"/>
                    </a:cubicBezTo>
                    <a:cubicBezTo>
                      <a:pt x="181022" y="277654"/>
                      <a:pt x="180069" y="279273"/>
                      <a:pt x="179403" y="280511"/>
                    </a:cubicBezTo>
                    <a:cubicBezTo>
                      <a:pt x="167401" y="280225"/>
                      <a:pt x="167401" y="280225"/>
                      <a:pt x="160543" y="282797"/>
                    </a:cubicBezTo>
                    <a:cubicBezTo>
                      <a:pt x="160638" y="283464"/>
                      <a:pt x="160638" y="283464"/>
                      <a:pt x="165782" y="296132"/>
                    </a:cubicBezTo>
                    <a:cubicBezTo>
                      <a:pt x="163020" y="298037"/>
                      <a:pt x="158829" y="300038"/>
                      <a:pt x="155590" y="301085"/>
                    </a:cubicBezTo>
                    <a:cubicBezTo>
                      <a:pt x="155495" y="304038"/>
                      <a:pt x="154733" y="308038"/>
                      <a:pt x="153495" y="310801"/>
                    </a:cubicBezTo>
                    <a:cubicBezTo>
                      <a:pt x="139588" y="310134"/>
                      <a:pt x="137397" y="308419"/>
                      <a:pt x="131301" y="304038"/>
                    </a:cubicBezTo>
                    <a:cubicBezTo>
                      <a:pt x="132825" y="306705"/>
                      <a:pt x="135016" y="310134"/>
                      <a:pt x="136826" y="312611"/>
                    </a:cubicBezTo>
                    <a:cubicBezTo>
                      <a:pt x="136445" y="313944"/>
                      <a:pt x="135778" y="315849"/>
                      <a:pt x="135397" y="317182"/>
                    </a:cubicBezTo>
                    <a:cubicBezTo>
                      <a:pt x="132635" y="318325"/>
                      <a:pt x="128825" y="319754"/>
                      <a:pt x="125872" y="320516"/>
                    </a:cubicBezTo>
                    <a:cubicBezTo>
                      <a:pt x="119109" y="316230"/>
                      <a:pt x="119109" y="316230"/>
                      <a:pt x="108251" y="315944"/>
                    </a:cubicBezTo>
                    <a:cubicBezTo>
                      <a:pt x="107679" y="317182"/>
                      <a:pt x="106917" y="318897"/>
                      <a:pt x="106346" y="320135"/>
                    </a:cubicBezTo>
                    <a:cubicBezTo>
                      <a:pt x="109013" y="322517"/>
                      <a:pt x="112632" y="325755"/>
                      <a:pt x="115395" y="328136"/>
                    </a:cubicBezTo>
                    <a:cubicBezTo>
                      <a:pt x="114252" y="328898"/>
                      <a:pt x="112727" y="330041"/>
                      <a:pt x="111680" y="330803"/>
                    </a:cubicBezTo>
                    <a:cubicBezTo>
                      <a:pt x="176736" y="348901"/>
                      <a:pt x="166544" y="414242"/>
                      <a:pt x="166163" y="414909"/>
                    </a:cubicBezTo>
                    <a:cubicBezTo>
                      <a:pt x="135873" y="412718"/>
                      <a:pt x="106632" y="403669"/>
                      <a:pt x="76437" y="400621"/>
                    </a:cubicBezTo>
                    <a:cubicBezTo>
                      <a:pt x="77961" y="403193"/>
                      <a:pt x="80247" y="406527"/>
                      <a:pt x="82248" y="408718"/>
                    </a:cubicBezTo>
                    <a:cubicBezTo>
                      <a:pt x="82248" y="409480"/>
                      <a:pt x="85581" y="490347"/>
                      <a:pt x="95964" y="493395"/>
                    </a:cubicBezTo>
                    <a:cubicBezTo>
                      <a:pt x="93201" y="518350"/>
                      <a:pt x="93201" y="518350"/>
                      <a:pt x="92630" y="520636"/>
                    </a:cubicBezTo>
                    <a:cubicBezTo>
                      <a:pt x="113680" y="519017"/>
                      <a:pt x="118062" y="518636"/>
                      <a:pt x="127110" y="520732"/>
                    </a:cubicBezTo>
                    <a:cubicBezTo>
                      <a:pt x="130539" y="535019"/>
                      <a:pt x="130539" y="535019"/>
                      <a:pt x="130825" y="535305"/>
                    </a:cubicBezTo>
                    <a:lnTo>
                      <a:pt x="180165" y="518922"/>
                    </a:lnTo>
                    <a:cubicBezTo>
                      <a:pt x="193785" y="517207"/>
                      <a:pt x="197214" y="499967"/>
                      <a:pt x="189880" y="488347"/>
                    </a:cubicBezTo>
                    <a:cubicBezTo>
                      <a:pt x="197691" y="455867"/>
                      <a:pt x="198167" y="455771"/>
                      <a:pt x="218455" y="447770"/>
                    </a:cubicBezTo>
                    <a:cubicBezTo>
                      <a:pt x="218741" y="421577"/>
                      <a:pt x="218741" y="421577"/>
                      <a:pt x="220932" y="419767"/>
                    </a:cubicBezTo>
                    <a:cubicBezTo>
                      <a:pt x="230361" y="411956"/>
                      <a:pt x="237696" y="424434"/>
                      <a:pt x="246459" y="424529"/>
                    </a:cubicBezTo>
                    <a:cubicBezTo>
                      <a:pt x="254460" y="410337"/>
                      <a:pt x="261127" y="401098"/>
                      <a:pt x="273700" y="411861"/>
                    </a:cubicBezTo>
                    <a:cubicBezTo>
                      <a:pt x="274367" y="412432"/>
                      <a:pt x="343233" y="491490"/>
                      <a:pt x="349995" y="513683"/>
                    </a:cubicBezTo>
                    <a:cubicBezTo>
                      <a:pt x="355139" y="530447"/>
                      <a:pt x="352758" y="530733"/>
                      <a:pt x="323706" y="534734"/>
                    </a:cubicBezTo>
                    <a:cubicBezTo>
                      <a:pt x="329421" y="544354"/>
                      <a:pt x="347043" y="559689"/>
                      <a:pt x="347138" y="559689"/>
                    </a:cubicBezTo>
                    <a:cubicBezTo>
                      <a:pt x="349614" y="551783"/>
                      <a:pt x="344757" y="544163"/>
                      <a:pt x="346185" y="536353"/>
                    </a:cubicBezTo>
                    <a:cubicBezTo>
                      <a:pt x="347519" y="536543"/>
                      <a:pt x="349233" y="536734"/>
                      <a:pt x="350472" y="536924"/>
                    </a:cubicBezTo>
                    <a:cubicBezTo>
                      <a:pt x="354091" y="531495"/>
                      <a:pt x="355615" y="525018"/>
                      <a:pt x="358949" y="519494"/>
                    </a:cubicBezTo>
                    <a:cubicBezTo>
                      <a:pt x="354663" y="504444"/>
                      <a:pt x="354663" y="504444"/>
                      <a:pt x="354758" y="498919"/>
                    </a:cubicBezTo>
                    <a:cubicBezTo>
                      <a:pt x="356091" y="498634"/>
                      <a:pt x="357806" y="498157"/>
                      <a:pt x="359139" y="497777"/>
                    </a:cubicBezTo>
                    <a:cubicBezTo>
                      <a:pt x="360854" y="500158"/>
                      <a:pt x="363235" y="503396"/>
                      <a:pt x="365045" y="505778"/>
                    </a:cubicBezTo>
                    <a:cubicBezTo>
                      <a:pt x="363616" y="498729"/>
                      <a:pt x="363616" y="498729"/>
                      <a:pt x="340280" y="470630"/>
                    </a:cubicBezTo>
                    <a:cubicBezTo>
                      <a:pt x="340566" y="469297"/>
                      <a:pt x="341042" y="467487"/>
                      <a:pt x="341328" y="466153"/>
                    </a:cubicBezTo>
                    <a:cubicBezTo>
                      <a:pt x="330374" y="461296"/>
                      <a:pt x="321706" y="457390"/>
                      <a:pt x="292464" y="397669"/>
                    </a:cubicBezTo>
                    <a:cubicBezTo>
                      <a:pt x="293893" y="395478"/>
                      <a:pt x="296751" y="393002"/>
                      <a:pt x="299132" y="392144"/>
                    </a:cubicBezTo>
                    <a:lnTo>
                      <a:pt x="365331" y="469963"/>
                    </a:lnTo>
                    <a:cubicBezTo>
                      <a:pt x="365616" y="470344"/>
                      <a:pt x="365616" y="470344"/>
                      <a:pt x="385238" y="527018"/>
                    </a:cubicBezTo>
                    <a:lnTo>
                      <a:pt x="406193" y="575120"/>
                    </a:lnTo>
                    <a:cubicBezTo>
                      <a:pt x="406574" y="572357"/>
                      <a:pt x="406764" y="568643"/>
                      <a:pt x="406764" y="565785"/>
                    </a:cubicBezTo>
                    <a:cubicBezTo>
                      <a:pt x="406764" y="554355"/>
                      <a:pt x="402383" y="543782"/>
                      <a:pt x="400192" y="532828"/>
                    </a:cubicBezTo>
                    <a:cubicBezTo>
                      <a:pt x="393048" y="497110"/>
                      <a:pt x="393048" y="497110"/>
                      <a:pt x="396573" y="494443"/>
                    </a:cubicBezTo>
                    <a:cubicBezTo>
                      <a:pt x="402954" y="495776"/>
                      <a:pt x="416385" y="503777"/>
                      <a:pt x="419147" y="514159"/>
                    </a:cubicBezTo>
                    <a:cubicBezTo>
                      <a:pt x="420480" y="511683"/>
                      <a:pt x="422100" y="508349"/>
                      <a:pt x="422957" y="505682"/>
                    </a:cubicBezTo>
                    <a:cubicBezTo>
                      <a:pt x="424386" y="505587"/>
                      <a:pt x="426291" y="505492"/>
                      <a:pt x="427624" y="505396"/>
                    </a:cubicBezTo>
                    <a:cubicBezTo>
                      <a:pt x="432006" y="472916"/>
                      <a:pt x="408765" y="444817"/>
                      <a:pt x="412765" y="412337"/>
                    </a:cubicBezTo>
                    <a:cubicBezTo>
                      <a:pt x="415146" y="411480"/>
                      <a:pt x="418861" y="411766"/>
                      <a:pt x="421147" y="412813"/>
                    </a:cubicBezTo>
                    <a:cubicBezTo>
                      <a:pt x="420576" y="414052"/>
                      <a:pt x="419814" y="415671"/>
                      <a:pt x="419242" y="416814"/>
                    </a:cubicBezTo>
                    <a:cubicBezTo>
                      <a:pt x="423338" y="421577"/>
                      <a:pt x="424957" y="422815"/>
                      <a:pt x="429815" y="425672"/>
                    </a:cubicBezTo>
                    <a:cubicBezTo>
                      <a:pt x="431244" y="431387"/>
                      <a:pt x="431244" y="431387"/>
                      <a:pt x="429624" y="440246"/>
                    </a:cubicBezTo>
                    <a:cubicBezTo>
                      <a:pt x="433911" y="445008"/>
                      <a:pt x="435816" y="451294"/>
                      <a:pt x="439530" y="456343"/>
                    </a:cubicBezTo>
                    <a:cubicBezTo>
                      <a:pt x="455247" y="447294"/>
                      <a:pt x="431815" y="431292"/>
                      <a:pt x="436482" y="418052"/>
                    </a:cubicBezTo>
                    <a:cubicBezTo>
                      <a:pt x="443436" y="416528"/>
                      <a:pt x="444674" y="418909"/>
                      <a:pt x="446674" y="424244"/>
                    </a:cubicBezTo>
                    <a:cubicBezTo>
                      <a:pt x="446007" y="425482"/>
                      <a:pt x="445055" y="427196"/>
                      <a:pt x="444388" y="428434"/>
                    </a:cubicBezTo>
                    <a:cubicBezTo>
                      <a:pt x="446865" y="432340"/>
                      <a:pt x="446865" y="432340"/>
                      <a:pt x="450389" y="446342"/>
                    </a:cubicBezTo>
                    <a:cubicBezTo>
                      <a:pt x="449627" y="447484"/>
                      <a:pt x="448579" y="449009"/>
                      <a:pt x="447817" y="450056"/>
                    </a:cubicBezTo>
                    <a:cubicBezTo>
                      <a:pt x="459152" y="477869"/>
                      <a:pt x="484679" y="499586"/>
                      <a:pt x="483631" y="532733"/>
                    </a:cubicBezTo>
                    <a:cubicBezTo>
                      <a:pt x="482488" y="533400"/>
                      <a:pt x="480869" y="534257"/>
                      <a:pt x="479726" y="534924"/>
                    </a:cubicBezTo>
                    <a:cubicBezTo>
                      <a:pt x="466200" y="525875"/>
                      <a:pt x="466962" y="495871"/>
                      <a:pt x="444960" y="501682"/>
                    </a:cubicBezTo>
                    <a:cubicBezTo>
                      <a:pt x="444769" y="504253"/>
                      <a:pt x="443436" y="507778"/>
                      <a:pt x="441626" y="509683"/>
                    </a:cubicBezTo>
                    <a:cubicBezTo>
                      <a:pt x="439054" y="508825"/>
                      <a:pt x="435530" y="507778"/>
                      <a:pt x="432863" y="507206"/>
                    </a:cubicBezTo>
                    <a:cubicBezTo>
                      <a:pt x="433434" y="509683"/>
                      <a:pt x="435244" y="512826"/>
                      <a:pt x="437054" y="514540"/>
                    </a:cubicBezTo>
                    <a:cubicBezTo>
                      <a:pt x="432006" y="518827"/>
                      <a:pt x="425243" y="516255"/>
                      <a:pt x="419814" y="518922"/>
                    </a:cubicBezTo>
                    <a:cubicBezTo>
                      <a:pt x="419337" y="521875"/>
                      <a:pt x="419147" y="525971"/>
                      <a:pt x="419242" y="528923"/>
                    </a:cubicBezTo>
                    <a:cubicBezTo>
                      <a:pt x="420480" y="529304"/>
                      <a:pt x="422195" y="529780"/>
                      <a:pt x="423433" y="530161"/>
                    </a:cubicBezTo>
                    <a:cubicBezTo>
                      <a:pt x="425624" y="546830"/>
                      <a:pt x="429720" y="577691"/>
                      <a:pt x="450198" y="595027"/>
                    </a:cubicBezTo>
                    <a:cubicBezTo>
                      <a:pt x="451151" y="594074"/>
                      <a:pt x="452389" y="592741"/>
                      <a:pt x="453342" y="591788"/>
                    </a:cubicBezTo>
                    <a:cubicBezTo>
                      <a:pt x="453342" y="590455"/>
                      <a:pt x="453246" y="588645"/>
                      <a:pt x="453151" y="587311"/>
                    </a:cubicBezTo>
                    <a:cubicBezTo>
                      <a:pt x="459819" y="592931"/>
                      <a:pt x="462009" y="602266"/>
                      <a:pt x="469725" y="606933"/>
                    </a:cubicBezTo>
                    <a:cubicBezTo>
                      <a:pt x="470677" y="604361"/>
                      <a:pt x="471534" y="600742"/>
                      <a:pt x="471725" y="597980"/>
                    </a:cubicBezTo>
                    <a:cubicBezTo>
                      <a:pt x="473535" y="599884"/>
                      <a:pt x="476678" y="601980"/>
                      <a:pt x="479154" y="603028"/>
                    </a:cubicBezTo>
                    <a:cubicBezTo>
                      <a:pt x="482583" y="665988"/>
                      <a:pt x="483060" y="675703"/>
                      <a:pt x="476202" y="692658"/>
                    </a:cubicBezTo>
                    <a:cubicBezTo>
                      <a:pt x="467153" y="691896"/>
                      <a:pt x="465629" y="689991"/>
                      <a:pt x="462771" y="681133"/>
                    </a:cubicBezTo>
                    <a:cubicBezTo>
                      <a:pt x="460295" y="681228"/>
                      <a:pt x="456771" y="682561"/>
                      <a:pt x="455056" y="684371"/>
                    </a:cubicBezTo>
                    <a:cubicBezTo>
                      <a:pt x="424957" y="682180"/>
                      <a:pt x="427719" y="638365"/>
                      <a:pt x="396287" y="637889"/>
                    </a:cubicBezTo>
                    <a:cubicBezTo>
                      <a:pt x="390477" y="648367"/>
                      <a:pt x="395049" y="660463"/>
                      <a:pt x="391048" y="671132"/>
                    </a:cubicBezTo>
                    <a:cubicBezTo>
                      <a:pt x="389715" y="671703"/>
                      <a:pt x="388095" y="672370"/>
                      <a:pt x="386762" y="672846"/>
                    </a:cubicBezTo>
                    <a:cubicBezTo>
                      <a:pt x="380285" y="668084"/>
                      <a:pt x="311229" y="605314"/>
                      <a:pt x="306276" y="597027"/>
                    </a:cubicBezTo>
                    <a:cubicBezTo>
                      <a:pt x="304752" y="594455"/>
                      <a:pt x="306847" y="589883"/>
                      <a:pt x="308371" y="587311"/>
                    </a:cubicBezTo>
                    <a:cubicBezTo>
                      <a:pt x="312086" y="581311"/>
                      <a:pt x="312086" y="581311"/>
                      <a:pt x="309228" y="544163"/>
                    </a:cubicBezTo>
                    <a:cubicBezTo>
                      <a:pt x="301704" y="539210"/>
                      <a:pt x="300180" y="538448"/>
                      <a:pt x="295703" y="535972"/>
                    </a:cubicBezTo>
                    <a:cubicBezTo>
                      <a:pt x="289607" y="540639"/>
                      <a:pt x="289607" y="540639"/>
                      <a:pt x="264366" y="534829"/>
                    </a:cubicBezTo>
                    <a:cubicBezTo>
                      <a:pt x="262270" y="536829"/>
                      <a:pt x="259698" y="539877"/>
                      <a:pt x="258174" y="542353"/>
                    </a:cubicBezTo>
                    <a:cubicBezTo>
                      <a:pt x="225408" y="529590"/>
                      <a:pt x="198834" y="565499"/>
                      <a:pt x="166258" y="554260"/>
                    </a:cubicBezTo>
                    <a:cubicBezTo>
                      <a:pt x="162639" y="553974"/>
                      <a:pt x="162067" y="553879"/>
                      <a:pt x="161400" y="553879"/>
                    </a:cubicBezTo>
                    <a:cubicBezTo>
                      <a:pt x="152161" y="555784"/>
                      <a:pt x="149018" y="556355"/>
                      <a:pt x="139017" y="544354"/>
                    </a:cubicBezTo>
                    <a:cubicBezTo>
                      <a:pt x="137207" y="543115"/>
                      <a:pt x="137112" y="543115"/>
                      <a:pt x="137112" y="543115"/>
                    </a:cubicBezTo>
                    <a:cubicBezTo>
                      <a:pt x="135873" y="544163"/>
                      <a:pt x="134064" y="545497"/>
                      <a:pt x="133016" y="546830"/>
                    </a:cubicBezTo>
                    <a:cubicBezTo>
                      <a:pt x="126920" y="554355"/>
                      <a:pt x="131492" y="564928"/>
                      <a:pt x="125491" y="572548"/>
                    </a:cubicBezTo>
                    <a:cubicBezTo>
                      <a:pt x="117966" y="581978"/>
                      <a:pt x="103965" y="581787"/>
                      <a:pt x="97107" y="591979"/>
                    </a:cubicBezTo>
                    <a:cubicBezTo>
                      <a:pt x="95011" y="595027"/>
                      <a:pt x="96059" y="600456"/>
                      <a:pt x="95868" y="604076"/>
                    </a:cubicBezTo>
                    <a:cubicBezTo>
                      <a:pt x="93773" y="643700"/>
                      <a:pt x="93773" y="643700"/>
                      <a:pt x="83105" y="648843"/>
                    </a:cubicBezTo>
                    <a:cubicBezTo>
                      <a:pt x="73485" y="653510"/>
                      <a:pt x="57006" y="666274"/>
                      <a:pt x="55006" y="669512"/>
                    </a:cubicBezTo>
                    <a:cubicBezTo>
                      <a:pt x="49101" y="679037"/>
                      <a:pt x="5381" y="754952"/>
                      <a:pt x="5381" y="754952"/>
                    </a:cubicBezTo>
                    <a:cubicBezTo>
                      <a:pt x="3571" y="775240"/>
                      <a:pt x="17001" y="792290"/>
                      <a:pt x="17382" y="812102"/>
                    </a:cubicBezTo>
                    <a:cubicBezTo>
                      <a:pt x="17668" y="828770"/>
                      <a:pt x="-6049" y="836581"/>
                      <a:pt x="1476" y="855916"/>
                    </a:cubicBezTo>
                    <a:cubicBezTo>
                      <a:pt x="12715" y="884777"/>
                      <a:pt x="28336" y="911543"/>
                      <a:pt x="41576" y="939356"/>
                    </a:cubicBezTo>
                    <a:cubicBezTo>
                      <a:pt x="47196" y="951071"/>
                      <a:pt x="89201" y="991172"/>
                      <a:pt x="97202" y="990410"/>
                    </a:cubicBezTo>
                    <a:cubicBezTo>
                      <a:pt x="136731" y="986695"/>
                      <a:pt x="174926" y="971740"/>
                      <a:pt x="215407" y="976122"/>
                    </a:cubicBezTo>
                    <a:cubicBezTo>
                      <a:pt x="216741" y="976217"/>
                      <a:pt x="218265" y="977360"/>
                      <a:pt x="219217" y="978218"/>
                    </a:cubicBezTo>
                    <a:cubicBezTo>
                      <a:pt x="226551" y="984314"/>
                      <a:pt x="221313" y="995362"/>
                      <a:pt x="228456" y="1001554"/>
                    </a:cubicBezTo>
                    <a:cubicBezTo>
                      <a:pt x="235410" y="1007650"/>
                      <a:pt x="244554" y="1004602"/>
                      <a:pt x="252459" y="1007078"/>
                    </a:cubicBezTo>
                    <a:cubicBezTo>
                      <a:pt x="257698" y="1022795"/>
                      <a:pt x="257698" y="1022795"/>
                      <a:pt x="251221" y="1037939"/>
                    </a:cubicBezTo>
                    <a:cubicBezTo>
                      <a:pt x="319325" y="1050512"/>
                      <a:pt x="362283" y="1061942"/>
                      <a:pt x="393334" y="1077087"/>
                    </a:cubicBezTo>
                    <a:cubicBezTo>
                      <a:pt x="362759" y="1062228"/>
                      <a:pt x="318658" y="1050417"/>
                      <a:pt x="251221" y="1037939"/>
                    </a:cubicBezTo>
                    <a:cubicBezTo>
                      <a:pt x="233219" y="1080135"/>
                      <a:pt x="233219" y="1080135"/>
                      <a:pt x="235981" y="1092137"/>
                    </a:cubicBezTo>
                    <a:cubicBezTo>
                      <a:pt x="240267" y="1111187"/>
                      <a:pt x="246268" y="1137190"/>
                      <a:pt x="221884" y="1194340"/>
                    </a:cubicBezTo>
                    <a:cubicBezTo>
                      <a:pt x="210645" y="1220629"/>
                      <a:pt x="189213" y="1239965"/>
                      <a:pt x="174450" y="1263872"/>
                    </a:cubicBezTo>
                    <a:cubicBezTo>
                      <a:pt x="160734" y="1286066"/>
                      <a:pt x="159114" y="1313021"/>
                      <a:pt x="146446" y="1335596"/>
                    </a:cubicBezTo>
                    <a:cubicBezTo>
                      <a:pt x="97011" y="1423607"/>
                      <a:pt x="95583" y="1425035"/>
                      <a:pt x="87677" y="1433227"/>
                    </a:cubicBezTo>
                    <a:cubicBezTo>
                      <a:pt x="82248" y="1438751"/>
                      <a:pt x="79295" y="1441799"/>
                      <a:pt x="73770" y="1454563"/>
                    </a:cubicBezTo>
                    <a:cubicBezTo>
                      <a:pt x="99107" y="1462373"/>
                      <a:pt x="128920" y="1442085"/>
                      <a:pt x="138731" y="1435418"/>
                    </a:cubicBezTo>
                    <a:lnTo>
                      <a:pt x="177974" y="1407795"/>
                    </a:lnTo>
                    <a:lnTo>
                      <a:pt x="227599" y="1368266"/>
                    </a:lnTo>
                    <a:cubicBezTo>
                      <a:pt x="238839" y="1356551"/>
                      <a:pt x="245506" y="1341311"/>
                      <a:pt x="257412" y="1330262"/>
                    </a:cubicBezTo>
                    <a:cubicBezTo>
                      <a:pt x="271128" y="1317593"/>
                      <a:pt x="289416" y="1311497"/>
                      <a:pt x="302942" y="1298543"/>
                    </a:cubicBezTo>
                    <a:cubicBezTo>
                      <a:pt x="335232" y="1267587"/>
                      <a:pt x="365331" y="1206151"/>
                      <a:pt x="368474" y="1198531"/>
                    </a:cubicBezTo>
                    <a:cubicBezTo>
                      <a:pt x="380952" y="1167956"/>
                      <a:pt x="423814" y="1121188"/>
                      <a:pt x="436482" y="1107662"/>
                    </a:cubicBezTo>
                    <a:cubicBezTo>
                      <a:pt x="456390" y="1085564"/>
                      <a:pt x="483250" y="1027462"/>
                      <a:pt x="489918" y="1004697"/>
                    </a:cubicBezTo>
                    <a:cubicBezTo>
                      <a:pt x="484869" y="1003078"/>
                      <a:pt x="484869" y="1003078"/>
                      <a:pt x="475916" y="1004887"/>
                    </a:cubicBezTo>
                    <a:cubicBezTo>
                      <a:pt x="473916" y="1002125"/>
                      <a:pt x="473916" y="1002125"/>
                      <a:pt x="478107" y="965740"/>
                    </a:cubicBezTo>
                    <a:cubicBezTo>
                      <a:pt x="479631" y="952310"/>
                      <a:pt x="476583" y="938974"/>
                      <a:pt x="476392" y="925640"/>
                    </a:cubicBezTo>
                    <a:cubicBezTo>
                      <a:pt x="475725" y="890873"/>
                      <a:pt x="482488" y="856202"/>
                      <a:pt x="479345" y="821341"/>
                    </a:cubicBezTo>
                    <a:lnTo>
                      <a:pt x="470106" y="711518"/>
                    </a:lnTo>
                    <a:cubicBezTo>
                      <a:pt x="472296" y="714947"/>
                      <a:pt x="472296" y="714947"/>
                      <a:pt x="474582" y="730758"/>
                    </a:cubicBezTo>
                    <a:cubicBezTo>
                      <a:pt x="476964" y="728853"/>
                      <a:pt x="478869" y="724948"/>
                      <a:pt x="479535" y="721995"/>
                    </a:cubicBezTo>
                    <a:cubicBezTo>
                      <a:pt x="502014" y="804863"/>
                      <a:pt x="478202" y="887920"/>
                      <a:pt x="480869" y="970883"/>
                    </a:cubicBezTo>
                    <a:cubicBezTo>
                      <a:pt x="489918" y="966597"/>
                      <a:pt x="489918" y="966597"/>
                      <a:pt x="494013" y="967549"/>
                    </a:cubicBezTo>
                    <a:cubicBezTo>
                      <a:pt x="518016" y="915733"/>
                      <a:pt x="518016" y="915733"/>
                      <a:pt x="519159" y="909066"/>
                    </a:cubicBezTo>
                    <a:cubicBezTo>
                      <a:pt x="518969" y="910495"/>
                      <a:pt x="518683" y="912495"/>
                      <a:pt x="518397" y="914019"/>
                    </a:cubicBezTo>
                    <a:cubicBezTo>
                      <a:pt x="518969" y="911257"/>
                      <a:pt x="519636" y="907637"/>
                      <a:pt x="520017" y="904875"/>
                    </a:cubicBezTo>
                    <a:lnTo>
                      <a:pt x="520493" y="901827"/>
                    </a:lnTo>
                    <a:lnTo>
                      <a:pt x="523160" y="882682"/>
                    </a:lnTo>
                    <a:lnTo>
                      <a:pt x="523160" y="882682"/>
                    </a:lnTo>
                    <a:cubicBezTo>
                      <a:pt x="524208" y="873919"/>
                      <a:pt x="525636" y="862965"/>
                      <a:pt x="527637" y="833152"/>
                    </a:cubicBezTo>
                    <a:cubicBezTo>
                      <a:pt x="527541" y="834676"/>
                      <a:pt x="527541" y="836200"/>
                      <a:pt x="527541" y="837628"/>
                    </a:cubicBezTo>
                    <a:cubicBezTo>
                      <a:pt x="529351" y="812102"/>
                      <a:pt x="530970" y="779812"/>
                      <a:pt x="530875" y="755142"/>
                    </a:cubicBezTo>
                    <a:close/>
                    <a:moveTo>
                      <a:pt x="525255" y="851154"/>
                    </a:moveTo>
                    <a:cubicBezTo>
                      <a:pt x="523541" y="847439"/>
                      <a:pt x="523541" y="847439"/>
                      <a:pt x="524779" y="816197"/>
                    </a:cubicBezTo>
                    <a:cubicBezTo>
                      <a:pt x="523922" y="826103"/>
                      <a:pt x="523922" y="826103"/>
                      <a:pt x="523350" y="830390"/>
                    </a:cubicBezTo>
                    <a:cubicBezTo>
                      <a:pt x="520969" y="762857"/>
                      <a:pt x="522017" y="756666"/>
                      <a:pt x="523350" y="748189"/>
                    </a:cubicBezTo>
                    <a:cubicBezTo>
                      <a:pt x="527256" y="754094"/>
                      <a:pt x="528875" y="804101"/>
                      <a:pt x="528303" y="832771"/>
                    </a:cubicBezTo>
                    <a:cubicBezTo>
                      <a:pt x="526970" y="844582"/>
                      <a:pt x="526494" y="846487"/>
                      <a:pt x="525255" y="851154"/>
                    </a:cubicBezTo>
                    <a:close/>
                  </a:path>
                </a:pathLst>
              </a:custGeom>
              <a:solidFill>
                <a:srgbClr val="91DAE1">
                  <a:alpha val="5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xmlns="" id="{2BFA72B8-72FD-4A1E-AA03-C5189275448E}"/>
                  </a:ext>
                </a:extLst>
              </p:cNvPr>
              <p:cNvSpPr/>
              <p:nvPr/>
            </p:nvSpPr>
            <p:spPr>
              <a:xfrm>
                <a:off x="2374358" y="3146476"/>
                <a:ext cx="21892" cy="123188"/>
              </a:xfrm>
              <a:custGeom>
                <a:avLst/>
                <a:gdLst>
                  <a:gd name="connsiteX0" fmla="*/ 13525 w 19050"/>
                  <a:gd name="connsiteY0" fmla="*/ 47720 h 104775"/>
                  <a:gd name="connsiteX1" fmla="*/ 14383 w 19050"/>
                  <a:gd name="connsiteY1" fmla="*/ 51435 h 104775"/>
                  <a:gd name="connsiteX2" fmla="*/ 18860 w 19050"/>
                  <a:gd name="connsiteY2" fmla="*/ 71533 h 104775"/>
                  <a:gd name="connsiteX3" fmla="*/ 18574 w 19050"/>
                  <a:gd name="connsiteY3" fmla="*/ 70580 h 104775"/>
                  <a:gd name="connsiteX4" fmla="*/ 24860 w 19050"/>
                  <a:gd name="connsiteY4" fmla="*/ 106204 h 104775"/>
                  <a:gd name="connsiteX5" fmla="*/ 5239 w 19050"/>
                  <a:gd name="connsiteY5" fmla="*/ 16097 h 104775"/>
                  <a:gd name="connsiteX6" fmla="*/ 0 w 19050"/>
                  <a:gd name="connsiteY6" fmla="*/ 0 h 104775"/>
                  <a:gd name="connsiteX7" fmla="*/ 15335 w 19050"/>
                  <a:gd name="connsiteY7" fmla="*/ 56674 h 104775"/>
                  <a:gd name="connsiteX8" fmla="*/ 13525 w 19050"/>
                  <a:gd name="connsiteY8" fmla="*/ 4772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104775">
                    <a:moveTo>
                      <a:pt x="13525" y="47720"/>
                    </a:moveTo>
                    <a:cubicBezTo>
                      <a:pt x="13811" y="48863"/>
                      <a:pt x="14192" y="50292"/>
                      <a:pt x="14383" y="51435"/>
                    </a:cubicBezTo>
                    <a:lnTo>
                      <a:pt x="18860" y="71533"/>
                    </a:lnTo>
                    <a:cubicBezTo>
                      <a:pt x="18764" y="71247"/>
                      <a:pt x="18669" y="70866"/>
                      <a:pt x="18574" y="70580"/>
                    </a:cubicBezTo>
                    <a:cubicBezTo>
                      <a:pt x="20193" y="82487"/>
                      <a:pt x="22574" y="94393"/>
                      <a:pt x="24860" y="106204"/>
                    </a:cubicBezTo>
                    <a:cubicBezTo>
                      <a:pt x="18002" y="62008"/>
                      <a:pt x="15431" y="52959"/>
                      <a:pt x="5239" y="16097"/>
                    </a:cubicBezTo>
                    <a:cubicBezTo>
                      <a:pt x="3429" y="10382"/>
                      <a:pt x="1715" y="5048"/>
                      <a:pt x="0" y="0"/>
                    </a:cubicBezTo>
                    <a:cubicBezTo>
                      <a:pt x="10573" y="36100"/>
                      <a:pt x="10954" y="37624"/>
                      <a:pt x="15335" y="56674"/>
                    </a:cubicBezTo>
                    <a:cubicBezTo>
                      <a:pt x="14954" y="53626"/>
                      <a:pt x="14192" y="50673"/>
                      <a:pt x="13525" y="4772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xmlns="" id="{A8191B3A-0CB3-4FA0-9247-0AB8F8EF04FA}"/>
                  </a:ext>
                </a:extLst>
              </p:cNvPr>
              <p:cNvSpPr/>
              <p:nvPr/>
            </p:nvSpPr>
            <p:spPr>
              <a:xfrm>
                <a:off x="2355531" y="3086898"/>
                <a:ext cx="10945" cy="55994"/>
              </a:xfrm>
              <a:custGeom>
                <a:avLst/>
                <a:gdLst>
                  <a:gd name="connsiteX0" fmla="*/ 13811 w 9525"/>
                  <a:gd name="connsiteY0" fmla="*/ 41339 h 47625"/>
                  <a:gd name="connsiteX1" fmla="*/ 15145 w 9525"/>
                  <a:gd name="connsiteY1" fmla="*/ 44768 h 47625"/>
                  <a:gd name="connsiteX2" fmla="*/ 11144 w 9525"/>
                  <a:gd name="connsiteY2" fmla="*/ 31814 h 47625"/>
                  <a:gd name="connsiteX3" fmla="*/ 12573 w 9525"/>
                  <a:gd name="connsiteY3" fmla="*/ 36100 h 47625"/>
                  <a:gd name="connsiteX4" fmla="*/ 1905 w 9525"/>
                  <a:gd name="connsiteY4" fmla="*/ 4382 h 47625"/>
                  <a:gd name="connsiteX5" fmla="*/ 2000 w 9525"/>
                  <a:gd name="connsiteY5" fmla="*/ 4763 h 47625"/>
                  <a:gd name="connsiteX6" fmla="*/ 0 w 9525"/>
                  <a:gd name="connsiteY6" fmla="*/ 0 h 47625"/>
                  <a:gd name="connsiteX7" fmla="*/ 16574 w 9525"/>
                  <a:gd name="connsiteY7" fmla="*/ 50673 h 47625"/>
                  <a:gd name="connsiteX8" fmla="*/ 13811 w 9525"/>
                  <a:gd name="connsiteY8" fmla="*/ 41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47625">
                    <a:moveTo>
                      <a:pt x="13811" y="41339"/>
                    </a:moveTo>
                    <a:cubicBezTo>
                      <a:pt x="14288" y="42482"/>
                      <a:pt x="14669" y="43625"/>
                      <a:pt x="15145" y="44768"/>
                    </a:cubicBezTo>
                    <a:cubicBezTo>
                      <a:pt x="13811" y="40481"/>
                      <a:pt x="12002" y="36195"/>
                      <a:pt x="11144" y="31814"/>
                    </a:cubicBezTo>
                    <a:cubicBezTo>
                      <a:pt x="11621" y="33242"/>
                      <a:pt x="12192" y="34671"/>
                      <a:pt x="12573" y="36100"/>
                    </a:cubicBezTo>
                    <a:lnTo>
                      <a:pt x="1905" y="4382"/>
                    </a:lnTo>
                    <a:lnTo>
                      <a:pt x="2000" y="4763"/>
                    </a:lnTo>
                    <a:cubicBezTo>
                      <a:pt x="667" y="1238"/>
                      <a:pt x="381" y="572"/>
                      <a:pt x="0" y="0"/>
                    </a:cubicBezTo>
                    <a:cubicBezTo>
                      <a:pt x="4191" y="12478"/>
                      <a:pt x="9335" y="28385"/>
                      <a:pt x="16574" y="50673"/>
                    </a:cubicBezTo>
                    <a:cubicBezTo>
                      <a:pt x="15716" y="47816"/>
                      <a:pt x="14859" y="44768"/>
                      <a:pt x="13811" y="4133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xmlns="" id="{31211B6F-AEB6-41FB-8939-9C2C81D9A63B}"/>
                  </a:ext>
                </a:extLst>
              </p:cNvPr>
              <p:cNvSpPr/>
              <p:nvPr/>
            </p:nvSpPr>
            <p:spPr>
              <a:xfrm>
                <a:off x="2403038" y="3271345"/>
                <a:ext cx="10945" cy="44796"/>
              </a:xfrm>
              <a:custGeom>
                <a:avLst/>
                <a:gdLst>
                  <a:gd name="connsiteX0" fmla="*/ 6286 w 0"/>
                  <a:gd name="connsiteY0" fmla="*/ 38672 h 38100"/>
                  <a:gd name="connsiteX1" fmla="*/ 0 w 0"/>
                  <a:gd name="connsiteY1" fmla="*/ 0 h 38100"/>
                  <a:gd name="connsiteX2" fmla="*/ 5429 w 0"/>
                  <a:gd name="connsiteY2" fmla="*/ 35814 h 38100"/>
                  <a:gd name="connsiteX3" fmla="*/ 6286 w 0"/>
                  <a:gd name="connsiteY3" fmla="*/ 3867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6286" y="38672"/>
                    </a:moveTo>
                    <a:cubicBezTo>
                      <a:pt x="4953" y="25622"/>
                      <a:pt x="2476" y="12764"/>
                      <a:pt x="0" y="0"/>
                    </a:cubicBezTo>
                    <a:cubicBezTo>
                      <a:pt x="1524" y="9906"/>
                      <a:pt x="3334" y="21717"/>
                      <a:pt x="5429" y="35814"/>
                    </a:cubicBezTo>
                    <a:cubicBezTo>
                      <a:pt x="5810" y="36767"/>
                      <a:pt x="6001" y="37719"/>
                      <a:pt x="6286" y="38672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xmlns="" id="{08EBB7D6-1696-4E21-91A8-8075AA436733}"/>
                  </a:ext>
                </a:extLst>
              </p:cNvPr>
              <p:cNvSpPr/>
              <p:nvPr/>
            </p:nvSpPr>
            <p:spPr>
              <a:xfrm>
                <a:off x="1805248" y="2776123"/>
                <a:ext cx="54728" cy="78392"/>
              </a:xfrm>
              <a:custGeom>
                <a:avLst/>
                <a:gdLst>
                  <a:gd name="connsiteX0" fmla="*/ 12506 w 47625"/>
                  <a:gd name="connsiteY0" fmla="*/ 36290 h 66675"/>
                  <a:gd name="connsiteX1" fmla="*/ 12220 w 47625"/>
                  <a:gd name="connsiteY1" fmla="*/ 37052 h 66675"/>
                  <a:gd name="connsiteX2" fmla="*/ 6410 w 47625"/>
                  <a:gd name="connsiteY2" fmla="*/ 56388 h 66675"/>
                  <a:gd name="connsiteX3" fmla="*/ 7553 w 47625"/>
                  <a:gd name="connsiteY3" fmla="*/ 65913 h 66675"/>
                  <a:gd name="connsiteX4" fmla="*/ 33651 w 47625"/>
                  <a:gd name="connsiteY4" fmla="*/ 61627 h 66675"/>
                  <a:gd name="connsiteX5" fmla="*/ 40986 w 47625"/>
                  <a:gd name="connsiteY5" fmla="*/ 56864 h 66675"/>
                  <a:gd name="connsiteX6" fmla="*/ 50511 w 47625"/>
                  <a:gd name="connsiteY6" fmla="*/ 53149 h 66675"/>
                  <a:gd name="connsiteX7" fmla="*/ 48891 w 47625"/>
                  <a:gd name="connsiteY7" fmla="*/ 40291 h 66675"/>
                  <a:gd name="connsiteX8" fmla="*/ 44701 w 47625"/>
                  <a:gd name="connsiteY8" fmla="*/ 32575 h 66675"/>
                  <a:gd name="connsiteX9" fmla="*/ 43748 w 47625"/>
                  <a:gd name="connsiteY9" fmla="*/ 23527 h 66675"/>
                  <a:gd name="connsiteX10" fmla="*/ 44701 w 47625"/>
                  <a:gd name="connsiteY10" fmla="*/ 15526 h 66675"/>
                  <a:gd name="connsiteX11" fmla="*/ 39081 w 47625"/>
                  <a:gd name="connsiteY11" fmla="*/ 8287 h 66675"/>
                  <a:gd name="connsiteX12" fmla="*/ 35461 w 47625"/>
                  <a:gd name="connsiteY12" fmla="*/ 6191 h 66675"/>
                  <a:gd name="connsiteX13" fmla="*/ 25841 w 47625"/>
                  <a:gd name="connsiteY13" fmla="*/ 2572 h 66675"/>
                  <a:gd name="connsiteX14" fmla="*/ 22412 w 47625"/>
                  <a:gd name="connsiteY14" fmla="*/ 286 h 66675"/>
                  <a:gd name="connsiteX15" fmla="*/ 21840 w 47625"/>
                  <a:gd name="connsiteY15" fmla="*/ 0 h 66675"/>
                  <a:gd name="connsiteX16" fmla="*/ 13458 w 47625"/>
                  <a:gd name="connsiteY16" fmla="*/ 12382 h 66675"/>
                  <a:gd name="connsiteX17" fmla="*/ 16506 w 47625"/>
                  <a:gd name="connsiteY17" fmla="*/ 13240 h 66675"/>
                  <a:gd name="connsiteX18" fmla="*/ 14697 w 47625"/>
                  <a:gd name="connsiteY18" fmla="*/ 14383 h 66675"/>
                  <a:gd name="connsiteX19" fmla="*/ 2409 w 47625"/>
                  <a:gd name="connsiteY19" fmla="*/ 22479 h 66675"/>
                  <a:gd name="connsiteX20" fmla="*/ 123 w 47625"/>
                  <a:gd name="connsiteY20" fmla="*/ 30004 h 66675"/>
                  <a:gd name="connsiteX21" fmla="*/ 4695 w 47625"/>
                  <a:gd name="connsiteY21" fmla="*/ 34766 h 66675"/>
                  <a:gd name="connsiteX22" fmla="*/ 12506 w 47625"/>
                  <a:gd name="connsiteY22" fmla="*/ 362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625" h="66675">
                    <a:moveTo>
                      <a:pt x="12506" y="36290"/>
                    </a:moveTo>
                    <a:cubicBezTo>
                      <a:pt x="12411" y="36576"/>
                      <a:pt x="12315" y="36862"/>
                      <a:pt x="12220" y="37052"/>
                    </a:cubicBezTo>
                    <a:cubicBezTo>
                      <a:pt x="8791" y="43624"/>
                      <a:pt x="6410" y="56293"/>
                      <a:pt x="6410" y="56388"/>
                    </a:cubicBezTo>
                    <a:cubicBezTo>
                      <a:pt x="5553" y="61436"/>
                      <a:pt x="5839" y="63913"/>
                      <a:pt x="7553" y="65913"/>
                    </a:cubicBezTo>
                    <a:cubicBezTo>
                      <a:pt x="10410" y="69437"/>
                      <a:pt x="23841" y="67913"/>
                      <a:pt x="33651" y="61627"/>
                    </a:cubicBezTo>
                    <a:cubicBezTo>
                      <a:pt x="36128" y="60007"/>
                      <a:pt x="38414" y="58198"/>
                      <a:pt x="40986" y="56864"/>
                    </a:cubicBezTo>
                    <a:cubicBezTo>
                      <a:pt x="44034" y="55340"/>
                      <a:pt x="48130" y="56483"/>
                      <a:pt x="50511" y="53149"/>
                    </a:cubicBezTo>
                    <a:cubicBezTo>
                      <a:pt x="51844" y="51245"/>
                      <a:pt x="51273" y="46958"/>
                      <a:pt x="48891" y="40291"/>
                    </a:cubicBezTo>
                    <a:cubicBezTo>
                      <a:pt x="47653" y="36862"/>
                      <a:pt x="46224" y="34766"/>
                      <a:pt x="44701" y="32575"/>
                    </a:cubicBezTo>
                    <a:cubicBezTo>
                      <a:pt x="42129" y="28861"/>
                      <a:pt x="42033" y="27432"/>
                      <a:pt x="43748" y="23527"/>
                    </a:cubicBezTo>
                    <a:cubicBezTo>
                      <a:pt x="44510" y="21812"/>
                      <a:pt x="45653" y="19050"/>
                      <a:pt x="44701" y="15526"/>
                    </a:cubicBezTo>
                    <a:cubicBezTo>
                      <a:pt x="43748" y="12097"/>
                      <a:pt x="41176" y="9716"/>
                      <a:pt x="39081" y="8287"/>
                    </a:cubicBezTo>
                    <a:cubicBezTo>
                      <a:pt x="38033" y="7620"/>
                      <a:pt x="36604" y="6763"/>
                      <a:pt x="35461" y="6191"/>
                    </a:cubicBezTo>
                    <a:cubicBezTo>
                      <a:pt x="32318" y="4763"/>
                      <a:pt x="28984" y="4000"/>
                      <a:pt x="25841" y="2572"/>
                    </a:cubicBezTo>
                    <a:cubicBezTo>
                      <a:pt x="23555" y="1524"/>
                      <a:pt x="22793" y="667"/>
                      <a:pt x="22412" y="286"/>
                    </a:cubicBezTo>
                    <a:cubicBezTo>
                      <a:pt x="22126" y="0"/>
                      <a:pt x="22126" y="0"/>
                      <a:pt x="21840" y="0"/>
                    </a:cubicBezTo>
                    <a:cubicBezTo>
                      <a:pt x="20983" y="191"/>
                      <a:pt x="695" y="5239"/>
                      <a:pt x="13458" y="12382"/>
                    </a:cubicBezTo>
                    <a:cubicBezTo>
                      <a:pt x="14220" y="12859"/>
                      <a:pt x="14697" y="13145"/>
                      <a:pt x="16506" y="13240"/>
                    </a:cubicBezTo>
                    <a:cubicBezTo>
                      <a:pt x="16030" y="13716"/>
                      <a:pt x="15173" y="14097"/>
                      <a:pt x="14697" y="14383"/>
                    </a:cubicBezTo>
                    <a:cubicBezTo>
                      <a:pt x="6315" y="18478"/>
                      <a:pt x="4314" y="20574"/>
                      <a:pt x="2409" y="22479"/>
                    </a:cubicBezTo>
                    <a:cubicBezTo>
                      <a:pt x="1076" y="23908"/>
                      <a:pt x="-448" y="26289"/>
                      <a:pt x="123" y="30004"/>
                    </a:cubicBezTo>
                    <a:cubicBezTo>
                      <a:pt x="600" y="31337"/>
                      <a:pt x="1362" y="33147"/>
                      <a:pt x="4695" y="34766"/>
                    </a:cubicBezTo>
                    <a:cubicBezTo>
                      <a:pt x="6981" y="36100"/>
                      <a:pt x="9839" y="35528"/>
                      <a:pt x="12506" y="3629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xmlns="" id="{99E3724C-9BC0-4AF6-A6C8-0DB7379DDDC8}"/>
                  </a:ext>
                </a:extLst>
              </p:cNvPr>
              <p:cNvSpPr/>
              <p:nvPr/>
            </p:nvSpPr>
            <p:spPr>
              <a:xfrm>
                <a:off x="829013" y="2538396"/>
                <a:ext cx="10945" cy="11198"/>
              </a:xfrm>
              <a:custGeom>
                <a:avLst/>
                <a:gdLst>
                  <a:gd name="connsiteX0" fmla="*/ 18955 w 9525"/>
                  <a:gd name="connsiteY0" fmla="*/ 71 h 9525"/>
                  <a:gd name="connsiteX1" fmla="*/ 18955 w 9525"/>
                  <a:gd name="connsiteY1" fmla="*/ 71 h 9525"/>
                  <a:gd name="connsiteX2" fmla="*/ 18955 w 9525"/>
                  <a:gd name="connsiteY2" fmla="*/ 71 h 9525"/>
                  <a:gd name="connsiteX3" fmla="*/ 0 w 9525"/>
                  <a:gd name="connsiteY3" fmla="*/ 11501 h 9525"/>
                  <a:gd name="connsiteX4" fmla="*/ 18955 w 9525"/>
                  <a:gd name="connsiteY4" fmla="*/ 7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18955" y="71"/>
                    </a:moveTo>
                    <a:cubicBezTo>
                      <a:pt x="18955" y="71"/>
                      <a:pt x="19050" y="-24"/>
                      <a:pt x="18955" y="71"/>
                    </a:cubicBezTo>
                    <a:cubicBezTo>
                      <a:pt x="19050" y="-24"/>
                      <a:pt x="19050" y="-24"/>
                      <a:pt x="18955" y="71"/>
                    </a:cubicBezTo>
                    <a:cubicBezTo>
                      <a:pt x="17050" y="1024"/>
                      <a:pt x="857" y="10454"/>
                      <a:pt x="0" y="11501"/>
                    </a:cubicBezTo>
                    <a:cubicBezTo>
                      <a:pt x="857" y="11501"/>
                      <a:pt x="1715" y="11501"/>
                      <a:pt x="18955" y="71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xmlns="" id="{704A6A0A-9577-40BC-8A54-7C912FD55184}"/>
                  </a:ext>
                </a:extLst>
              </p:cNvPr>
              <p:cNvSpPr/>
              <p:nvPr/>
            </p:nvSpPr>
            <p:spPr>
              <a:xfrm>
                <a:off x="2282759" y="3249730"/>
                <a:ext cx="21892" cy="11198"/>
              </a:xfrm>
              <a:custGeom>
                <a:avLst/>
                <a:gdLst>
                  <a:gd name="connsiteX0" fmla="*/ 25131 w 19050"/>
                  <a:gd name="connsiteY0" fmla="*/ 15621 h 9525"/>
                  <a:gd name="connsiteX1" fmla="*/ 25512 w 19050"/>
                  <a:gd name="connsiteY1" fmla="*/ 15431 h 9525"/>
                  <a:gd name="connsiteX2" fmla="*/ 25417 w 19050"/>
                  <a:gd name="connsiteY2" fmla="*/ 15145 h 9525"/>
                  <a:gd name="connsiteX3" fmla="*/ 17701 w 19050"/>
                  <a:gd name="connsiteY3" fmla="*/ 5144 h 9525"/>
                  <a:gd name="connsiteX4" fmla="*/ 14367 w 19050"/>
                  <a:gd name="connsiteY4" fmla="*/ 3048 h 9525"/>
                  <a:gd name="connsiteX5" fmla="*/ 6748 w 19050"/>
                  <a:gd name="connsiteY5" fmla="*/ 1619 h 9525"/>
                  <a:gd name="connsiteX6" fmla="*/ 1985 w 19050"/>
                  <a:gd name="connsiteY6" fmla="*/ 0 h 9525"/>
                  <a:gd name="connsiteX7" fmla="*/ 652 w 19050"/>
                  <a:gd name="connsiteY7" fmla="*/ 3810 h 9525"/>
                  <a:gd name="connsiteX8" fmla="*/ 25131 w 19050"/>
                  <a:gd name="connsiteY8" fmla="*/ 156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9525">
                    <a:moveTo>
                      <a:pt x="25131" y="15621"/>
                    </a:moveTo>
                    <a:cubicBezTo>
                      <a:pt x="25321" y="15621"/>
                      <a:pt x="25417" y="15526"/>
                      <a:pt x="25512" y="15431"/>
                    </a:cubicBezTo>
                    <a:cubicBezTo>
                      <a:pt x="25512" y="15335"/>
                      <a:pt x="25512" y="15145"/>
                      <a:pt x="25417" y="15145"/>
                    </a:cubicBezTo>
                    <a:cubicBezTo>
                      <a:pt x="25321" y="15050"/>
                      <a:pt x="17701" y="5144"/>
                      <a:pt x="17701" y="5144"/>
                    </a:cubicBezTo>
                    <a:cubicBezTo>
                      <a:pt x="16273" y="3620"/>
                      <a:pt x="14844" y="3143"/>
                      <a:pt x="14367" y="3048"/>
                    </a:cubicBezTo>
                    <a:cubicBezTo>
                      <a:pt x="11891" y="2477"/>
                      <a:pt x="9224" y="2477"/>
                      <a:pt x="6748" y="1619"/>
                    </a:cubicBezTo>
                    <a:cubicBezTo>
                      <a:pt x="2366" y="0"/>
                      <a:pt x="2366" y="0"/>
                      <a:pt x="1985" y="0"/>
                    </a:cubicBezTo>
                    <a:cubicBezTo>
                      <a:pt x="-15" y="95"/>
                      <a:pt x="-587" y="1810"/>
                      <a:pt x="652" y="3810"/>
                    </a:cubicBezTo>
                    <a:cubicBezTo>
                      <a:pt x="3223" y="8192"/>
                      <a:pt x="20463" y="17145"/>
                      <a:pt x="25131" y="15621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xmlns="" id="{6FA814CF-3142-493F-937D-F0B3D9625B45}"/>
                  </a:ext>
                </a:extLst>
              </p:cNvPr>
              <p:cNvSpPr/>
              <p:nvPr/>
            </p:nvSpPr>
            <p:spPr>
              <a:xfrm>
                <a:off x="2121958" y="3098544"/>
                <a:ext cx="21892" cy="44796"/>
              </a:xfrm>
              <a:custGeom>
                <a:avLst/>
                <a:gdLst>
                  <a:gd name="connsiteX0" fmla="*/ 1608 w 19050"/>
                  <a:gd name="connsiteY0" fmla="*/ 23146 h 38100"/>
                  <a:gd name="connsiteX1" fmla="*/ 7227 w 19050"/>
                  <a:gd name="connsiteY1" fmla="*/ 27146 h 38100"/>
                  <a:gd name="connsiteX2" fmla="*/ 7513 w 19050"/>
                  <a:gd name="connsiteY2" fmla="*/ 35528 h 38100"/>
                  <a:gd name="connsiteX3" fmla="*/ 10466 w 19050"/>
                  <a:gd name="connsiteY3" fmla="*/ 38386 h 38100"/>
                  <a:gd name="connsiteX4" fmla="*/ 21896 w 19050"/>
                  <a:gd name="connsiteY4" fmla="*/ 28289 h 38100"/>
                  <a:gd name="connsiteX5" fmla="*/ 21705 w 19050"/>
                  <a:gd name="connsiteY5" fmla="*/ 25432 h 38100"/>
                  <a:gd name="connsiteX6" fmla="*/ 19610 w 19050"/>
                  <a:gd name="connsiteY6" fmla="*/ 16193 h 38100"/>
                  <a:gd name="connsiteX7" fmla="*/ 18848 w 19050"/>
                  <a:gd name="connsiteY7" fmla="*/ 6096 h 38100"/>
                  <a:gd name="connsiteX8" fmla="*/ 14276 w 19050"/>
                  <a:gd name="connsiteY8" fmla="*/ 0 h 38100"/>
                  <a:gd name="connsiteX9" fmla="*/ 1322 w 19050"/>
                  <a:gd name="connsiteY9" fmla="*/ 7715 h 38100"/>
                  <a:gd name="connsiteX10" fmla="*/ 1608 w 19050"/>
                  <a:gd name="connsiteY10" fmla="*/ 2314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" h="38100">
                    <a:moveTo>
                      <a:pt x="1608" y="23146"/>
                    </a:moveTo>
                    <a:cubicBezTo>
                      <a:pt x="3227" y="24860"/>
                      <a:pt x="6561" y="24003"/>
                      <a:pt x="7227" y="27146"/>
                    </a:cubicBezTo>
                    <a:cubicBezTo>
                      <a:pt x="7799" y="29908"/>
                      <a:pt x="6751" y="32766"/>
                      <a:pt x="7513" y="35528"/>
                    </a:cubicBezTo>
                    <a:cubicBezTo>
                      <a:pt x="8180" y="37814"/>
                      <a:pt x="9704" y="38195"/>
                      <a:pt x="10466" y="38386"/>
                    </a:cubicBezTo>
                    <a:cubicBezTo>
                      <a:pt x="12371" y="38862"/>
                      <a:pt x="21705" y="35814"/>
                      <a:pt x="21896" y="28289"/>
                    </a:cubicBezTo>
                    <a:cubicBezTo>
                      <a:pt x="21896" y="27432"/>
                      <a:pt x="21801" y="26289"/>
                      <a:pt x="21705" y="25432"/>
                    </a:cubicBezTo>
                    <a:cubicBezTo>
                      <a:pt x="21229" y="22289"/>
                      <a:pt x="20086" y="19336"/>
                      <a:pt x="19610" y="16193"/>
                    </a:cubicBezTo>
                    <a:cubicBezTo>
                      <a:pt x="19134" y="12859"/>
                      <a:pt x="19324" y="9430"/>
                      <a:pt x="18848" y="6096"/>
                    </a:cubicBezTo>
                    <a:cubicBezTo>
                      <a:pt x="18086" y="762"/>
                      <a:pt x="16181" y="191"/>
                      <a:pt x="14276" y="0"/>
                    </a:cubicBezTo>
                    <a:cubicBezTo>
                      <a:pt x="11228" y="95"/>
                      <a:pt x="3894" y="2858"/>
                      <a:pt x="1322" y="7715"/>
                    </a:cubicBezTo>
                    <a:cubicBezTo>
                      <a:pt x="-297" y="10382"/>
                      <a:pt x="-678" y="20669"/>
                      <a:pt x="1608" y="23146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xmlns="" id="{D305F9B1-78D8-4215-A254-20998FBF934E}"/>
                  </a:ext>
                </a:extLst>
              </p:cNvPr>
              <p:cNvSpPr/>
              <p:nvPr/>
            </p:nvSpPr>
            <p:spPr>
              <a:xfrm>
                <a:off x="2054002" y="3114657"/>
                <a:ext cx="10945" cy="11198"/>
              </a:xfrm>
              <a:custGeom>
                <a:avLst/>
                <a:gdLst>
                  <a:gd name="connsiteX0" fmla="*/ 13881 w 9525"/>
                  <a:gd name="connsiteY0" fmla="*/ 7918 h 0"/>
                  <a:gd name="connsiteX1" fmla="*/ 17691 w 9525"/>
                  <a:gd name="connsiteY1" fmla="*/ 3441 h 0"/>
                  <a:gd name="connsiteX2" fmla="*/ 10738 w 9525"/>
                  <a:gd name="connsiteY2" fmla="*/ 108 h 0"/>
                  <a:gd name="connsiteX3" fmla="*/ 737 w 9525"/>
                  <a:gd name="connsiteY3" fmla="*/ 4394 h 0"/>
                  <a:gd name="connsiteX4" fmla="*/ 11881 w 9525"/>
                  <a:gd name="connsiteY4" fmla="*/ 9061 h 0"/>
                  <a:gd name="connsiteX5" fmla="*/ 13881 w 9525"/>
                  <a:gd name="connsiteY5" fmla="*/ 791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>
                    <a:moveTo>
                      <a:pt x="13881" y="7918"/>
                    </a:moveTo>
                    <a:cubicBezTo>
                      <a:pt x="13976" y="7918"/>
                      <a:pt x="17691" y="3632"/>
                      <a:pt x="17691" y="3441"/>
                    </a:cubicBezTo>
                    <a:cubicBezTo>
                      <a:pt x="18072" y="1917"/>
                      <a:pt x="15405" y="679"/>
                      <a:pt x="10738" y="108"/>
                    </a:cubicBezTo>
                    <a:cubicBezTo>
                      <a:pt x="5689" y="-369"/>
                      <a:pt x="-2502" y="679"/>
                      <a:pt x="737" y="4394"/>
                    </a:cubicBezTo>
                    <a:cubicBezTo>
                      <a:pt x="2451" y="6394"/>
                      <a:pt x="9118" y="9252"/>
                      <a:pt x="11881" y="9061"/>
                    </a:cubicBezTo>
                    <a:cubicBezTo>
                      <a:pt x="12738" y="9061"/>
                      <a:pt x="13214" y="8585"/>
                      <a:pt x="13881" y="7918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xmlns="" id="{2C42D536-F078-4E23-B0B8-EB7AB87CCE2E}"/>
                  </a:ext>
                </a:extLst>
              </p:cNvPr>
              <p:cNvSpPr/>
              <p:nvPr/>
            </p:nvSpPr>
            <p:spPr>
              <a:xfrm>
                <a:off x="2122205" y="3053637"/>
                <a:ext cx="10945" cy="33596"/>
              </a:xfrm>
              <a:custGeom>
                <a:avLst/>
                <a:gdLst>
                  <a:gd name="connsiteX0" fmla="*/ 1300 w 9525"/>
                  <a:gd name="connsiteY0" fmla="*/ 17240 h 28575"/>
                  <a:gd name="connsiteX1" fmla="*/ 61 w 9525"/>
                  <a:gd name="connsiteY1" fmla="*/ 20288 h 28575"/>
                  <a:gd name="connsiteX2" fmla="*/ 1395 w 9525"/>
                  <a:gd name="connsiteY2" fmla="*/ 22860 h 28575"/>
                  <a:gd name="connsiteX3" fmla="*/ 9205 w 9525"/>
                  <a:gd name="connsiteY3" fmla="*/ 31718 h 28575"/>
                  <a:gd name="connsiteX4" fmla="*/ 7872 w 9525"/>
                  <a:gd name="connsiteY4" fmla="*/ 11240 h 28575"/>
                  <a:gd name="connsiteX5" fmla="*/ 4062 w 9525"/>
                  <a:gd name="connsiteY5" fmla="*/ 0 h 28575"/>
                  <a:gd name="connsiteX6" fmla="*/ 3872 w 9525"/>
                  <a:gd name="connsiteY6" fmla="*/ 0 h 28575"/>
                  <a:gd name="connsiteX7" fmla="*/ 3395 w 9525"/>
                  <a:gd name="connsiteY7" fmla="*/ 1048 h 28575"/>
                  <a:gd name="connsiteX8" fmla="*/ 3205 w 9525"/>
                  <a:gd name="connsiteY8" fmla="*/ 1715 h 28575"/>
                  <a:gd name="connsiteX9" fmla="*/ 3776 w 9525"/>
                  <a:gd name="connsiteY9" fmla="*/ 11335 h 28575"/>
                  <a:gd name="connsiteX10" fmla="*/ 1300 w 9525"/>
                  <a:gd name="connsiteY10" fmla="*/ 1724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28575">
                    <a:moveTo>
                      <a:pt x="1300" y="17240"/>
                    </a:moveTo>
                    <a:cubicBezTo>
                      <a:pt x="538" y="17907"/>
                      <a:pt x="-224" y="18574"/>
                      <a:pt x="61" y="20288"/>
                    </a:cubicBezTo>
                    <a:cubicBezTo>
                      <a:pt x="157" y="20860"/>
                      <a:pt x="823" y="22098"/>
                      <a:pt x="1395" y="22860"/>
                    </a:cubicBezTo>
                    <a:cubicBezTo>
                      <a:pt x="1490" y="22955"/>
                      <a:pt x="8729" y="31528"/>
                      <a:pt x="9205" y="31718"/>
                    </a:cubicBezTo>
                    <a:cubicBezTo>
                      <a:pt x="10920" y="30956"/>
                      <a:pt x="9301" y="18002"/>
                      <a:pt x="7872" y="11240"/>
                    </a:cubicBezTo>
                    <a:cubicBezTo>
                      <a:pt x="7872" y="11144"/>
                      <a:pt x="5586" y="952"/>
                      <a:pt x="4062" y="0"/>
                    </a:cubicBezTo>
                    <a:cubicBezTo>
                      <a:pt x="3967" y="0"/>
                      <a:pt x="3967" y="0"/>
                      <a:pt x="3872" y="0"/>
                    </a:cubicBezTo>
                    <a:cubicBezTo>
                      <a:pt x="3776" y="95"/>
                      <a:pt x="3586" y="381"/>
                      <a:pt x="3395" y="1048"/>
                    </a:cubicBezTo>
                    <a:cubicBezTo>
                      <a:pt x="3300" y="1238"/>
                      <a:pt x="3300" y="1524"/>
                      <a:pt x="3205" y="1715"/>
                    </a:cubicBezTo>
                    <a:cubicBezTo>
                      <a:pt x="2633" y="4953"/>
                      <a:pt x="3776" y="8096"/>
                      <a:pt x="3776" y="11335"/>
                    </a:cubicBezTo>
                    <a:cubicBezTo>
                      <a:pt x="3967" y="14954"/>
                      <a:pt x="2443" y="16288"/>
                      <a:pt x="1300" y="1724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xmlns="" id="{86C8E55B-897A-47F6-A4A4-CABB56044BC1}"/>
                  </a:ext>
                </a:extLst>
              </p:cNvPr>
              <p:cNvSpPr/>
              <p:nvPr/>
            </p:nvSpPr>
            <p:spPr>
              <a:xfrm>
                <a:off x="2339721" y="3278233"/>
                <a:ext cx="10945" cy="11198"/>
              </a:xfrm>
              <a:custGeom>
                <a:avLst/>
                <a:gdLst>
                  <a:gd name="connsiteX0" fmla="*/ 5757 w 9525"/>
                  <a:gd name="connsiteY0" fmla="*/ 14525 h 9525"/>
                  <a:gd name="connsiteX1" fmla="*/ 10424 w 9525"/>
                  <a:gd name="connsiteY1" fmla="*/ 14906 h 9525"/>
                  <a:gd name="connsiteX2" fmla="*/ 11948 w 9525"/>
                  <a:gd name="connsiteY2" fmla="*/ 4428 h 9525"/>
                  <a:gd name="connsiteX3" fmla="*/ 11948 w 9525"/>
                  <a:gd name="connsiteY3" fmla="*/ 3857 h 9525"/>
                  <a:gd name="connsiteX4" fmla="*/ 11472 w 9525"/>
                  <a:gd name="connsiteY4" fmla="*/ 2618 h 9525"/>
                  <a:gd name="connsiteX5" fmla="*/ 7852 w 9525"/>
                  <a:gd name="connsiteY5" fmla="*/ 3476 h 9525"/>
                  <a:gd name="connsiteX6" fmla="*/ 5185 w 9525"/>
                  <a:gd name="connsiteY6" fmla="*/ 2618 h 9525"/>
                  <a:gd name="connsiteX7" fmla="*/ 2042 w 9525"/>
                  <a:gd name="connsiteY7" fmla="*/ 142 h 9525"/>
                  <a:gd name="connsiteX8" fmla="*/ 423 w 9525"/>
                  <a:gd name="connsiteY8" fmla="*/ 523 h 9525"/>
                  <a:gd name="connsiteX9" fmla="*/ 3375 w 9525"/>
                  <a:gd name="connsiteY9" fmla="*/ 12905 h 9525"/>
                  <a:gd name="connsiteX10" fmla="*/ 5757 w 9525"/>
                  <a:gd name="connsiteY10" fmla="*/ 14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9525">
                    <a:moveTo>
                      <a:pt x="5757" y="14525"/>
                    </a:moveTo>
                    <a:cubicBezTo>
                      <a:pt x="5757" y="14525"/>
                      <a:pt x="10043" y="15287"/>
                      <a:pt x="10424" y="14906"/>
                    </a:cubicBezTo>
                    <a:cubicBezTo>
                      <a:pt x="11091" y="14239"/>
                      <a:pt x="11948" y="4523"/>
                      <a:pt x="11948" y="4428"/>
                    </a:cubicBezTo>
                    <a:cubicBezTo>
                      <a:pt x="11948" y="4238"/>
                      <a:pt x="11948" y="4047"/>
                      <a:pt x="11948" y="3857"/>
                    </a:cubicBezTo>
                    <a:cubicBezTo>
                      <a:pt x="11948" y="2809"/>
                      <a:pt x="11757" y="2714"/>
                      <a:pt x="11472" y="2618"/>
                    </a:cubicBezTo>
                    <a:cubicBezTo>
                      <a:pt x="10233" y="2618"/>
                      <a:pt x="9186" y="3476"/>
                      <a:pt x="7852" y="3476"/>
                    </a:cubicBezTo>
                    <a:cubicBezTo>
                      <a:pt x="7090" y="3476"/>
                      <a:pt x="6042" y="3190"/>
                      <a:pt x="5185" y="2618"/>
                    </a:cubicBezTo>
                    <a:cubicBezTo>
                      <a:pt x="4042" y="1952"/>
                      <a:pt x="3280" y="713"/>
                      <a:pt x="2042" y="142"/>
                    </a:cubicBezTo>
                    <a:cubicBezTo>
                      <a:pt x="994" y="-239"/>
                      <a:pt x="613" y="237"/>
                      <a:pt x="423" y="523"/>
                    </a:cubicBezTo>
                    <a:cubicBezTo>
                      <a:pt x="-720" y="2047"/>
                      <a:pt x="518" y="9572"/>
                      <a:pt x="3375" y="12905"/>
                    </a:cubicBezTo>
                    <a:cubicBezTo>
                      <a:pt x="4423" y="14048"/>
                      <a:pt x="5280" y="14429"/>
                      <a:pt x="5757" y="14525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xmlns="" id="{0775D495-3194-4050-A815-958B89A6C0CB}"/>
                  </a:ext>
                </a:extLst>
              </p:cNvPr>
              <p:cNvSpPr/>
              <p:nvPr/>
            </p:nvSpPr>
            <p:spPr>
              <a:xfrm>
                <a:off x="710249" y="2574319"/>
                <a:ext cx="87568" cy="67194"/>
              </a:xfrm>
              <a:custGeom>
                <a:avLst/>
                <a:gdLst>
                  <a:gd name="connsiteX0" fmla="*/ 31242 w 76200"/>
                  <a:gd name="connsiteY0" fmla="*/ 37433 h 57150"/>
                  <a:gd name="connsiteX1" fmla="*/ 31528 w 76200"/>
                  <a:gd name="connsiteY1" fmla="*/ 37719 h 57150"/>
                  <a:gd name="connsiteX2" fmla="*/ 32576 w 76200"/>
                  <a:gd name="connsiteY2" fmla="*/ 37338 h 57150"/>
                  <a:gd name="connsiteX3" fmla="*/ 47339 w 76200"/>
                  <a:gd name="connsiteY3" fmla="*/ 25813 h 57150"/>
                  <a:gd name="connsiteX4" fmla="*/ 75819 w 76200"/>
                  <a:gd name="connsiteY4" fmla="*/ 7239 h 57150"/>
                  <a:gd name="connsiteX5" fmla="*/ 80677 w 76200"/>
                  <a:gd name="connsiteY5" fmla="*/ 572 h 57150"/>
                  <a:gd name="connsiteX6" fmla="*/ 80486 w 76200"/>
                  <a:gd name="connsiteY6" fmla="*/ 0 h 57150"/>
                  <a:gd name="connsiteX7" fmla="*/ 72104 w 76200"/>
                  <a:gd name="connsiteY7" fmla="*/ 4381 h 57150"/>
                  <a:gd name="connsiteX8" fmla="*/ 74771 w 76200"/>
                  <a:gd name="connsiteY8" fmla="*/ 667 h 57150"/>
                  <a:gd name="connsiteX9" fmla="*/ 74390 w 76200"/>
                  <a:gd name="connsiteY9" fmla="*/ 476 h 57150"/>
                  <a:gd name="connsiteX10" fmla="*/ 73343 w 76200"/>
                  <a:gd name="connsiteY10" fmla="*/ 857 h 57150"/>
                  <a:gd name="connsiteX11" fmla="*/ 11525 w 76200"/>
                  <a:gd name="connsiteY11" fmla="*/ 47053 h 57150"/>
                  <a:gd name="connsiteX12" fmla="*/ 0 w 76200"/>
                  <a:gd name="connsiteY12" fmla="*/ 61055 h 57150"/>
                  <a:gd name="connsiteX13" fmla="*/ 476 w 76200"/>
                  <a:gd name="connsiteY13" fmla="*/ 61246 h 57150"/>
                  <a:gd name="connsiteX14" fmla="*/ 31242 w 76200"/>
                  <a:gd name="connsiteY14" fmla="*/ 3743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200" h="57150">
                    <a:moveTo>
                      <a:pt x="31242" y="37433"/>
                    </a:moveTo>
                    <a:cubicBezTo>
                      <a:pt x="31337" y="37528"/>
                      <a:pt x="31432" y="37624"/>
                      <a:pt x="31528" y="37719"/>
                    </a:cubicBezTo>
                    <a:cubicBezTo>
                      <a:pt x="31909" y="37719"/>
                      <a:pt x="32290" y="37528"/>
                      <a:pt x="32576" y="37338"/>
                    </a:cubicBezTo>
                    <a:cubicBezTo>
                      <a:pt x="37719" y="33814"/>
                      <a:pt x="42196" y="29337"/>
                      <a:pt x="47339" y="25813"/>
                    </a:cubicBezTo>
                    <a:cubicBezTo>
                      <a:pt x="56674" y="19336"/>
                      <a:pt x="66675" y="14002"/>
                      <a:pt x="75819" y="7239"/>
                    </a:cubicBezTo>
                    <a:cubicBezTo>
                      <a:pt x="77915" y="5715"/>
                      <a:pt x="77915" y="5715"/>
                      <a:pt x="80677" y="572"/>
                    </a:cubicBezTo>
                    <a:cubicBezTo>
                      <a:pt x="80582" y="381"/>
                      <a:pt x="80486" y="191"/>
                      <a:pt x="80486" y="0"/>
                    </a:cubicBezTo>
                    <a:cubicBezTo>
                      <a:pt x="77248" y="667"/>
                      <a:pt x="74866" y="2953"/>
                      <a:pt x="72104" y="4381"/>
                    </a:cubicBezTo>
                    <a:cubicBezTo>
                      <a:pt x="74486" y="2381"/>
                      <a:pt x="74486" y="2381"/>
                      <a:pt x="74771" y="667"/>
                    </a:cubicBezTo>
                    <a:cubicBezTo>
                      <a:pt x="74676" y="572"/>
                      <a:pt x="74486" y="476"/>
                      <a:pt x="74390" y="476"/>
                    </a:cubicBezTo>
                    <a:cubicBezTo>
                      <a:pt x="74105" y="572"/>
                      <a:pt x="73628" y="667"/>
                      <a:pt x="73343" y="857"/>
                    </a:cubicBezTo>
                    <a:cubicBezTo>
                      <a:pt x="61913" y="5620"/>
                      <a:pt x="61913" y="5620"/>
                      <a:pt x="11525" y="47053"/>
                    </a:cubicBezTo>
                    <a:cubicBezTo>
                      <a:pt x="7144" y="50673"/>
                      <a:pt x="3620" y="53530"/>
                      <a:pt x="0" y="61055"/>
                    </a:cubicBezTo>
                    <a:cubicBezTo>
                      <a:pt x="95" y="61150"/>
                      <a:pt x="286" y="61246"/>
                      <a:pt x="476" y="61246"/>
                    </a:cubicBezTo>
                    <a:cubicBezTo>
                      <a:pt x="12478" y="55721"/>
                      <a:pt x="20955" y="45339"/>
                      <a:pt x="31242" y="37433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xmlns="" id="{9BF38365-691F-4E54-8ECF-988CF131E36F}"/>
                  </a:ext>
                </a:extLst>
              </p:cNvPr>
              <p:cNvSpPr/>
              <p:nvPr/>
            </p:nvSpPr>
            <p:spPr>
              <a:xfrm>
                <a:off x="826308" y="2511604"/>
                <a:ext cx="76620" cy="44796"/>
              </a:xfrm>
              <a:custGeom>
                <a:avLst/>
                <a:gdLst>
                  <a:gd name="connsiteX0" fmla="*/ 923 w 66675"/>
                  <a:gd name="connsiteY0" fmla="*/ 42863 h 38100"/>
                  <a:gd name="connsiteX1" fmla="*/ 10067 w 66675"/>
                  <a:gd name="connsiteY1" fmla="*/ 38576 h 38100"/>
                  <a:gd name="connsiteX2" fmla="*/ 33689 w 66675"/>
                  <a:gd name="connsiteY2" fmla="*/ 26384 h 38100"/>
                  <a:gd name="connsiteX3" fmla="*/ 48739 w 66675"/>
                  <a:gd name="connsiteY3" fmla="*/ 20574 h 38100"/>
                  <a:gd name="connsiteX4" fmla="*/ 67122 w 66675"/>
                  <a:gd name="connsiteY4" fmla="*/ 8477 h 38100"/>
                  <a:gd name="connsiteX5" fmla="*/ 70456 w 66675"/>
                  <a:gd name="connsiteY5" fmla="*/ 5715 h 38100"/>
                  <a:gd name="connsiteX6" fmla="*/ 66074 w 66675"/>
                  <a:gd name="connsiteY6" fmla="*/ 6858 h 38100"/>
                  <a:gd name="connsiteX7" fmla="*/ 53406 w 66675"/>
                  <a:gd name="connsiteY7" fmla="*/ 15335 h 38100"/>
                  <a:gd name="connsiteX8" fmla="*/ 70551 w 66675"/>
                  <a:gd name="connsiteY8" fmla="*/ 0 h 38100"/>
                  <a:gd name="connsiteX9" fmla="*/ 69980 w 66675"/>
                  <a:gd name="connsiteY9" fmla="*/ 95 h 38100"/>
                  <a:gd name="connsiteX10" fmla="*/ 51215 w 66675"/>
                  <a:gd name="connsiteY10" fmla="*/ 11906 h 38100"/>
                  <a:gd name="connsiteX11" fmla="*/ 34642 w 66675"/>
                  <a:gd name="connsiteY11" fmla="*/ 21622 h 38100"/>
                  <a:gd name="connsiteX12" fmla="*/ 34356 w 66675"/>
                  <a:gd name="connsiteY12" fmla="*/ 21336 h 38100"/>
                  <a:gd name="connsiteX13" fmla="*/ 35404 w 66675"/>
                  <a:gd name="connsiteY13" fmla="*/ 20193 h 38100"/>
                  <a:gd name="connsiteX14" fmla="*/ 35785 w 66675"/>
                  <a:gd name="connsiteY14" fmla="*/ 19812 h 38100"/>
                  <a:gd name="connsiteX15" fmla="*/ 41405 w 66675"/>
                  <a:gd name="connsiteY15" fmla="*/ 13621 h 38100"/>
                  <a:gd name="connsiteX16" fmla="*/ 3876 w 66675"/>
                  <a:gd name="connsiteY16" fmla="*/ 36671 h 38100"/>
                  <a:gd name="connsiteX17" fmla="*/ 21688 w 66675"/>
                  <a:gd name="connsiteY17" fmla="*/ 26956 h 38100"/>
                  <a:gd name="connsiteX18" fmla="*/ 14068 w 66675"/>
                  <a:gd name="connsiteY18" fmla="*/ 32861 h 38100"/>
                  <a:gd name="connsiteX19" fmla="*/ 18926 w 66675"/>
                  <a:gd name="connsiteY19" fmla="*/ 30480 h 38100"/>
                  <a:gd name="connsiteX20" fmla="*/ 26736 w 66675"/>
                  <a:gd name="connsiteY20" fmla="*/ 27051 h 38100"/>
                  <a:gd name="connsiteX21" fmla="*/ 2162 w 66675"/>
                  <a:gd name="connsiteY21" fmla="*/ 40005 h 38100"/>
                  <a:gd name="connsiteX22" fmla="*/ 923 w 66675"/>
                  <a:gd name="connsiteY22" fmla="*/ 42863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675" h="38100">
                    <a:moveTo>
                      <a:pt x="923" y="42863"/>
                    </a:moveTo>
                    <a:cubicBezTo>
                      <a:pt x="2162" y="42958"/>
                      <a:pt x="6162" y="40767"/>
                      <a:pt x="10067" y="38576"/>
                    </a:cubicBezTo>
                    <a:cubicBezTo>
                      <a:pt x="25688" y="29813"/>
                      <a:pt x="33594" y="26384"/>
                      <a:pt x="33689" y="26384"/>
                    </a:cubicBezTo>
                    <a:cubicBezTo>
                      <a:pt x="38738" y="24479"/>
                      <a:pt x="43976" y="23050"/>
                      <a:pt x="48739" y="20574"/>
                    </a:cubicBezTo>
                    <a:cubicBezTo>
                      <a:pt x="52549" y="18574"/>
                      <a:pt x="67027" y="8572"/>
                      <a:pt x="67122" y="8477"/>
                    </a:cubicBezTo>
                    <a:cubicBezTo>
                      <a:pt x="69884" y="6572"/>
                      <a:pt x="70075" y="6191"/>
                      <a:pt x="70456" y="5715"/>
                    </a:cubicBezTo>
                    <a:cubicBezTo>
                      <a:pt x="68456" y="5524"/>
                      <a:pt x="66074" y="6858"/>
                      <a:pt x="66074" y="6858"/>
                    </a:cubicBezTo>
                    <a:cubicBezTo>
                      <a:pt x="61693" y="9334"/>
                      <a:pt x="57883" y="12859"/>
                      <a:pt x="53406" y="15335"/>
                    </a:cubicBezTo>
                    <a:cubicBezTo>
                      <a:pt x="58835" y="9906"/>
                      <a:pt x="65217" y="5620"/>
                      <a:pt x="70551" y="0"/>
                    </a:cubicBezTo>
                    <a:cubicBezTo>
                      <a:pt x="70361" y="0"/>
                      <a:pt x="70170" y="0"/>
                      <a:pt x="69980" y="95"/>
                    </a:cubicBezTo>
                    <a:cubicBezTo>
                      <a:pt x="69789" y="190"/>
                      <a:pt x="51787" y="9430"/>
                      <a:pt x="51215" y="11906"/>
                    </a:cubicBezTo>
                    <a:cubicBezTo>
                      <a:pt x="50834" y="13716"/>
                      <a:pt x="48358" y="18383"/>
                      <a:pt x="34642" y="21622"/>
                    </a:cubicBezTo>
                    <a:cubicBezTo>
                      <a:pt x="34547" y="21526"/>
                      <a:pt x="34451" y="21431"/>
                      <a:pt x="34356" y="21336"/>
                    </a:cubicBezTo>
                    <a:cubicBezTo>
                      <a:pt x="34642" y="20955"/>
                      <a:pt x="35023" y="20479"/>
                      <a:pt x="35404" y="20193"/>
                    </a:cubicBezTo>
                    <a:cubicBezTo>
                      <a:pt x="35499" y="20098"/>
                      <a:pt x="35690" y="19907"/>
                      <a:pt x="35785" y="19812"/>
                    </a:cubicBezTo>
                    <a:cubicBezTo>
                      <a:pt x="37690" y="17716"/>
                      <a:pt x="44072" y="16573"/>
                      <a:pt x="41405" y="13621"/>
                    </a:cubicBezTo>
                    <a:cubicBezTo>
                      <a:pt x="41024" y="13716"/>
                      <a:pt x="4162" y="31528"/>
                      <a:pt x="3876" y="36671"/>
                    </a:cubicBezTo>
                    <a:cubicBezTo>
                      <a:pt x="4067" y="36766"/>
                      <a:pt x="4067" y="36766"/>
                      <a:pt x="21688" y="26956"/>
                    </a:cubicBezTo>
                    <a:cubicBezTo>
                      <a:pt x="19878" y="29908"/>
                      <a:pt x="16640" y="30861"/>
                      <a:pt x="14068" y="32861"/>
                    </a:cubicBezTo>
                    <a:cubicBezTo>
                      <a:pt x="14544" y="32861"/>
                      <a:pt x="14639" y="32861"/>
                      <a:pt x="18926" y="30480"/>
                    </a:cubicBezTo>
                    <a:cubicBezTo>
                      <a:pt x="20069" y="29813"/>
                      <a:pt x="22259" y="28670"/>
                      <a:pt x="26736" y="27051"/>
                    </a:cubicBezTo>
                    <a:cubicBezTo>
                      <a:pt x="22640" y="29813"/>
                      <a:pt x="9591" y="36671"/>
                      <a:pt x="2162" y="40005"/>
                    </a:cubicBezTo>
                    <a:cubicBezTo>
                      <a:pt x="-410" y="41148"/>
                      <a:pt x="-505" y="42767"/>
                      <a:pt x="923" y="42863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xmlns="" id="{18B2F53A-F763-4173-92D4-19FE56C3A897}"/>
                  </a:ext>
                </a:extLst>
              </p:cNvPr>
              <p:cNvSpPr/>
              <p:nvPr/>
            </p:nvSpPr>
            <p:spPr>
              <a:xfrm>
                <a:off x="707472" y="2572639"/>
                <a:ext cx="120404" cy="100790"/>
              </a:xfrm>
              <a:custGeom>
                <a:avLst/>
                <a:gdLst>
                  <a:gd name="connsiteX0" fmla="*/ 1749 w 104775"/>
                  <a:gd name="connsiteY0" fmla="*/ 82391 h 85725"/>
                  <a:gd name="connsiteX1" fmla="*/ 8988 w 104775"/>
                  <a:gd name="connsiteY1" fmla="*/ 80867 h 85725"/>
                  <a:gd name="connsiteX2" fmla="*/ 9369 w 104775"/>
                  <a:gd name="connsiteY2" fmla="*/ 81344 h 85725"/>
                  <a:gd name="connsiteX3" fmla="*/ 3654 w 104775"/>
                  <a:gd name="connsiteY3" fmla="*/ 89249 h 85725"/>
                  <a:gd name="connsiteX4" fmla="*/ 45564 w 104775"/>
                  <a:gd name="connsiteY4" fmla="*/ 66961 h 85725"/>
                  <a:gd name="connsiteX5" fmla="*/ 54518 w 104775"/>
                  <a:gd name="connsiteY5" fmla="*/ 60865 h 85725"/>
                  <a:gd name="connsiteX6" fmla="*/ 55089 w 104775"/>
                  <a:gd name="connsiteY6" fmla="*/ 61151 h 85725"/>
                  <a:gd name="connsiteX7" fmla="*/ 53756 w 104775"/>
                  <a:gd name="connsiteY7" fmla="*/ 63818 h 85725"/>
                  <a:gd name="connsiteX8" fmla="*/ 64424 w 104775"/>
                  <a:gd name="connsiteY8" fmla="*/ 67056 h 85725"/>
                  <a:gd name="connsiteX9" fmla="*/ 81854 w 104775"/>
                  <a:gd name="connsiteY9" fmla="*/ 54388 h 85725"/>
                  <a:gd name="connsiteX10" fmla="*/ 82235 w 104775"/>
                  <a:gd name="connsiteY10" fmla="*/ 53912 h 85725"/>
                  <a:gd name="connsiteX11" fmla="*/ 73091 w 104775"/>
                  <a:gd name="connsiteY11" fmla="*/ 58198 h 85725"/>
                  <a:gd name="connsiteX12" fmla="*/ 88522 w 104775"/>
                  <a:gd name="connsiteY12" fmla="*/ 49054 h 85725"/>
                  <a:gd name="connsiteX13" fmla="*/ 91856 w 104775"/>
                  <a:gd name="connsiteY13" fmla="*/ 48482 h 85725"/>
                  <a:gd name="connsiteX14" fmla="*/ 95666 w 104775"/>
                  <a:gd name="connsiteY14" fmla="*/ 40672 h 85725"/>
                  <a:gd name="connsiteX15" fmla="*/ 91570 w 104775"/>
                  <a:gd name="connsiteY15" fmla="*/ 29908 h 85725"/>
                  <a:gd name="connsiteX16" fmla="*/ 112430 w 104775"/>
                  <a:gd name="connsiteY16" fmla="*/ 1905 h 85725"/>
                  <a:gd name="connsiteX17" fmla="*/ 109667 w 104775"/>
                  <a:gd name="connsiteY17" fmla="*/ 953 h 85725"/>
                  <a:gd name="connsiteX18" fmla="*/ 109286 w 104775"/>
                  <a:gd name="connsiteY18" fmla="*/ 0 h 85725"/>
                  <a:gd name="connsiteX19" fmla="*/ 109096 w 104775"/>
                  <a:gd name="connsiteY19" fmla="*/ 191 h 85725"/>
                  <a:gd name="connsiteX20" fmla="*/ 83855 w 104775"/>
                  <a:gd name="connsiteY20" fmla="*/ 24003 h 85725"/>
                  <a:gd name="connsiteX21" fmla="*/ 88522 w 104775"/>
                  <a:gd name="connsiteY21" fmla="*/ 15335 h 85725"/>
                  <a:gd name="connsiteX22" fmla="*/ 87760 w 104775"/>
                  <a:gd name="connsiteY22" fmla="*/ 14764 h 85725"/>
                  <a:gd name="connsiteX23" fmla="*/ 75949 w 104775"/>
                  <a:gd name="connsiteY23" fmla="*/ 20288 h 85725"/>
                  <a:gd name="connsiteX24" fmla="*/ 80235 w 104775"/>
                  <a:gd name="connsiteY24" fmla="*/ 15050 h 85725"/>
                  <a:gd name="connsiteX25" fmla="*/ 79854 w 104775"/>
                  <a:gd name="connsiteY25" fmla="*/ 14573 h 85725"/>
                  <a:gd name="connsiteX26" fmla="*/ 64233 w 104775"/>
                  <a:gd name="connsiteY26" fmla="*/ 22860 h 85725"/>
                  <a:gd name="connsiteX27" fmla="*/ 77187 w 104775"/>
                  <a:gd name="connsiteY27" fmla="*/ 11811 h 85725"/>
                  <a:gd name="connsiteX28" fmla="*/ 29467 w 104775"/>
                  <a:gd name="connsiteY28" fmla="*/ 46958 h 85725"/>
                  <a:gd name="connsiteX29" fmla="*/ 31181 w 104775"/>
                  <a:gd name="connsiteY29" fmla="*/ 47911 h 85725"/>
                  <a:gd name="connsiteX30" fmla="*/ 24895 w 104775"/>
                  <a:gd name="connsiteY30" fmla="*/ 52673 h 85725"/>
                  <a:gd name="connsiteX31" fmla="*/ 15560 w 104775"/>
                  <a:gd name="connsiteY31" fmla="*/ 60484 h 85725"/>
                  <a:gd name="connsiteX32" fmla="*/ 17180 w 104775"/>
                  <a:gd name="connsiteY32" fmla="*/ 60674 h 85725"/>
                  <a:gd name="connsiteX33" fmla="*/ 31277 w 104775"/>
                  <a:gd name="connsiteY33" fmla="*/ 55245 h 85725"/>
                  <a:gd name="connsiteX34" fmla="*/ 41945 w 104775"/>
                  <a:gd name="connsiteY34" fmla="*/ 55245 h 85725"/>
                  <a:gd name="connsiteX35" fmla="*/ 23561 w 104775"/>
                  <a:gd name="connsiteY35" fmla="*/ 63722 h 85725"/>
                  <a:gd name="connsiteX36" fmla="*/ 1749 w 104775"/>
                  <a:gd name="connsiteY36" fmla="*/ 823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4775" h="85725">
                    <a:moveTo>
                      <a:pt x="1749" y="82391"/>
                    </a:moveTo>
                    <a:cubicBezTo>
                      <a:pt x="4416" y="83058"/>
                      <a:pt x="6512" y="80677"/>
                      <a:pt x="8988" y="80867"/>
                    </a:cubicBezTo>
                    <a:cubicBezTo>
                      <a:pt x="9083" y="80963"/>
                      <a:pt x="9274" y="81153"/>
                      <a:pt x="9369" y="81344"/>
                    </a:cubicBezTo>
                    <a:cubicBezTo>
                      <a:pt x="8226" y="84487"/>
                      <a:pt x="5178" y="86392"/>
                      <a:pt x="3654" y="89249"/>
                    </a:cubicBezTo>
                    <a:cubicBezTo>
                      <a:pt x="6702" y="89249"/>
                      <a:pt x="31467" y="78296"/>
                      <a:pt x="45564" y="66961"/>
                    </a:cubicBezTo>
                    <a:cubicBezTo>
                      <a:pt x="50041" y="63341"/>
                      <a:pt x="51946" y="61817"/>
                      <a:pt x="54518" y="60865"/>
                    </a:cubicBezTo>
                    <a:cubicBezTo>
                      <a:pt x="54708" y="60960"/>
                      <a:pt x="54899" y="61055"/>
                      <a:pt x="55089" y="61151"/>
                    </a:cubicBezTo>
                    <a:cubicBezTo>
                      <a:pt x="53946" y="63341"/>
                      <a:pt x="53946" y="63341"/>
                      <a:pt x="53756" y="63818"/>
                    </a:cubicBezTo>
                    <a:cubicBezTo>
                      <a:pt x="54994" y="64960"/>
                      <a:pt x="64328" y="67056"/>
                      <a:pt x="64424" y="67056"/>
                    </a:cubicBezTo>
                    <a:cubicBezTo>
                      <a:pt x="73282" y="64103"/>
                      <a:pt x="73282" y="64103"/>
                      <a:pt x="81854" y="54388"/>
                    </a:cubicBezTo>
                    <a:cubicBezTo>
                      <a:pt x="82140" y="54007"/>
                      <a:pt x="82235" y="54007"/>
                      <a:pt x="82235" y="53912"/>
                    </a:cubicBezTo>
                    <a:cubicBezTo>
                      <a:pt x="81283" y="53721"/>
                      <a:pt x="81283" y="53721"/>
                      <a:pt x="73091" y="58198"/>
                    </a:cubicBezTo>
                    <a:cubicBezTo>
                      <a:pt x="73949" y="55245"/>
                      <a:pt x="82616" y="48768"/>
                      <a:pt x="88522" y="49054"/>
                    </a:cubicBezTo>
                    <a:cubicBezTo>
                      <a:pt x="90617" y="49149"/>
                      <a:pt x="91094" y="49054"/>
                      <a:pt x="91856" y="48482"/>
                    </a:cubicBezTo>
                    <a:cubicBezTo>
                      <a:pt x="91951" y="48482"/>
                      <a:pt x="96428" y="44387"/>
                      <a:pt x="95666" y="40672"/>
                    </a:cubicBezTo>
                    <a:cubicBezTo>
                      <a:pt x="90998" y="38005"/>
                      <a:pt x="89093" y="32861"/>
                      <a:pt x="91570" y="29908"/>
                    </a:cubicBezTo>
                    <a:cubicBezTo>
                      <a:pt x="93761" y="27242"/>
                      <a:pt x="112811" y="3810"/>
                      <a:pt x="112430" y="1905"/>
                    </a:cubicBezTo>
                    <a:cubicBezTo>
                      <a:pt x="111572" y="1429"/>
                      <a:pt x="110620" y="1333"/>
                      <a:pt x="109667" y="953"/>
                    </a:cubicBezTo>
                    <a:cubicBezTo>
                      <a:pt x="109572" y="667"/>
                      <a:pt x="109382" y="286"/>
                      <a:pt x="109286" y="0"/>
                    </a:cubicBezTo>
                    <a:cubicBezTo>
                      <a:pt x="109191" y="0"/>
                      <a:pt x="109096" y="95"/>
                      <a:pt x="109096" y="191"/>
                    </a:cubicBezTo>
                    <a:cubicBezTo>
                      <a:pt x="100238" y="7620"/>
                      <a:pt x="94237" y="18098"/>
                      <a:pt x="83855" y="24003"/>
                    </a:cubicBezTo>
                    <a:cubicBezTo>
                      <a:pt x="82902" y="19717"/>
                      <a:pt x="87284" y="18383"/>
                      <a:pt x="88522" y="15335"/>
                    </a:cubicBezTo>
                    <a:cubicBezTo>
                      <a:pt x="88331" y="15145"/>
                      <a:pt x="87950" y="14954"/>
                      <a:pt x="87760" y="14764"/>
                    </a:cubicBezTo>
                    <a:cubicBezTo>
                      <a:pt x="83664" y="16288"/>
                      <a:pt x="80330" y="19336"/>
                      <a:pt x="75949" y="20288"/>
                    </a:cubicBezTo>
                    <a:cubicBezTo>
                      <a:pt x="77187" y="18383"/>
                      <a:pt x="79187" y="17145"/>
                      <a:pt x="80235" y="15050"/>
                    </a:cubicBezTo>
                    <a:cubicBezTo>
                      <a:pt x="80140" y="14954"/>
                      <a:pt x="79949" y="14764"/>
                      <a:pt x="79854" y="14573"/>
                    </a:cubicBezTo>
                    <a:cubicBezTo>
                      <a:pt x="74139" y="16288"/>
                      <a:pt x="69758" y="20765"/>
                      <a:pt x="64233" y="22860"/>
                    </a:cubicBezTo>
                    <a:cubicBezTo>
                      <a:pt x="67662" y="18098"/>
                      <a:pt x="73282" y="16002"/>
                      <a:pt x="77187" y="11811"/>
                    </a:cubicBezTo>
                    <a:cubicBezTo>
                      <a:pt x="73758" y="12192"/>
                      <a:pt x="28419" y="41434"/>
                      <a:pt x="29467" y="46958"/>
                    </a:cubicBezTo>
                    <a:cubicBezTo>
                      <a:pt x="30038" y="47149"/>
                      <a:pt x="30705" y="47530"/>
                      <a:pt x="31181" y="47911"/>
                    </a:cubicBezTo>
                    <a:cubicBezTo>
                      <a:pt x="30324" y="49340"/>
                      <a:pt x="30229" y="49435"/>
                      <a:pt x="24895" y="52673"/>
                    </a:cubicBezTo>
                    <a:cubicBezTo>
                      <a:pt x="15846" y="58103"/>
                      <a:pt x="15465" y="59246"/>
                      <a:pt x="15560" y="60484"/>
                    </a:cubicBezTo>
                    <a:cubicBezTo>
                      <a:pt x="16037" y="60674"/>
                      <a:pt x="16703" y="60770"/>
                      <a:pt x="17180" y="60674"/>
                    </a:cubicBezTo>
                    <a:cubicBezTo>
                      <a:pt x="22228" y="59722"/>
                      <a:pt x="26324" y="56293"/>
                      <a:pt x="31277" y="55245"/>
                    </a:cubicBezTo>
                    <a:cubicBezTo>
                      <a:pt x="34801" y="54483"/>
                      <a:pt x="38325" y="56007"/>
                      <a:pt x="41945" y="55245"/>
                    </a:cubicBezTo>
                    <a:cubicBezTo>
                      <a:pt x="35658" y="60103"/>
                      <a:pt x="27181" y="62675"/>
                      <a:pt x="23561" y="63722"/>
                    </a:cubicBezTo>
                    <a:cubicBezTo>
                      <a:pt x="-251" y="70866"/>
                      <a:pt x="-2537" y="81344"/>
                      <a:pt x="1749" y="82391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xmlns="" id="{73ACE15F-7662-431D-BC7D-FEE8419FB8B2}"/>
                  </a:ext>
                </a:extLst>
              </p:cNvPr>
              <p:cNvSpPr/>
              <p:nvPr/>
            </p:nvSpPr>
            <p:spPr>
              <a:xfrm>
                <a:off x="932575" y="2717890"/>
                <a:ext cx="10945" cy="11198"/>
              </a:xfrm>
              <a:custGeom>
                <a:avLst/>
                <a:gdLst>
                  <a:gd name="connsiteX0" fmla="*/ 13228 w 9525"/>
                  <a:gd name="connsiteY0" fmla="*/ 1809 h 9525"/>
                  <a:gd name="connsiteX1" fmla="*/ 10371 w 9525"/>
                  <a:gd name="connsiteY1" fmla="*/ 94 h 9525"/>
                  <a:gd name="connsiteX2" fmla="*/ 1703 w 9525"/>
                  <a:gd name="connsiteY2" fmla="*/ 3523 h 9525"/>
                  <a:gd name="connsiteX3" fmla="*/ 941 w 9525"/>
                  <a:gd name="connsiteY3" fmla="*/ 11715 h 9525"/>
                  <a:gd name="connsiteX4" fmla="*/ 13228 w 9525"/>
                  <a:gd name="connsiteY4" fmla="*/ 180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9525">
                    <a:moveTo>
                      <a:pt x="13228" y="1809"/>
                    </a:moveTo>
                    <a:cubicBezTo>
                      <a:pt x="13990" y="-192"/>
                      <a:pt x="11990" y="-96"/>
                      <a:pt x="10371" y="94"/>
                    </a:cubicBezTo>
                    <a:cubicBezTo>
                      <a:pt x="10275" y="94"/>
                      <a:pt x="3417" y="1428"/>
                      <a:pt x="1703" y="3523"/>
                    </a:cubicBezTo>
                    <a:cubicBezTo>
                      <a:pt x="-774" y="6571"/>
                      <a:pt x="-107" y="10857"/>
                      <a:pt x="941" y="11715"/>
                    </a:cubicBezTo>
                    <a:cubicBezTo>
                      <a:pt x="3513" y="13905"/>
                      <a:pt x="12180" y="4666"/>
                      <a:pt x="13228" y="180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xmlns="" id="{218ABF33-E92C-46DF-8F1A-2EB60DD5A99F}"/>
                  </a:ext>
                </a:extLst>
              </p:cNvPr>
              <p:cNvSpPr/>
              <p:nvPr/>
            </p:nvSpPr>
            <p:spPr>
              <a:xfrm>
                <a:off x="875203" y="2668081"/>
                <a:ext cx="54728" cy="44796"/>
              </a:xfrm>
              <a:custGeom>
                <a:avLst/>
                <a:gdLst>
                  <a:gd name="connsiteX0" fmla="*/ 51625 w 47625"/>
                  <a:gd name="connsiteY0" fmla="*/ 27599 h 38100"/>
                  <a:gd name="connsiteX1" fmla="*/ 53245 w 47625"/>
                  <a:gd name="connsiteY1" fmla="*/ 26265 h 38100"/>
                  <a:gd name="connsiteX2" fmla="*/ 51911 w 47625"/>
                  <a:gd name="connsiteY2" fmla="*/ 21312 h 38100"/>
                  <a:gd name="connsiteX3" fmla="*/ 47053 w 47625"/>
                  <a:gd name="connsiteY3" fmla="*/ 17597 h 38100"/>
                  <a:gd name="connsiteX4" fmla="*/ 40386 w 47625"/>
                  <a:gd name="connsiteY4" fmla="*/ 9120 h 38100"/>
                  <a:gd name="connsiteX5" fmla="*/ 38862 w 47625"/>
                  <a:gd name="connsiteY5" fmla="*/ 8072 h 38100"/>
                  <a:gd name="connsiteX6" fmla="*/ 29623 w 47625"/>
                  <a:gd name="connsiteY6" fmla="*/ 4834 h 38100"/>
                  <a:gd name="connsiteX7" fmla="*/ 25908 w 47625"/>
                  <a:gd name="connsiteY7" fmla="*/ 71 h 38100"/>
                  <a:gd name="connsiteX8" fmla="*/ 25051 w 47625"/>
                  <a:gd name="connsiteY8" fmla="*/ 71 h 38100"/>
                  <a:gd name="connsiteX9" fmla="*/ 13240 w 47625"/>
                  <a:gd name="connsiteY9" fmla="*/ 14264 h 38100"/>
                  <a:gd name="connsiteX10" fmla="*/ 9620 w 47625"/>
                  <a:gd name="connsiteY10" fmla="*/ 19788 h 38100"/>
                  <a:gd name="connsiteX11" fmla="*/ 0 w 47625"/>
                  <a:gd name="connsiteY11" fmla="*/ 35409 h 38100"/>
                  <a:gd name="connsiteX12" fmla="*/ 6191 w 47625"/>
                  <a:gd name="connsiteY12" fmla="*/ 38743 h 38100"/>
                  <a:gd name="connsiteX13" fmla="*/ 7334 w 47625"/>
                  <a:gd name="connsiteY13" fmla="*/ 42362 h 38100"/>
                  <a:gd name="connsiteX14" fmla="*/ 12763 w 47625"/>
                  <a:gd name="connsiteY14" fmla="*/ 38362 h 38100"/>
                  <a:gd name="connsiteX15" fmla="*/ 33718 w 47625"/>
                  <a:gd name="connsiteY15" fmla="*/ 27218 h 38100"/>
                  <a:gd name="connsiteX16" fmla="*/ 51625 w 47625"/>
                  <a:gd name="connsiteY16" fmla="*/ 2759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25" h="38100">
                    <a:moveTo>
                      <a:pt x="51625" y="27599"/>
                    </a:moveTo>
                    <a:cubicBezTo>
                      <a:pt x="51911" y="27503"/>
                      <a:pt x="52864" y="27027"/>
                      <a:pt x="53245" y="26265"/>
                    </a:cubicBezTo>
                    <a:cubicBezTo>
                      <a:pt x="54007" y="24646"/>
                      <a:pt x="52864" y="22074"/>
                      <a:pt x="51911" y="21312"/>
                    </a:cubicBezTo>
                    <a:cubicBezTo>
                      <a:pt x="50387" y="19883"/>
                      <a:pt x="48387" y="19121"/>
                      <a:pt x="47053" y="17597"/>
                    </a:cubicBezTo>
                    <a:cubicBezTo>
                      <a:pt x="44577" y="15026"/>
                      <a:pt x="43339" y="11501"/>
                      <a:pt x="40386" y="9120"/>
                    </a:cubicBezTo>
                    <a:cubicBezTo>
                      <a:pt x="40005" y="8834"/>
                      <a:pt x="39338" y="8358"/>
                      <a:pt x="38862" y="8072"/>
                    </a:cubicBezTo>
                    <a:cubicBezTo>
                      <a:pt x="36004" y="6263"/>
                      <a:pt x="32480" y="6644"/>
                      <a:pt x="29623" y="4834"/>
                    </a:cubicBezTo>
                    <a:cubicBezTo>
                      <a:pt x="27813" y="3691"/>
                      <a:pt x="27813" y="1214"/>
                      <a:pt x="25908" y="71"/>
                    </a:cubicBezTo>
                    <a:cubicBezTo>
                      <a:pt x="25717" y="-24"/>
                      <a:pt x="25336" y="-24"/>
                      <a:pt x="25051" y="71"/>
                    </a:cubicBezTo>
                    <a:cubicBezTo>
                      <a:pt x="22479" y="1310"/>
                      <a:pt x="13621" y="13692"/>
                      <a:pt x="13240" y="14264"/>
                    </a:cubicBezTo>
                    <a:cubicBezTo>
                      <a:pt x="12097" y="15883"/>
                      <a:pt x="10668" y="18074"/>
                      <a:pt x="9620" y="19788"/>
                    </a:cubicBezTo>
                    <a:lnTo>
                      <a:pt x="0" y="35409"/>
                    </a:lnTo>
                    <a:cubicBezTo>
                      <a:pt x="5715" y="35885"/>
                      <a:pt x="5715" y="35885"/>
                      <a:pt x="6191" y="38743"/>
                    </a:cubicBezTo>
                    <a:cubicBezTo>
                      <a:pt x="6763" y="42458"/>
                      <a:pt x="6763" y="42458"/>
                      <a:pt x="7334" y="42362"/>
                    </a:cubicBezTo>
                    <a:cubicBezTo>
                      <a:pt x="8096" y="42267"/>
                      <a:pt x="9620" y="40934"/>
                      <a:pt x="12763" y="38362"/>
                    </a:cubicBezTo>
                    <a:cubicBezTo>
                      <a:pt x="17240" y="34552"/>
                      <a:pt x="24860" y="28170"/>
                      <a:pt x="33718" y="27218"/>
                    </a:cubicBezTo>
                    <a:cubicBezTo>
                      <a:pt x="39624" y="26456"/>
                      <a:pt x="45529" y="29694"/>
                      <a:pt x="51625" y="2759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xmlns="" id="{21BB2ECA-805E-48BD-A007-7A99CC34E697}"/>
                  </a:ext>
                </a:extLst>
              </p:cNvPr>
              <p:cNvSpPr/>
              <p:nvPr/>
            </p:nvSpPr>
            <p:spPr>
              <a:xfrm>
                <a:off x="894173" y="2712883"/>
                <a:ext cx="21892" cy="11198"/>
              </a:xfrm>
              <a:custGeom>
                <a:avLst/>
                <a:gdLst>
                  <a:gd name="connsiteX0" fmla="*/ 19212 w 19050"/>
                  <a:gd name="connsiteY0" fmla="*/ 161 h 9525"/>
                  <a:gd name="connsiteX1" fmla="*/ 2258 w 19050"/>
                  <a:gd name="connsiteY1" fmla="*/ 6162 h 9525"/>
                  <a:gd name="connsiteX2" fmla="*/ 829 w 19050"/>
                  <a:gd name="connsiteY2" fmla="*/ 14449 h 9525"/>
                  <a:gd name="connsiteX3" fmla="*/ 22356 w 19050"/>
                  <a:gd name="connsiteY3" fmla="*/ 2447 h 9525"/>
                  <a:gd name="connsiteX4" fmla="*/ 19212 w 19050"/>
                  <a:gd name="connsiteY4" fmla="*/ 16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19212" y="161"/>
                    </a:moveTo>
                    <a:cubicBezTo>
                      <a:pt x="19117" y="161"/>
                      <a:pt x="6449" y="2924"/>
                      <a:pt x="2258" y="6162"/>
                    </a:cubicBezTo>
                    <a:cubicBezTo>
                      <a:pt x="-219" y="8067"/>
                      <a:pt x="-600" y="13401"/>
                      <a:pt x="829" y="14449"/>
                    </a:cubicBezTo>
                    <a:cubicBezTo>
                      <a:pt x="3496" y="16354"/>
                      <a:pt x="19498" y="6924"/>
                      <a:pt x="22356" y="2447"/>
                    </a:cubicBezTo>
                    <a:cubicBezTo>
                      <a:pt x="23213" y="1019"/>
                      <a:pt x="23499" y="-505"/>
                      <a:pt x="19212" y="161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xmlns="" id="{75D59FCA-A066-4906-BEE8-35F06E248CF2}"/>
                  </a:ext>
                </a:extLst>
              </p:cNvPr>
              <p:cNvSpPr/>
              <p:nvPr/>
            </p:nvSpPr>
            <p:spPr>
              <a:xfrm>
                <a:off x="875671" y="3552880"/>
                <a:ext cx="10945" cy="11198"/>
              </a:xfrm>
              <a:custGeom>
                <a:avLst/>
                <a:gdLst>
                  <a:gd name="connsiteX0" fmla="*/ 2642 w 9525"/>
                  <a:gd name="connsiteY0" fmla="*/ 196 h 9525"/>
                  <a:gd name="connsiteX1" fmla="*/ 3594 w 9525"/>
                  <a:gd name="connsiteY1" fmla="*/ 10864 h 9525"/>
                  <a:gd name="connsiteX2" fmla="*/ 17882 w 9525"/>
                  <a:gd name="connsiteY2" fmla="*/ 8673 h 9525"/>
                  <a:gd name="connsiteX3" fmla="*/ 2642 w 9525"/>
                  <a:gd name="connsiteY3" fmla="*/ 1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2642" y="196"/>
                    </a:moveTo>
                    <a:cubicBezTo>
                      <a:pt x="-2216" y="2196"/>
                      <a:pt x="546" y="9721"/>
                      <a:pt x="3594" y="10864"/>
                    </a:cubicBezTo>
                    <a:cubicBezTo>
                      <a:pt x="5595" y="11626"/>
                      <a:pt x="18167" y="13912"/>
                      <a:pt x="17882" y="8673"/>
                    </a:cubicBezTo>
                    <a:cubicBezTo>
                      <a:pt x="17691" y="5530"/>
                      <a:pt x="9024" y="-1233"/>
                      <a:pt x="2642" y="196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xmlns="" id="{953390FE-9BAA-4647-8A42-2D69D86670F4}"/>
                  </a:ext>
                </a:extLst>
              </p:cNvPr>
              <p:cNvSpPr/>
              <p:nvPr/>
            </p:nvSpPr>
            <p:spPr>
              <a:xfrm>
                <a:off x="1885938" y="2814760"/>
                <a:ext cx="10945" cy="11198"/>
              </a:xfrm>
              <a:custGeom>
                <a:avLst/>
                <a:gdLst>
                  <a:gd name="connsiteX0" fmla="*/ 679 w 0"/>
                  <a:gd name="connsiteY0" fmla="*/ 0 h 0"/>
                  <a:gd name="connsiteX1" fmla="*/ 203 w 0"/>
                  <a:gd name="connsiteY1" fmla="*/ 1524 h 0"/>
                  <a:gd name="connsiteX2" fmla="*/ 6299 w 0"/>
                  <a:gd name="connsiteY2" fmla="*/ 2000 h 0"/>
                  <a:gd name="connsiteX3" fmla="*/ 679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79" y="0"/>
                    </a:moveTo>
                    <a:cubicBezTo>
                      <a:pt x="-178" y="95"/>
                      <a:pt x="-83" y="571"/>
                      <a:pt x="203" y="1524"/>
                    </a:cubicBezTo>
                    <a:lnTo>
                      <a:pt x="6299" y="2000"/>
                    </a:lnTo>
                    <a:cubicBezTo>
                      <a:pt x="3060" y="476"/>
                      <a:pt x="1727" y="0"/>
                      <a:pt x="679" y="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xmlns="" id="{F6EC6A03-2FFF-4319-98DE-B359A8B7D5B4}"/>
                  </a:ext>
                </a:extLst>
              </p:cNvPr>
              <p:cNvSpPr/>
              <p:nvPr/>
            </p:nvSpPr>
            <p:spPr>
              <a:xfrm>
                <a:off x="1155459" y="2872630"/>
                <a:ext cx="98512" cy="89592"/>
              </a:xfrm>
              <a:custGeom>
                <a:avLst/>
                <a:gdLst>
                  <a:gd name="connsiteX0" fmla="*/ 47115 w 85725"/>
                  <a:gd name="connsiteY0" fmla="*/ 15171 h 76200"/>
                  <a:gd name="connsiteX1" fmla="*/ 54735 w 85725"/>
                  <a:gd name="connsiteY1" fmla="*/ 216 h 76200"/>
                  <a:gd name="connsiteX2" fmla="*/ 53687 w 85725"/>
                  <a:gd name="connsiteY2" fmla="*/ 26 h 76200"/>
                  <a:gd name="connsiteX3" fmla="*/ 35590 w 85725"/>
                  <a:gd name="connsiteY3" fmla="*/ 16314 h 76200"/>
                  <a:gd name="connsiteX4" fmla="*/ 14539 w 85725"/>
                  <a:gd name="connsiteY4" fmla="*/ 47270 h 76200"/>
                  <a:gd name="connsiteX5" fmla="*/ 728 w 85725"/>
                  <a:gd name="connsiteY5" fmla="*/ 61653 h 76200"/>
                  <a:gd name="connsiteX6" fmla="*/ 1109 w 85725"/>
                  <a:gd name="connsiteY6" fmla="*/ 64701 h 76200"/>
                  <a:gd name="connsiteX7" fmla="*/ 25588 w 85725"/>
                  <a:gd name="connsiteY7" fmla="*/ 67177 h 76200"/>
                  <a:gd name="connsiteX8" fmla="*/ 59307 w 85725"/>
                  <a:gd name="connsiteY8" fmla="*/ 72321 h 76200"/>
                  <a:gd name="connsiteX9" fmla="*/ 63307 w 85725"/>
                  <a:gd name="connsiteY9" fmla="*/ 73273 h 76200"/>
                  <a:gd name="connsiteX10" fmla="*/ 74737 w 85725"/>
                  <a:gd name="connsiteY10" fmla="*/ 73559 h 76200"/>
                  <a:gd name="connsiteX11" fmla="*/ 76928 w 85725"/>
                  <a:gd name="connsiteY11" fmla="*/ 81369 h 76200"/>
                  <a:gd name="connsiteX12" fmla="*/ 78928 w 85725"/>
                  <a:gd name="connsiteY12" fmla="*/ 84036 h 76200"/>
                  <a:gd name="connsiteX13" fmla="*/ 87787 w 85725"/>
                  <a:gd name="connsiteY13" fmla="*/ 70225 h 76200"/>
                  <a:gd name="connsiteX14" fmla="*/ 73499 w 85725"/>
                  <a:gd name="connsiteY14" fmla="*/ 36983 h 76200"/>
                  <a:gd name="connsiteX15" fmla="*/ 55783 w 85725"/>
                  <a:gd name="connsiteY15" fmla="*/ 35745 h 76200"/>
                  <a:gd name="connsiteX16" fmla="*/ 49687 w 85725"/>
                  <a:gd name="connsiteY16" fmla="*/ 32316 h 76200"/>
                  <a:gd name="connsiteX17" fmla="*/ 43686 w 85725"/>
                  <a:gd name="connsiteY17" fmla="*/ 23267 h 76200"/>
                  <a:gd name="connsiteX18" fmla="*/ 43019 w 85725"/>
                  <a:gd name="connsiteY18" fmla="*/ 20790 h 76200"/>
                  <a:gd name="connsiteX19" fmla="*/ 47115 w 85725"/>
                  <a:gd name="connsiteY19" fmla="*/ 1517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725" h="76200">
                    <a:moveTo>
                      <a:pt x="47115" y="15171"/>
                    </a:moveTo>
                    <a:cubicBezTo>
                      <a:pt x="52925" y="7646"/>
                      <a:pt x="55497" y="2598"/>
                      <a:pt x="54735" y="216"/>
                    </a:cubicBezTo>
                    <a:cubicBezTo>
                      <a:pt x="54449" y="121"/>
                      <a:pt x="53973" y="-69"/>
                      <a:pt x="53687" y="26"/>
                    </a:cubicBezTo>
                    <a:cubicBezTo>
                      <a:pt x="50544" y="1074"/>
                      <a:pt x="42067" y="8313"/>
                      <a:pt x="35590" y="16314"/>
                    </a:cubicBezTo>
                    <a:cubicBezTo>
                      <a:pt x="27684" y="26029"/>
                      <a:pt x="22350" y="37459"/>
                      <a:pt x="14539" y="47270"/>
                    </a:cubicBezTo>
                    <a:cubicBezTo>
                      <a:pt x="10348" y="52509"/>
                      <a:pt x="4633" y="56223"/>
                      <a:pt x="728" y="61653"/>
                    </a:cubicBezTo>
                    <a:cubicBezTo>
                      <a:pt x="-796" y="63748"/>
                      <a:pt x="442" y="64320"/>
                      <a:pt x="1109" y="64701"/>
                    </a:cubicBezTo>
                    <a:cubicBezTo>
                      <a:pt x="2157" y="65272"/>
                      <a:pt x="2157" y="65272"/>
                      <a:pt x="25588" y="67177"/>
                    </a:cubicBezTo>
                    <a:cubicBezTo>
                      <a:pt x="39019" y="68225"/>
                      <a:pt x="48829" y="69463"/>
                      <a:pt x="59307" y="72321"/>
                    </a:cubicBezTo>
                    <a:cubicBezTo>
                      <a:pt x="60545" y="72606"/>
                      <a:pt x="62069" y="73178"/>
                      <a:pt x="63307" y="73273"/>
                    </a:cubicBezTo>
                    <a:cubicBezTo>
                      <a:pt x="67117" y="73464"/>
                      <a:pt x="71023" y="69749"/>
                      <a:pt x="74737" y="73559"/>
                    </a:cubicBezTo>
                    <a:cubicBezTo>
                      <a:pt x="76547" y="75464"/>
                      <a:pt x="76738" y="79083"/>
                      <a:pt x="76928" y="81369"/>
                    </a:cubicBezTo>
                    <a:cubicBezTo>
                      <a:pt x="77023" y="83941"/>
                      <a:pt x="78262" y="84132"/>
                      <a:pt x="78928" y="84036"/>
                    </a:cubicBezTo>
                    <a:cubicBezTo>
                      <a:pt x="82643" y="83560"/>
                      <a:pt x="87310" y="76321"/>
                      <a:pt x="87787" y="70225"/>
                    </a:cubicBezTo>
                    <a:cubicBezTo>
                      <a:pt x="88548" y="60319"/>
                      <a:pt x="81024" y="45079"/>
                      <a:pt x="73499" y="36983"/>
                    </a:cubicBezTo>
                    <a:cubicBezTo>
                      <a:pt x="69594" y="32792"/>
                      <a:pt x="69594" y="32792"/>
                      <a:pt x="55783" y="35745"/>
                    </a:cubicBezTo>
                    <a:cubicBezTo>
                      <a:pt x="51592" y="36697"/>
                      <a:pt x="50639" y="35745"/>
                      <a:pt x="49687" y="32316"/>
                    </a:cubicBezTo>
                    <a:cubicBezTo>
                      <a:pt x="47877" y="25648"/>
                      <a:pt x="46258" y="24505"/>
                      <a:pt x="43686" y="23267"/>
                    </a:cubicBezTo>
                    <a:cubicBezTo>
                      <a:pt x="42352" y="22600"/>
                      <a:pt x="42352" y="22124"/>
                      <a:pt x="43019" y="20790"/>
                    </a:cubicBezTo>
                    <a:cubicBezTo>
                      <a:pt x="43971" y="18885"/>
                      <a:pt x="45877" y="16790"/>
                      <a:pt x="47115" y="15171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xmlns="" id="{F79647F9-BC9F-4516-82BB-04217F5209F3}"/>
                  </a:ext>
                </a:extLst>
              </p:cNvPr>
              <p:cNvSpPr/>
              <p:nvPr/>
            </p:nvSpPr>
            <p:spPr>
              <a:xfrm>
                <a:off x="1832306" y="2716658"/>
                <a:ext cx="153244" cy="167984"/>
              </a:xfrm>
              <a:custGeom>
                <a:avLst/>
                <a:gdLst>
                  <a:gd name="connsiteX0" fmla="*/ 6105 w 133350"/>
                  <a:gd name="connsiteY0" fmla="*/ 25622 h 142875"/>
                  <a:gd name="connsiteX1" fmla="*/ 5057 w 133350"/>
                  <a:gd name="connsiteY1" fmla="*/ 39719 h 142875"/>
                  <a:gd name="connsiteX2" fmla="*/ 16106 w 133350"/>
                  <a:gd name="connsiteY2" fmla="*/ 35052 h 142875"/>
                  <a:gd name="connsiteX3" fmla="*/ 22203 w 133350"/>
                  <a:gd name="connsiteY3" fmla="*/ 32576 h 142875"/>
                  <a:gd name="connsiteX4" fmla="*/ 23441 w 133350"/>
                  <a:gd name="connsiteY4" fmla="*/ 48673 h 142875"/>
                  <a:gd name="connsiteX5" fmla="*/ 40490 w 133350"/>
                  <a:gd name="connsiteY5" fmla="*/ 62579 h 142875"/>
                  <a:gd name="connsiteX6" fmla="*/ 54683 w 133350"/>
                  <a:gd name="connsiteY6" fmla="*/ 67151 h 142875"/>
                  <a:gd name="connsiteX7" fmla="*/ 54968 w 133350"/>
                  <a:gd name="connsiteY7" fmla="*/ 72295 h 142875"/>
                  <a:gd name="connsiteX8" fmla="*/ 65541 w 133350"/>
                  <a:gd name="connsiteY8" fmla="*/ 86487 h 142875"/>
                  <a:gd name="connsiteX9" fmla="*/ 55064 w 133350"/>
                  <a:gd name="connsiteY9" fmla="*/ 86487 h 142875"/>
                  <a:gd name="connsiteX10" fmla="*/ 46872 w 133350"/>
                  <a:gd name="connsiteY10" fmla="*/ 84963 h 142875"/>
                  <a:gd name="connsiteX11" fmla="*/ 58874 w 133350"/>
                  <a:gd name="connsiteY11" fmla="*/ 103061 h 142875"/>
                  <a:gd name="connsiteX12" fmla="*/ 50396 w 133350"/>
                  <a:gd name="connsiteY12" fmla="*/ 112014 h 142875"/>
                  <a:gd name="connsiteX13" fmla="*/ 47539 w 133350"/>
                  <a:gd name="connsiteY13" fmla="*/ 115443 h 142875"/>
                  <a:gd name="connsiteX14" fmla="*/ 63541 w 133350"/>
                  <a:gd name="connsiteY14" fmla="*/ 118777 h 142875"/>
                  <a:gd name="connsiteX15" fmla="*/ 81067 w 133350"/>
                  <a:gd name="connsiteY15" fmla="*/ 122111 h 142875"/>
                  <a:gd name="connsiteX16" fmla="*/ 74685 w 133350"/>
                  <a:gd name="connsiteY16" fmla="*/ 125444 h 142875"/>
                  <a:gd name="connsiteX17" fmla="*/ 68113 w 133350"/>
                  <a:gd name="connsiteY17" fmla="*/ 127825 h 142875"/>
                  <a:gd name="connsiteX18" fmla="*/ 62398 w 133350"/>
                  <a:gd name="connsiteY18" fmla="*/ 137160 h 142875"/>
                  <a:gd name="connsiteX19" fmla="*/ 52016 w 133350"/>
                  <a:gd name="connsiteY19" fmla="*/ 146114 h 142875"/>
                  <a:gd name="connsiteX20" fmla="*/ 52206 w 133350"/>
                  <a:gd name="connsiteY20" fmla="*/ 147161 h 142875"/>
                  <a:gd name="connsiteX21" fmla="*/ 79067 w 133350"/>
                  <a:gd name="connsiteY21" fmla="*/ 144399 h 142875"/>
                  <a:gd name="connsiteX22" fmla="*/ 117357 w 133350"/>
                  <a:gd name="connsiteY22" fmla="*/ 141923 h 142875"/>
                  <a:gd name="connsiteX23" fmla="*/ 117833 w 133350"/>
                  <a:gd name="connsiteY23" fmla="*/ 141827 h 142875"/>
                  <a:gd name="connsiteX24" fmla="*/ 139646 w 133350"/>
                  <a:gd name="connsiteY24" fmla="*/ 134493 h 142875"/>
                  <a:gd name="connsiteX25" fmla="*/ 139836 w 133350"/>
                  <a:gd name="connsiteY25" fmla="*/ 133731 h 142875"/>
                  <a:gd name="connsiteX26" fmla="*/ 124596 w 133350"/>
                  <a:gd name="connsiteY26" fmla="*/ 131445 h 142875"/>
                  <a:gd name="connsiteX27" fmla="*/ 125834 w 133350"/>
                  <a:gd name="connsiteY27" fmla="*/ 112300 h 142875"/>
                  <a:gd name="connsiteX28" fmla="*/ 113071 w 133350"/>
                  <a:gd name="connsiteY28" fmla="*/ 100965 h 142875"/>
                  <a:gd name="connsiteX29" fmla="*/ 98879 w 133350"/>
                  <a:gd name="connsiteY29" fmla="*/ 89440 h 142875"/>
                  <a:gd name="connsiteX30" fmla="*/ 99164 w 133350"/>
                  <a:gd name="connsiteY30" fmla="*/ 88868 h 142875"/>
                  <a:gd name="connsiteX31" fmla="*/ 106308 w 133350"/>
                  <a:gd name="connsiteY31" fmla="*/ 90202 h 142875"/>
                  <a:gd name="connsiteX32" fmla="*/ 113071 w 133350"/>
                  <a:gd name="connsiteY32" fmla="*/ 91154 h 142875"/>
                  <a:gd name="connsiteX33" fmla="*/ 112976 w 133350"/>
                  <a:gd name="connsiteY33" fmla="*/ 90869 h 142875"/>
                  <a:gd name="connsiteX34" fmla="*/ 109451 w 133350"/>
                  <a:gd name="connsiteY34" fmla="*/ 87344 h 142875"/>
                  <a:gd name="connsiteX35" fmla="*/ 76971 w 133350"/>
                  <a:gd name="connsiteY35" fmla="*/ 66199 h 142875"/>
                  <a:gd name="connsiteX36" fmla="*/ 63731 w 133350"/>
                  <a:gd name="connsiteY36" fmla="*/ 52578 h 142875"/>
                  <a:gd name="connsiteX37" fmla="*/ 41157 w 133350"/>
                  <a:gd name="connsiteY37" fmla="*/ 45053 h 142875"/>
                  <a:gd name="connsiteX38" fmla="*/ 41062 w 133350"/>
                  <a:gd name="connsiteY38" fmla="*/ 45053 h 142875"/>
                  <a:gd name="connsiteX39" fmla="*/ 38966 w 133350"/>
                  <a:gd name="connsiteY39" fmla="*/ 15050 h 142875"/>
                  <a:gd name="connsiteX40" fmla="*/ 31156 w 133350"/>
                  <a:gd name="connsiteY40" fmla="*/ 15621 h 142875"/>
                  <a:gd name="connsiteX41" fmla="*/ 19916 w 133350"/>
                  <a:gd name="connsiteY41" fmla="*/ 14573 h 142875"/>
                  <a:gd name="connsiteX42" fmla="*/ 21345 w 133350"/>
                  <a:gd name="connsiteY42" fmla="*/ 0 h 142875"/>
                  <a:gd name="connsiteX43" fmla="*/ 104 w 133350"/>
                  <a:gd name="connsiteY43" fmla="*/ 6858 h 142875"/>
                  <a:gd name="connsiteX44" fmla="*/ 295 w 133350"/>
                  <a:gd name="connsiteY44" fmla="*/ 9049 h 142875"/>
                  <a:gd name="connsiteX45" fmla="*/ 6105 w 133350"/>
                  <a:gd name="connsiteY45" fmla="*/ 2562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3350" h="142875">
                    <a:moveTo>
                      <a:pt x="6105" y="25622"/>
                    </a:moveTo>
                    <a:cubicBezTo>
                      <a:pt x="6867" y="30385"/>
                      <a:pt x="3153" y="34862"/>
                      <a:pt x="5057" y="39719"/>
                    </a:cubicBezTo>
                    <a:cubicBezTo>
                      <a:pt x="6486" y="40291"/>
                      <a:pt x="9629" y="39910"/>
                      <a:pt x="16106" y="35052"/>
                    </a:cubicBezTo>
                    <a:cubicBezTo>
                      <a:pt x="18488" y="33242"/>
                      <a:pt x="20583" y="31718"/>
                      <a:pt x="22203" y="32576"/>
                    </a:cubicBezTo>
                    <a:cubicBezTo>
                      <a:pt x="28870" y="36290"/>
                      <a:pt x="21155" y="43529"/>
                      <a:pt x="23441" y="48673"/>
                    </a:cubicBezTo>
                    <a:cubicBezTo>
                      <a:pt x="28108" y="59341"/>
                      <a:pt x="33537" y="60770"/>
                      <a:pt x="40490" y="62579"/>
                    </a:cubicBezTo>
                    <a:cubicBezTo>
                      <a:pt x="51349" y="65437"/>
                      <a:pt x="52682" y="65818"/>
                      <a:pt x="54683" y="67151"/>
                    </a:cubicBezTo>
                    <a:cubicBezTo>
                      <a:pt x="54968" y="68866"/>
                      <a:pt x="54016" y="70676"/>
                      <a:pt x="54968" y="72295"/>
                    </a:cubicBezTo>
                    <a:cubicBezTo>
                      <a:pt x="57921" y="77438"/>
                      <a:pt x="62969" y="80963"/>
                      <a:pt x="65541" y="86487"/>
                    </a:cubicBezTo>
                    <a:cubicBezTo>
                      <a:pt x="66875" y="92107"/>
                      <a:pt x="60112" y="88868"/>
                      <a:pt x="55064" y="86487"/>
                    </a:cubicBezTo>
                    <a:cubicBezTo>
                      <a:pt x="52968" y="85439"/>
                      <a:pt x="52968" y="85439"/>
                      <a:pt x="46872" y="84963"/>
                    </a:cubicBezTo>
                    <a:cubicBezTo>
                      <a:pt x="49349" y="92012"/>
                      <a:pt x="57254" y="95441"/>
                      <a:pt x="58874" y="103061"/>
                    </a:cubicBezTo>
                    <a:cubicBezTo>
                      <a:pt x="59731" y="107156"/>
                      <a:pt x="55921" y="109347"/>
                      <a:pt x="50396" y="112014"/>
                    </a:cubicBezTo>
                    <a:cubicBezTo>
                      <a:pt x="48968" y="112681"/>
                      <a:pt x="46682" y="113824"/>
                      <a:pt x="47539" y="115443"/>
                    </a:cubicBezTo>
                    <a:cubicBezTo>
                      <a:pt x="48015" y="116300"/>
                      <a:pt x="50396" y="119158"/>
                      <a:pt x="63541" y="118777"/>
                    </a:cubicBezTo>
                    <a:cubicBezTo>
                      <a:pt x="69065" y="118586"/>
                      <a:pt x="80686" y="118300"/>
                      <a:pt x="81067" y="122111"/>
                    </a:cubicBezTo>
                    <a:cubicBezTo>
                      <a:pt x="81353" y="125540"/>
                      <a:pt x="78686" y="125540"/>
                      <a:pt x="74685" y="125444"/>
                    </a:cubicBezTo>
                    <a:cubicBezTo>
                      <a:pt x="70780" y="125349"/>
                      <a:pt x="69637" y="126492"/>
                      <a:pt x="68113" y="127825"/>
                    </a:cubicBezTo>
                    <a:cubicBezTo>
                      <a:pt x="65255" y="130397"/>
                      <a:pt x="64874" y="134398"/>
                      <a:pt x="62398" y="137160"/>
                    </a:cubicBezTo>
                    <a:cubicBezTo>
                      <a:pt x="59350" y="140589"/>
                      <a:pt x="55159" y="142685"/>
                      <a:pt x="52016" y="146114"/>
                    </a:cubicBezTo>
                    <a:cubicBezTo>
                      <a:pt x="52016" y="146399"/>
                      <a:pt x="52111" y="146875"/>
                      <a:pt x="52206" y="147161"/>
                    </a:cubicBezTo>
                    <a:cubicBezTo>
                      <a:pt x="53921" y="147542"/>
                      <a:pt x="53921" y="147542"/>
                      <a:pt x="79067" y="144399"/>
                    </a:cubicBezTo>
                    <a:cubicBezTo>
                      <a:pt x="91735" y="142780"/>
                      <a:pt x="104594" y="143827"/>
                      <a:pt x="117357" y="141923"/>
                    </a:cubicBezTo>
                    <a:cubicBezTo>
                      <a:pt x="117453" y="141923"/>
                      <a:pt x="117643" y="141923"/>
                      <a:pt x="117833" y="141827"/>
                    </a:cubicBezTo>
                    <a:lnTo>
                      <a:pt x="139646" y="134493"/>
                    </a:lnTo>
                    <a:cubicBezTo>
                      <a:pt x="139836" y="134302"/>
                      <a:pt x="139836" y="134017"/>
                      <a:pt x="139836" y="133731"/>
                    </a:cubicBezTo>
                    <a:cubicBezTo>
                      <a:pt x="135264" y="129254"/>
                      <a:pt x="129549" y="133255"/>
                      <a:pt x="124596" y="131445"/>
                    </a:cubicBezTo>
                    <a:cubicBezTo>
                      <a:pt x="122215" y="124873"/>
                      <a:pt x="128311" y="118872"/>
                      <a:pt x="125834" y="112300"/>
                    </a:cubicBezTo>
                    <a:cubicBezTo>
                      <a:pt x="121358" y="100584"/>
                      <a:pt x="116786" y="100775"/>
                      <a:pt x="113071" y="100965"/>
                    </a:cubicBezTo>
                    <a:cubicBezTo>
                      <a:pt x="104594" y="101441"/>
                      <a:pt x="98879" y="89535"/>
                      <a:pt x="98879" y="89440"/>
                    </a:cubicBezTo>
                    <a:cubicBezTo>
                      <a:pt x="98974" y="89249"/>
                      <a:pt x="99069" y="89059"/>
                      <a:pt x="99164" y="88868"/>
                    </a:cubicBezTo>
                    <a:cubicBezTo>
                      <a:pt x="99736" y="88678"/>
                      <a:pt x="99736" y="88678"/>
                      <a:pt x="106308" y="90202"/>
                    </a:cubicBezTo>
                    <a:cubicBezTo>
                      <a:pt x="109261" y="91250"/>
                      <a:pt x="113452" y="92678"/>
                      <a:pt x="113071" y="91154"/>
                    </a:cubicBezTo>
                    <a:cubicBezTo>
                      <a:pt x="113071" y="91059"/>
                      <a:pt x="112976" y="90964"/>
                      <a:pt x="112976" y="90869"/>
                    </a:cubicBezTo>
                    <a:cubicBezTo>
                      <a:pt x="112595" y="90297"/>
                      <a:pt x="111833" y="89154"/>
                      <a:pt x="109451" y="87344"/>
                    </a:cubicBezTo>
                    <a:cubicBezTo>
                      <a:pt x="99164" y="79343"/>
                      <a:pt x="86306" y="75438"/>
                      <a:pt x="76971" y="66199"/>
                    </a:cubicBezTo>
                    <a:cubicBezTo>
                      <a:pt x="72494" y="61722"/>
                      <a:pt x="69256" y="56102"/>
                      <a:pt x="63731" y="52578"/>
                    </a:cubicBezTo>
                    <a:cubicBezTo>
                      <a:pt x="54206" y="46577"/>
                      <a:pt x="45539" y="45244"/>
                      <a:pt x="41157" y="45053"/>
                    </a:cubicBezTo>
                    <a:cubicBezTo>
                      <a:pt x="41157" y="45053"/>
                      <a:pt x="41062" y="45053"/>
                      <a:pt x="41062" y="45053"/>
                    </a:cubicBezTo>
                    <a:cubicBezTo>
                      <a:pt x="46586" y="40100"/>
                      <a:pt x="53921" y="15621"/>
                      <a:pt x="38966" y="15050"/>
                    </a:cubicBezTo>
                    <a:cubicBezTo>
                      <a:pt x="36299" y="14954"/>
                      <a:pt x="33156" y="15335"/>
                      <a:pt x="31156" y="15621"/>
                    </a:cubicBezTo>
                    <a:cubicBezTo>
                      <a:pt x="21726" y="16859"/>
                      <a:pt x="20012" y="17050"/>
                      <a:pt x="19916" y="14573"/>
                    </a:cubicBezTo>
                    <a:cubicBezTo>
                      <a:pt x="19821" y="9620"/>
                      <a:pt x="28203" y="381"/>
                      <a:pt x="21345" y="0"/>
                    </a:cubicBezTo>
                    <a:cubicBezTo>
                      <a:pt x="21155" y="0"/>
                      <a:pt x="2771" y="381"/>
                      <a:pt x="104" y="6858"/>
                    </a:cubicBezTo>
                    <a:cubicBezTo>
                      <a:pt x="-181" y="7429"/>
                      <a:pt x="200" y="8382"/>
                      <a:pt x="295" y="9049"/>
                    </a:cubicBezTo>
                    <a:cubicBezTo>
                      <a:pt x="1152" y="15145"/>
                      <a:pt x="5153" y="19812"/>
                      <a:pt x="6105" y="25622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xmlns="" id="{212C7ED7-5DE0-43C9-BDE6-409E34D02763}"/>
                  </a:ext>
                </a:extLst>
              </p:cNvPr>
              <p:cNvSpPr/>
              <p:nvPr/>
            </p:nvSpPr>
            <p:spPr>
              <a:xfrm>
                <a:off x="440638" y="2993011"/>
                <a:ext cx="10945" cy="33596"/>
              </a:xfrm>
              <a:custGeom>
                <a:avLst/>
                <a:gdLst>
                  <a:gd name="connsiteX0" fmla="*/ 583 w 9525"/>
                  <a:gd name="connsiteY0" fmla="*/ 31084 h 28575"/>
                  <a:gd name="connsiteX1" fmla="*/ 6488 w 9525"/>
                  <a:gd name="connsiteY1" fmla="*/ 14035 h 28575"/>
                  <a:gd name="connsiteX2" fmla="*/ 10584 w 9525"/>
                  <a:gd name="connsiteY2" fmla="*/ 4033 h 28575"/>
                  <a:gd name="connsiteX3" fmla="*/ 10965 w 9525"/>
                  <a:gd name="connsiteY3" fmla="*/ 2795 h 28575"/>
                  <a:gd name="connsiteX4" fmla="*/ 10489 w 9525"/>
                  <a:gd name="connsiteY4" fmla="*/ 33 h 28575"/>
                  <a:gd name="connsiteX5" fmla="*/ 9727 w 9525"/>
                  <a:gd name="connsiteY5" fmla="*/ 414 h 28575"/>
                  <a:gd name="connsiteX6" fmla="*/ 106 w 9525"/>
                  <a:gd name="connsiteY6" fmla="*/ 31846 h 28575"/>
                  <a:gd name="connsiteX7" fmla="*/ 583 w 9525"/>
                  <a:gd name="connsiteY7" fmla="*/ 310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28575">
                    <a:moveTo>
                      <a:pt x="583" y="31084"/>
                    </a:moveTo>
                    <a:cubicBezTo>
                      <a:pt x="2964" y="25560"/>
                      <a:pt x="4297" y="19654"/>
                      <a:pt x="6488" y="14035"/>
                    </a:cubicBezTo>
                    <a:cubicBezTo>
                      <a:pt x="7822" y="10701"/>
                      <a:pt x="9346" y="7462"/>
                      <a:pt x="10584" y="4033"/>
                    </a:cubicBezTo>
                    <a:cubicBezTo>
                      <a:pt x="10774" y="3652"/>
                      <a:pt x="10870" y="3176"/>
                      <a:pt x="10965" y="2795"/>
                    </a:cubicBezTo>
                    <a:cubicBezTo>
                      <a:pt x="11060" y="2700"/>
                      <a:pt x="11917" y="-348"/>
                      <a:pt x="10489" y="33"/>
                    </a:cubicBezTo>
                    <a:cubicBezTo>
                      <a:pt x="10298" y="128"/>
                      <a:pt x="9917" y="319"/>
                      <a:pt x="9727" y="414"/>
                    </a:cubicBezTo>
                    <a:cubicBezTo>
                      <a:pt x="4774" y="4414"/>
                      <a:pt x="-846" y="30322"/>
                      <a:pt x="106" y="31846"/>
                    </a:cubicBezTo>
                    <a:cubicBezTo>
                      <a:pt x="297" y="31656"/>
                      <a:pt x="487" y="31275"/>
                      <a:pt x="583" y="31084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xmlns="" id="{505978D4-C7DF-4C42-B5FD-D76E3947835A}"/>
                  </a:ext>
                </a:extLst>
              </p:cNvPr>
              <p:cNvSpPr/>
              <p:nvPr/>
            </p:nvSpPr>
            <p:spPr>
              <a:xfrm>
                <a:off x="1556588" y="2584052"/>
                <a:ext cx="142296" cy="44796"/>
              </a:xfrm>
              <a:custGeom>
                <a:avLst/>
                <a:gdLst>
                  <a:gd name="connsiteX0" fmla="*/ 125635 w 123825"/>
                  <a:gd name="connsiteY0" fmla="*/ 15724 h 38100"/>
                  <a:gd name="connsiteX1" fmla="*/ 125635 w 123825"/>
                  <a:gd name="connsiteY1" fmla="*/ 14676 h 38100"/>
                  <a:gd name="connsiteX2" fmla="*/ 118015 w 123825"/>
                  <a:gd name="connsiteY2" fmla="*/ 7913 h 38100"/>
                  <a:gd name="connsiteX3" fmla="*/ 116014 w 123825"/>
                  <a:gd name="connsiteY3" fmla="*/ 7246 h 38100"/>
                  <a:gd name="connsiteX4" fmla="*/ 99727 w 123825"/>
                  <a:gd name="connsiteY4" fmla="*/ 4960 h 38100"/>
                  <a:gd name="connsiteX5" fmla="*/ 88773 w 123825"/>
                  <a:gd name="connsiteY5" fmla="*/ 7 h 38100"/>
                  <a:gd name="connsiteX6" fmla="*/ 73723 w 123825"/>
                  <a:gd name="connsiteY6" fmla="*/ 4579 h 38100"/>
                  <a:gd name="connsiteX7" fmla="*/ 58674 w 123825"/>
                  <a:gd name="connsiteY7" fmla="*/ 7151 h 38100"/>
                  <a:gd name="connsiteX8" fmla="*/ 55340 w 123825"/>
                  <a:gd name="connsiteY8" fmla="*/ 13437 h 38100"/>
                  <a:gd name="connsiteX9" fmla="*/ 47339 w 123825"/>
                  <a:gd name="connsiteY9" fmla="*/ 13628 h 38100"/>
                  <a:gd name="connsiteX10" fmla="*/ 46006 w 123825"/>
                  <a:gd name="connsiteY10" fmla="*/ 14485 h 38100"/>
                  <a:gd name="connsiteX11" fmla="*/ 44196 w 123825"/>
                  <a:gd name="connsiteY11" fmla="*/ 27820 h 38100"/>
                  <a:gd name="connsiteX12" fmla="*/ 29623 w 123825"/>
                  <a:gd name="connsiteY12" fmla="*/ 14485 h 38100"/>
                  <a:gd name="connsiteX13" fmla="*/ 2667 w 123825"/>
                  <a:gd name="connsiteY13" fmla="*/ 5532 h 38100"/>
                  <a:gd name="connsiteX14" fmla="*/ 11144 w 123825"/>
                  <a:gd name="connsiteY14" fmla="*/ 11628 h 38100"/>
                  <a:gd name="connsiteX15" fmla="*/ 0 w 123825"/>
                  <a:gd name="connsiteY15" fmla="*/ 20677 h 38100"/>
                  <a:gd name="connsiteX16" fmla="*/ 10382 w 123825"/>
                  <a:gd name="connsiteY16" fmla="*/ 20486 h 38100"/>
                  <a:gd name="connsiteX17" fmla="*/ 23622 w 123825"/>
                  <a:gd name="connsiteY17" fmla="*/ 33535 h 38100"/>
                  <a:gd name="connsiteX18" fmla="*/ 38005 w 123825"/>
                  <a:gd name="connsiteY18" fmla="*/ 35631 h 38100"/>
                  <a:gd name="connsiteX19" fmla="*/ 42958 w 123825"/>
                  <a:gd name="connsiteY19" fmla="*/ 43156 h 38100"/>
                  <a:gd name="connsiteX20" fmla="*/ 54864 w 123825"/>
                  <a:gd name="connsiteY20" fmla="*/ 43536 h 38100"/>
                  <a:gd name="connsiteX21" fmla="*/ 65532 w 123825"/>
                  <a:gd name="connsiteY21" fmla="*/ 42870 h 38100"/>
                  <a:gd name="connsiteX22" fmla="*/ 79248 w 123825"/>
                  <a:gd name="connsiteY22" fmla="*/ 45537 h 38100"/>
                  <a:gd name="connsiteX23" fmla="*/ 81153 w 123825"/>
                  <a:gd name="connsiteY23" fmla="*/ 45632 h 38100"/>
                  <a:gd name="connsiteX24" fmla="*/ 98108 w 123825"/>
                  <a:gd name="connsiteY24" fmla="*/ 42393 h 38100"/>
                  <a:gd name="connsiteX25" fmla="*/ 126873 w 123825"/>
                  <a:gd name="connsiteY25" fmla="*/ 22772 h 38100"/>
                  <a:gd name="connsiteX26" fmla="*/ 123444 w 123825"/>
                  <a:gd name="connsiteY26" fmla="*/ 16295 h 38100"/>
                  <a:gd name="connsiteX27" fmla="*/ 125635 w 123825"/>
                  <a:gd name="connsiteY27" fmla="*/ 157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3825" h="38100">
                    <a:moveTo>
                      <a:pt x="125635" y="15724"/>
                    </a:moveTo>
                    <a:cubicBezTo>
                      <a:pt x="125635" y="15438"/>
                      <a:pt x="125730" y="14961"/>
                      <a:pt x="125635" y="14676"/>
                    </a:cubicBezTo>
                    <a:cubicBezTo>
                      <a:pt x="124587" y="12866"/>
                      <a:pt x="121634" y="9342"/>
                      <a:pt x="118015" y="7913"/>
                    </a:cubicBezTo>
                    <a:cubicBezTo>
                      <a:pt x="117443" y="7723"/>
                      <a:pt x="116586" y="7437"/>
                      <a:pt x="116014" y="7246"/>
                    </a:cubicBezTo>
                    <a:cubicBezTo>
                      <a:pt x="110680" y="5817"/>
                      <a:pt x="104966" y="7056"/>
                      <a:pt x="99727" y="4960"/>
                    </a:cubicBezTo>
                    <a:cubicBezTo>
                      <a:pt x="96012" y="3436"/>
                      <a:pt x="93250" y="-183"/>
                      <a:pt x="88773" y="7"/>
                    </a:cubicBezTo>
                    <a:cubicBezTo>
                      <a:pt x="83629" y="1245"/>
                      <a:pt x="78867" y="3341"/>
                      <a:pt x="73723" y="4579"/>
                    </a:cubicBezTo>
                    <a:cubicBezTo>
                      <a:pt x="68771" y="5722"/>
                      <a:pt x="63532" y="5436"/>
                      <a:pt x="58674" y="7151"/>
                    </a:cubicBezTo>
                    <a:cubicBezTo>
                      <a:pt x="55531" y="8199"/>
                      <a:pt x="57817" y="12104"/>
                      <a:pt x="55340" y="13437"/>
                    </a:cubicBezTo>
                    <a:cubicBezTo>
                      <a:pt x="52673" y="14961"/>
                      <a:pt x="50006" y="12104"/>
                      <a:pt x="47339" y="13628"/>
                    </a:cubicBezTo>
                    <a:cubicBezTo>
                      <a:pt x="46958" y="13914"/>
                      <a:pt x="46387" y="14200"/>
                      <a:pt x="46006" y="14485"/>
                    </a:cubicBezTo>
                    <a:cubicBezTo>
                      <a:pt x="45053" y="18867"/>
                      <a:pt x="48958" y="23915"/>
                      <a:pt x="44196" y="27820"/>
                    </a:cubicBezTo>
                    <a:cubicBezTo>
                      <a:pt x="42672" y="27249"/>
                      <a:pt x="31528" y="18009"/>
                      <a:pt x="29623" y="14485"/>
                    </a:cubicBezTo>
                    <a:cubicBezTo>
                      <a:pt x="25432" y="6484"/>
                      <a:pt x="7620" y="1531"/>
                      <a:pt x="2667" y="5532"/>
                    </a:cubicBezTo>
                    <a:cubicBezTo>
                      <a:pt x="4096" y="9532"/>
                      <a:pt x="8954" y="8675"/>
                      <a:pt x="11144" y="11628"/>
                    </a:cubicBezTo>
                    <a:cubicBezTo>
                      <a:pt x="9716" y="17438"/>
                      <a:pt x="2858" y="16581"/>
                      <a:pt x="0" y="20677"/>
                    </a:cubicBezTo>
                    <a:cubicBezTo>
                      <a:pt x="1619" y="21819"/>
                      <a:pt x="7239" y="21057"/>
                      <a:pt x="10382" y="20486"/>
                    </a:cubicBezTo>
                    <a:cubicBezTo>
                      <a:pt x="15907" y="19533"/>
                      <a:pt x="33338" y="25534"/>
                      <a:pt x="23622" y="33535"/>
                    </a:cubicBezTo>
                    <a:cubicBezTo>
                      <a:pt x="27813" y="38679"/>
                      <a:pt x="33338" y="34297"/>
                      <a:pt x="38005" y="35631"/>
                    </a:cubicBezTo>
                    <a:cubicBezTo>
                      <a:pt x="42958" y="36964"/>
                      <a:pt x="42958" y="38774"/>
                      <a:pt x="42958" y="43156"/>
                    </a:cubicBezTo>
                    <a:cubicBezTo>
                      <a:pt x="44101" y="44108"/>
                      <a:pt x="45053" y="44584"/>
                      <a:pt x="54864" y="43536"/>
                    </a:cubicBezTo>
                    <a:cubicBezTo>
                      <a:pt x="61246" y="42870"/>
                      <a:pt x="63437" y="42679"/>
                      <a:pt x="65532" y="42870"/>
                    </a:cubicBezTo>
                    <a:cubicBezTo>
                      <a:pt x="70199" y="43156"/>
                      <a:pt x="74581" y="45251"/>
                      <a:pt x="79248" y="45537"/>
                    </a:cubicBezTo>
                    <a:cubicBezTo>
                      <a:pt x="79819" y="45537"/>
                      <a:pt x="80581" y="45632"/>
                      <a:pt x="81153" y="45632"/>
                    </a:cubicBezTo>
                    <a:cubicBezTo>
                      <a:pt x="82772" y="45632"/>
                      <a:pt x="85154" y="45537"/>
                      <a:pt x="98108" y="42393"/>
                    </a:cubicBezTo>
                    <a:cubicBezTo>
                      <a:pt x="109823" y="39536"/>
                      <a:pt x="127730" y="26582"/>
                      <a:pt x="126873" y="22772"/>
                    </a:cubicBezTo>
                    <a:cubicBezTo>
                      <a:pt x="126301" y="20296"/>
                      <a:pt x="124206" y="18676"/>
                      <a:pt x="123444" y="16295"/>
                    </a:cubicBezTo>
                    <a:cubicBezTo>
                      <a:pt x="124206" y="15628"/>
                      <a:pt x="124206" y="15628"/>
                      <a:pt x="125635" y="15724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xmlns="" id="{ED70E1E6-0CA8-4538-9886-9CCD9555F2C8}"/>
                  </a:ext>
                </a:extLst>
              </p:cNvPr>
              <p:cNvSpPr/>
              <p:nvPr/>
            </p:nvSpPr>
            <p:spPr>
              <a:xfrm>
                <a:off x="820036" y="3466152"/>
                <a:ext cx="120404" cy="67194"/>
              </a:xfrm>
              <a:custGeom>
                <a:avLst/>
                <a:gdLst>
                  <a:gd name="connsiteX0" fmla="*/ 66961 w 104775"/>
                  <a:gd name="connsiteY0" fmla="*/ 52910 h 57150"/>
                  <a:gd name="connsiteX1" fmla="*/ 104775 w 104775"/>
                  <a:gd name="connsiteY1" fmla="*/ 58244 h 57150"/>
                  <a:gd name="connsiteX2" fmla="*/ 63436 w 104775"/>
                  <a:gd name="connsiteY2" fmla="*/ 8428 h 57150"/>
                  <a:gd name="connsiteX3" fmla="*/ 22669 w 104775"/>
                  <a:gd name="connsiteY3" fmla="*/ 1380 h 57150"/>
                  <a:gd name="connsiteX4" fmla="*/ 0 w 104775"/>
                  <a:gd name="connsiteY4" fmla="*/ 15096 h 57150"/>
                  <a:gd name="connsiteX5" fmla="*/ 20193 w 104775"/>
                  <a:gd name="connsiteY5" fmla="*/ 10429 h 57150"/>
                  <a:gd name="connsiteX6" fmla="*/ 40862 w 104775"/>
                  <a:gd name="connsiteY6" fmla="*/ 9571 h 57150"/>
                  <a:gd name="connsiteX7" fmla="*/ 34766 w 104775"/>
                  <a:gd name="connsiteY7" fmla="*/ 10333 h 57150"/>
                  <a:gd name="connsiteX8" fmla="*/ 34385 w 104775"/>
                  <a:gd name="connsiteY8" fmla="*/ 10619 h 57150"/>
                  <a:gd name="connsiteX9" fmla="*/ 50768 w 104775"/>
                  <a:gd name="connsiteY9" fmla="*/ 20335 h 57150"/>
                  <a:gd name="connsiteX10" fmla="*/ 65627 w 104775"/>
                  <a:gd name="connsiteY10" fmla="*/ 33098 h 57150"/>
                  <a:gd name="connsiteX11" fmla="*/ 70009 w 104775"/>
                  <a:gd name="connsiteY11" fmla="*/ 42147 h 57150"/>
                  <a:gd name="connsiteX12" fmla="*/ 73057 w 104775"/>
                  <a:gd name="connsiteY12" fmla="*/ 47100 h 57150"/>
                  <a:gd name="connsiteX13" fmla="*/ 66961 w 104775"/>
                  <a:gd name="connsiteY13" fmla="*/ 529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57150">
                    <a:moveTo>
                      <a:pt x="66961" y="52910"/>
                    </a:moveTo>
                    <a:cubicBezTo>
                      <a:pt x="72104" y="59578"/>
                      <a:pt x="104299" y="61959"/>
                      <a:pt x="104775" y="58244"/>
                    </a:cubicBezTo>
                    <a:cubicBezTo>
                      <a:pt x="105061" y="56244"/>
                      <a:pt x="63817" y="8714"/>
                      <a:pt x="63436" y="8428"/>
                    </a:cubicBezTo>
                    <a:cubicBezTo>
                      <a:pt x="59246" y="5476"/>
                      <a:pt x="46387" y="-3383"/>
                      <a:pt x="22669" y="1380"/>
                    </a:cubicBezTo>
                    <a:cubicBezTo>
                      <a:pt x="9430" y="5761"/>
                      <a:pt x="95" y="14715"/>
                      <a:pt x="0" y="15096"/>
                    </a:cubicBezTo>
                    <a:cubicBezTo>
                      <a:pt x="1715" y="16715"/>
                      <a:pt x="11906" y="15191"/>
                      <a:pt x="20193" y="10429"/>
                    </a:cubicBezTo>
                    <a:cubicBezTo>
                      <a:pt x="32099" y="3571"/>
                      <a:pt x="40100" y="7476"/>
                      <a:pt x="40862" y="9571"/>
                    </a:cubicBezTo>
                    <a:cubicBezTo>
                      <a:pt x="40196" y="10810"/>
                      <a:pt x="38576" y="12429"/>
                      <a:pt x="34766" y="10333"/>
                    </a:cubicBezTo>
                    <a:cubicBezTo>
                      <a:pt x="34671" y="10429"/>
                      <a:pt x="34480" y="10524"/>
                      <a:pt x="34385" y="10619"/>
                    </a:cubicBezTo>
                    <a:cubicBezTo>
                      <a:pt x="34861" y="16334"/>
                      <a:pt x="44386" y="18811"/>
                      <a:pt x="50768" y="20335"/>
                    </a:cubicBezTo>
                    <a:cubicBezTo>
                      <a:pt x="62389" y="23287"/>
                      <a:pt x="63151" y="25764"/>
                      <a:pt x="65627" y="33098"/>
                    </a:cubicBezTo>
                    <a:cubicBezTo>
                      <a:pt x="66770" y="36813"/>
                      <a:pt x="67627" y="39004"/>
                      <a:pt x="70009" y="42147"/>
                    </a:cubicBezTo>
                    <a:cubicBezTo>
                      <a:pt x="71723" y="44242"/>
                      <a:pt x="72961" y="45862"/>
                      <a:pt x="73057" y="47100"/>
                    </a:cubicBezTo>
                    <a:cubicBezTo>
                      <a:pt x="73247" y="51005"/>
                      <a:pt x="68866" y="50815"/>
                      <a:pt x="66961" y="52910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xmlns="" id="{E71905C1-983B-42AD-B581-D195EEF4E214}"/>
                  </a:ext>
                </a:extLst>
              </p:cNvPr>
              <p:cNvSpPr/>
              <p:nvPr/>
            </p:nvSpPr>
            <p:spPr>
              <a:xfrm>
                <a:off x="927964" y="3542406"/>
                <a:ext cx="87568" cy="33596"/>
              </a:xfrm>
              <a:custGeom>
                <a:avLst/>
                <a:gdLst>
                  <a:gd name="connsiteX0" fmla="*/ 24289 w 76200"/>
                  <a:gd name="connsiteY0" fmla="*/ 27488 h 28575"/>
                  <a:gd name="connsiteX1" fmla="*/ 29718 w 76200"/>
                  <a:gd name="connsiteY1" fmla="*/ 35966 h 28575"/>
                  <a:gd name="connsiteX2" fmla="*/ 44005 w 76200"/>
                  <a:gd name="connsiteY2" fmla="*/ 25012 h 28575"/>
                  <a:gd name="connsiteX3" fmla="*/ 48006 w 76200"/>
                  <a:gd name="connsiteY3" fmla="*/ 25393 h 28575"/>
                  <a:gd name="connsiteX4" fmla="*/ 82391 w 76200"/>
                  <a:gd name="connsiteY4" fmla="*/ 28155 h 28575"/>
                  <a:gd name="connsiteX5" fmla="*/ 84201 w 76200"/>
                  <a:gd name="connsiteY5" fmla="*/ 26822 h 28575"/>
                  <a:gd name="connsiteX6" fmla="*/ 82296 w 76200"/>
                  <a:gd name="connsiteY6" fmla="*/ 16344 h 28575"/>
                  <a:gd name="connsiteX7" fmla="*/ 21622 w 76200"/>
                  <a:gd name="connsiteY7" fmla="*/ 56 h 28575"/>
                  <a:gd name="connsiteX8" fmla="*/ 20098 w 76200"/>
                  <a:gd name="connsiteY8" fmla="*/ 818 h 28575"/>
                  <a:gd name="connsiteX9" fmla="*/ 20955 w 76200"/>
                  <a:gd name="connsiteY9" fmla="*/ 2533 h 28575"/>
                  <a:gd name="connsiteX10" fmla="*/ 26479 w 76200"/>
                  <a:gd name="connsiteY10" fmla="*/ 20630 h 28575"/>
                  <a:gd name="connsiteX11" fmla="*/ 14002 w 76200"/>
                  <a:gd name="connsiteY11" fmla="*/ 19773 h 28575"/>
                  <a:gd name="connsiteX12" fmla="*/ 0 w 76200"/>
                  <a:gd name="connsiteY12" fmla="*/ 18440 h 28575"/>
                  <a:gd name="connsiteX13" fmla="*/ 381 w 76200"/>
                  <a:gd name="connsiteY13" fmla="*/ 19106 h 28575"/>
                  <a:gd name="connsiteX14" fmla="*/ 24289 w 76200"/>
                  <a:gd name="connsiteY14" fmla="*/ 2748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200" h="28575">
                    <a:moveTo>
                      <a:pt x="24289" y="27488"/>
                    </a:moveTo>
                    <a:cubicBezTo>
                      <a:pt x="27622" y="29393"/>
                      <a:pt x="24955" y="35489"/>
                      <a:pt x="29718" y="35966"/>
                    </a:cubicBezTo>
                    <a:cubicBezTo>
                      <a:pt x="37909" y="36823"/>
                      <a:pt x="36957" y="25679"/>
                      <a:pt x="44005" y="25012"/>
                    </a:cubicBezTo>
                    <a:cubicBezTo>
                      <a:pt x="44767" y="24917"/>
                      <a:pt x="45529" y="25012"/>
                      <a:pt x="48006" y="25393"/>
                    </a:cubicBezTo>
                    <a:cubicBezTo>
                      <a:pt x="60579" y="27584"/>
                      <a:pt x="82296" y="28155"/>
                      <a:pt x="82391" y="28155"/>
                    </a:cubicBezTo>
                    <a:cubicBezTo>
                      <a:pt x="83439" y="27965"/>
                      <a:pt x="84106" y="27774"/>
                      <a:pt x="84201" y="26822"/>
                    </a:cubicBezTo>
                    <a:cubicBezTo>
                      <a:pt x="84392" y="23202"/>
                      <a:pt x="81344" y="20154"/>
                      <a:pt x="82296" y="16344"/>
                    </a:cubicBezTo>
                    <a:cubicBezTo>
                      <a:pt x="85249" y="4628"/>
                      <a:pt x="25336" y="-610"/>
                      <a:pt x="21622" y="56"/>
                    </a:cubicBezTo>
                    <a:cubicBezTo>
                      <a:pt x="20669" y="342"/>
                      <a:pt x="20479" y="437"/>
                      <a:pt x="20098" y="818"/>
                    </a:cubicBezTo>
                    <a:cubicBezTo>
                      <a:pt x="20098" y="1771"/>
                      <a:pt x="20098" y="1771"/>
                      <a:pt x="20955" y="2533"/>
                    </a:cubicBezTo>
                    <a:cubicBezTo>
                      <a:pt x="29718" y="10629"/>
                      <a:pt x="26956" y="20154"/>
                      <a:pt x="26479" y="20630"/>
                    </a:cubicBezTo>
                    <a:cubicBezTo>
                      <a:pt x="25336" y="21583"/>
                      <a:pt x="20574" y="20821"/>
                      <a:pt x="14002" y="19773"/>
                    </a:cubicBezTo>
                    <a:cubicBezTo>
                      <a:pt x="1905" y="17773"/>
                      <a:pt x="667" y="18154"/>
                      <a:pt x="0" y="18440"/>
                    </a:cubicBezTo>
                    <a:cubicBezTo>
                      <a:pt x="95" y="18630"/>
                      <a:pt x="190" y="19011"/>
                      <a:pt x="381" y="19106"/>
                    </a:cubicBezTo>
                    <a:cubicBezTo>
                      <a:pt x="7810" y="23488"/>
                      <a:pt x="16859" y="23297"/>
                      <a:pt x="24289" y="27488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xmlns="" id="{EDF8C15F-189A-49B6-8E5A-D56258AD99FB}"/>
                  </a:ext>
                </a:extLst>
              </p:cNvPr>
              <p:cNvSpPr/>
              <p:nvPr/>
            </p:nvSpPr>
            <p:spPr>
              <a:xfrm>
                <a:off x="1092968" y="2920446"/>
                <a:ext cx="32837" cy="11198"/>
              </a:xfrm>
              <a:custGeom>
                <a:avLst/>
                <a:gdLst>
                  <a:gd name="connsiteX0" fmla="*/ 1291 w 28575"/>
                  <a:gd name="connsiteY0" fmla="*/ 123 h 9525"/>
                  <a:gd name="connsiteX1" fmla="*/ 10340 w 28575"/>
                  <a:gd name="connsiteY1" fmla="*/ 8886 h 9525"/>
                  <a:gd name="connsiteX2" fmla="*/ 31200 w 28575"/>
                  <a:gd name="connsiteY2" fmla="*/ 8219 h 9525"/>
                  <a:gd name="connsiteX3" fmla="*/ 1291 w 28575"/>
                  <a:gd name="connsiteY3" fmla="*/ 12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9525">
                    <a:moveTo>
                      <a:pt x="1291" y="123"/>
                    </a:moveTo>
                    <a:cubicBezTo>
                      <a:pt x="-3852" y="2028"/>
                      <a:pt x="7864" y="7743"/>
                      <a:pt x="10340" y="8886"/>
                    </a:cubicBezTo>
                    <a:cubicBezTo>
                      <a:pt x="25771" y="16125"/>
                      <a:pt x="31200" y="8314"/>
                      <a:pt x="31200" y="8219"/>
                    </a:cubicBezTo>
                    <a:cubicBezTo>
                      <a:pt x="33105" y="3933"/>
                      <a:pt x="7006" y="-830"/>
                      <a:pt x="1291" y="123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xmlns="" id="{E85EDE82-ACE1-41B0-9127-3EBD6256401C}"/>
                  </a:ext>
                </a:extLst>
              </p:cNvPr>
              <p:cNvSpPr/>
              <p:nvPr/>
            </p:nvSpPr>
            <p:spPr>
              <a:xfrm>
                <a:off x="2069405" y="4044412"/>
                <a:ext cx="142296" cy="145586"/>
              </a:xfrm>
              <a:custGeom>
                <a:avLst/>
                <a:gdLst>
                  <a:gd name="connsiteX0" fmla="*/ 119348 w 123825"/>
                  <a:gd name="connsiteY0" fmla="*/ 7429 h 123825"/>
                  <a:gd name="connsiteX1" fmla="*/ 90869 w 123825"/>
                  <a:gd name="connsiteY1" fmla="*/ 33433 h 123825"/>
                  <a:gd name="connsiteX2" fmla="*/ 65246 w 123825"/>
                  <a:gd name="connsiteY2" fmla="*/ 60770 h 123825"/>
                  <a:gd name="connsiteX3" fmla="*/ 49149 w 123825"/>
                  <a:gd name="connsiteY3" fmla="*/ 78010 h 123825"/>
                  <a:gd name="connsiteX4" fmla="*/ 0 w 123825"/>
                  <a:gd name="connsiteY4" fmla="*/ 132493 h 123825"/>
                  <a:gd name="connsiteX5" fmla="*/ 35719 w 123825"/>
                  <a:gd name="connsiteY5" fmla="*/ 105442 h 123825"/>
                  <a:gd name="connsiteX6" fmla="*/ 101156 w 123825"/>
                  <a:gd name="connsiteY6" fmla="*/ 35624 h 123825"/>
                  <a:gd name="connsiteX7" fmla="*/ 99155 w 123825"/>
                  <a:gd name="connsiteY7" fmla="*/ 39433 h 123825"/>
                  <a:gd name="connsiteX8" fmla="*/ 102108 w 123825"/>
                  <a:gd name="connsiteY8" fmla="*/ 36100 h 123825"/>
                  <a:gd name="connsiteX9" fmla="*/ 125825 w 123825"/>
                  <a:gd name="connsiteY9" fmla="*/ 286 h 123825"/>
                  <a:gd name="connsiteX10" fmla="*/ 125254 w 123825"/>
                  <a:gd name="connsiteY10" fmla="*/ 0 h 123825"/>
                  <a:gd name="connsiteX11" fmla="*/ 119348 w 123825"/>
                  <a:gd name="connsiteY11" fmla="*/ 742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119348" y="7429"/>
                    </a:moveTo>
                    <a:cubicBezTo>
                      <a:pt x="102394" y="29337"/>
                      <a:pt x="101918" y="29432"/>
                      <a:pt x="90869" y="33433"/>
                    </a:cubicBezTo>
                    <a:cubicBezTo>
                      <a:pt x="81820" y="36671"/>
                      <a:pt x="78962" y="40862"/>
                      <a:pt x="65246" y="60770"/>
                    </a:cubicBezTo>
                    <a:cubicBezTo>
                      <a:pt x="58483" y="70675"/>
                      <a:pt x="55912" y="72676"/>
                      <a:pt x="49149" y="78010"/>
                    </a:cubicBezTo>
                    <a:cubicBezTo>
                      <a:pt x="28575" y="94107"/>
                      <a:pt x="857" y="129540"/>
                      <a:pt x="0" y="132493"/>
                    </a:cubicBezTo>
                    <a:cubicBezTo>
                      <a:pt x="7429" y="132588"/>
                      <a:pt x="7429" y="132588"/>
                      <a:pt x="35719" y="105442"/>
                    </a:cubicBezTo>
                    <a:cubicBezTo>
                      <a:pt x="58769" y="83344"/>
                      <a:pt x="79058" y="58674"/>
                      <a:pt x="101156" y="35624"/>
                    </a:cubicBezTo>
                    <a:cubicBezTo>
                      <a:pt x="101060" y="36290"/>
                      <a:pt x="101060" y="36290"/>
                      <a:pt x="99155" y="39433"/>
                    </a:cubicBezTo>
                    <a:cubicBezTo>
                      <a:pt x="100013" y="38767"/>
                      <a:pt x="100013" y="38767"/>
                      <a:pt x="102108" y="36100"/>
                    </a:cubicBezTo>
                    <a:cubicBezTo>
                      <a:pt x="107347" y="29528"/>
                      <a:pt x="123254" y="8001"/>
                      <a:pt x="125825" y="286"/>
                    </a:cubicBezTo>
                    <a:cubicBezTo>
                      <a:pt x="125635" y="191"/>
                      <a:pt x="125444" y="95"/>
                      <a:pt x="125254" y="0"/>
                    </a:cubicBezTo>
                    <a:cubicBezTo>
                      <a:pt x="123444" y="2096"/>
                      <a:pt x="123444" y="2096"/>
                      <a:pt x="119348" y="7429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xmlns="" id="{31A06F6F-175E-4DC8-A4A1-39A94F0A7FF4}"/>
                  </a:ext>
                </a:extLst>
              </p:cNvPr>
              <p:cNvSpPr/>
              <p:nvPr/>
            </p:nvSpPr>
            <p:spPr>
              <a:xfrm>
                <a:off x="407174" y="2529347"/>
                <a:ext cx="1127431" cy="1892633"/>
              </a:xfrm>
              <a:custGeom>
                <a:avLst/>
                <a:gdLst>
                  <a:gd name="connsiteX0" fmla="*/ 981778 w 981075"/>
                  <a:gd name="connsiteY0" fmla="*/ 1135624 h 1609725"/>
                  <a:gd name="connsiteX1" fmla="*/ 981016 w 981075"/>
                  <a:gd name="connsiteY1" fmla="*/ 1116669 h 1609725"/>
                  <a:gd name="connsiteX2" fmla="*/ 964157 w 981075"/>
                  <a:gd name="connsiteY2" fmla="*/ 1116764 h 1609725"/>
                  <a:gd name="connsiteX3" fmla="*/ 916437 w 981075"/>
                  <a:gd name="connsiteY3" fmla="*/ 1091523 h 1609725"/>
                  <a:gd name="connsiteX4" fmla="*/ 836998 w 981075"/>
                  <a:gd name="connsiteY4" fmla="*/ 1072283 h 1609725"/>
                  <a:gd name="connsiteX5" fmla="*/ 810805 w 981075"/>
                  <a:gd name="connsiteY5" fmla="*/ 1038659 h 1609725"/>
                  <a:gd name="connsiteX6" fmla="*/ 765751 w 981075"/>
                  <a:gd name="connsiteY6" fmla="*/ 1001512 h 1609725"/>
                  <a:gd name="connsiteX7" fmla="*/ 694695 w 981075"/>
                  <a:gd name="connsiteY7" fmla="*/ 979985 h 1609725"/>
                  <a:gd name="connsiteX8" fmla="*/ 647260 w 981075"/>
                  <a:gd name="connsiteY8" fmla="*/ 942743 h 1609725"/>
                  <a:gd name="connsiteX9" fmla="*/ 637735 w 981075"/>
                  <a:gd name="connsiteY9" fmla="*/ 939790 h 1609725"/>
                  <a:gd name="connsiteX10" fmla="*/ 469143 w 981075"/>
                  <a:gd name="connsiteY10" fmla="*/ 986748 h 1609725"/>
                  <a:gd name="connsiteX11" fmla="*/ 380465 w 981075"/>
                  <a:gd name="connsiteY11" fmla="*/ 953601 h 1609725"/>
                  <a:gd name="connsiteX12" fmla="*/ 372750 w 981075"/>
                  <a:gd name="connsiteY12" fmla="*/ 907119 h 1609725"/>
                  <a:gd name="connsiteX13" fmla="*/ 309885 w 981075"/>
                  <a:gd name="connsiteY13" fmla="*/ 906071 h 1609725"/>
                  <a:gd name="connsiteX14" fmla="*/ 311790 w 981075"/>
                  <a:gd name="connsiteY14" fmla="*/ 872448 h 1609725"/>
                  <a:gd name="connsiteX15" fmla="*/ 324172 w 981075"/>
                  <a:gd name="connsiteY15" fmla="*/ 831967 h 1609725"/>
                  <a:gd name="connsiteX16" fmla="*/ 277786 w 981075"/>
                  <a:gd name="connsiteY16" fmla="*/ 879211 h 1609725"/>
                  <a:gd name="connsiteX17" fmla="*/ 244258 w 981075"/>
                  <a:gd name="connsiteY17" fmla="*/ 887402 h 1609725"/>
                  <a:gd name="connsiteX18" fmla="*/ 197204 w 981075"/>
                  <a:gd name="connsiteY18" fmla="*/ 833015 h 1609725"/>
                  <a:gd name="connsiteX19" fmla="*/ 205205 w 981075"/>
                  <a:gd name="connsiteY19" fmla="*/ 791295 h 1609725"/>
                  <a:gd name="connsiteX20" fmla="*/ 195871 w 981075"/>
                  <a:gd name="connsiteY20" fmla="*/ 767006 h 1609725"/>
                  <a:gd name="connsiteX21" fmla="*/ 231304 w 981075"/>
                  <a:gd name="connsiteY21" fmla="*/ 723001 h 1609725"/>
                  <a:gd name="connsiteX22" fmla="*/ 283215 w 981075"/>
                  <a:gd name="connsiteY22" fmla="*/ 724239 h 1609725"/>
                  <a:gd name="connsiteX23" fmla="*/ 286834 w 981075"/>
                  <a:gd name="connsiteY23" fmla="*/ 721191 h 1609725"/>
                  <a:gd name="connsiteX24" fmla="*/ 275500 w 981075"/>
                  <a:gd name="connsiteY24" fmla="*/ 713762 h 1609725"/>
                  <a:gd name="connsiteX25" fmla="*/ 276452 w 981075"/>
                  <a:gd name="connsiteY25" fmla="*/ 709285 h 1609725"/>
                  <a:gd name="connsiteX26" fmla="*/ 350080 w 981075"/>
                  <a:gd name="connsiteY26" fmla="*/ 698998 h 1609725"/>
                  <a:gd name="connsiteX27" fmla="*/ 387799 w 981075"/>
                  <a:gd name="connsiteY27" fmla="*/ 768626 h 1609725"/>
                  <a:gd name="connsiteX28" fmla="*/ 374274 w 981075"/>
                  <a:gd name="connsiteY28" fmla="*/ 672137 h 1609725"/>
                  <a:gd name="connsiteX29" fmla="*/ 434186 w 981075"/>
                  <a:gd name="connsiteY29" fmla="*/ 607177 h 1609725"/>
                  <a:gd name="connsiteX30" fmla="*/ 433710 w 981075"/>
                  <a:gd name="connsiteY30" fmla="*/ 607177 h 1609725"/>
                  <a:gd name="connsiteX31" fmla="*/ 430852 w 981075"/>
                  <a:gd name="connsiteY31" fmla="*/ 603938 h 1609725"/>
                  <a:gd name="connsiteX32" fmla="*/ 431329 w 981075"/>
                  <a:gd name="connsiteY32" fmla="*/ 599747 h 1609725"/>
                  <a:gd name="connsiteX33" fmla="*/ 435424 w 981075"/>
                  <a:gd name="connsiteY33" fmla="*/ 598509 h 1609725"/>
                  <a:gd name="connsiteX34" fmla="*/ 435901 w 981075"/>
                  <a:gd name="connsiteY34" fmla="*/ 593461 h 1609725"/>
                  <a:gd name="connsiteX35" fmla="*/ 431900 w 981075"/>
                  <a:gd name="connsiteY35" fmla="*/ 591937 h 1609725"/>
                  <a:gd name="connsiteX36" fmla="*/ 438377 w 981075"/>
                  <a:gd name="connsiteY36" fmla="*/ 528215 h 1609725"/>
                  <a:gd name="connsiteX37" fmla="*/ 438853 w 981075"/>
                  <a:gd name="connsiteY37" fmla="*/ 566315 h 1609725"/>
                  <a:gd name="connsiteX38" fmla="*/ 444568 w 981075"/>
                  <a:gd name="connsiteY38" fmla="*/ 522500 h 1609725"/>
                  <a:gd name="connsiteX39" fmla="*/ 451998 w 981075"/>
                  <a:gd name="connsiteY39" fmla="*/ 535644 h 1609725"/>
                  <a:gd name="connsiteX40" fmla="*/ 464666 w 981075"/>
                  <a:gd name="connsiteY40" fmla="*/ 504402 h 1609725"/>
                  <a:gd name="connsiteX41" fmla="*/ 505147 w 981075"/>
                  <a:gd name="connsiteY41" fmla="*/ 484019 h 1609725"/>
                  <a:gd name="connsiteX42" fmla="*/ 527055 w 981075"/>
                  <a:gd name="connsiteY42" fmla="*/ 433917 h 1609725"/>
                  <a:gd name="connsiteX43" fmla="*/ 583633 w 981075"/>
                  <a:gd name="connsiteY43" fmla="*/ 403056 h 1609725"/>
                  <a:gd name="connsiteX44" fmla="*/ 581824 w 981075"/>
                  <a:gd name="connsiteY44" fmla="*/ 406771 h 1609725"/>
                  <a:gd name="connsiteX45" fmla="*/ 591444 w 981075"/>
                  <a:gd name="connsiteY45" fmla="*/ 408676 h 1609725"/>
                  <a:gd name="connsiteX46" fmla="*/ 591444 w 981075"/>
                  <a:gd name="connsiteY46" fmla="*/ 413343 h 1609725"/>
                  <a:gd name="connsiteX47" fmla="*/ 560011 w 981075"/>
                  <a:gd name="connsiteY47" fmla="*/ 441728 h 1609725"/>
                  <a:gd name="connsiteX48" fmla="*/ 634021 w 981075"/>
                  <a:gd name="connsiteY48" fmla="*/ 375434 h 1609725"/>
                  <a:gd name="connsiteX49" fmla="*/ 619447 w 981075"/>
                  <a:gd name="connsiteY49" fmla="*/ 400389 h 1609725"/>
                  <a:gd name="connsiteX50" fmla="*/ 602302 w 981075"/>
                  <a:gd name="connsiteY50" fmla="*/ 395531 h 1609725"/>
                  <a:gd name="connsiteX51" fmla="*/ 610494 w 981075"/>
                  <a:gd name="connsiteY51" fmla="*/ 389531 h 1609725"/>
                  <a:gd name="connsiteX52" fmla="*/ 610589 w 981075"/>
                  <a:gd name="connsiteY52" fmla="*/ 389245 h 1609725"/>
                  <a:gd name="connsiteX53" fmla="*/ 610494 w 981075"/>
                  <a:gd name="connsiteY53" fmla="*/ 389054 h 1609725"/>
                  <a:gd name="connsiteX54" fmla="*/ 608684 w 981075"/>
                  <a:gd name="connsiteY54" fmla="*/ 389150 h 1609725"/>
                  <a:gd name="connsiteX55" fmla="*/ 593920 w 981075"/>
                  <a:gd name="connsiteY55" fmla="*/ 387816 h 1609725"/>
                  <a:gd name="connsiteX56" fmla="*/ 589444 w 981075"/>
                  <a:gd name="connsiteY56" fmla="*/ 379910 h 1609725"/>
                  <a:gd name="connsiteX57" fmla="*/ 589158 w 981075"/>
                  <a:gd name="connsiteY57" fmla="*/ 378386 h 1609725"/>
                  <a:gd name="connsiteX58" fmla="*/ 588967 w 981075"/>
                  <a:gd name="connsiteY58" fmla="*/ 378482 h 1609725"/>
                  <a:gd name="connsiteX59" fmla="*/ 588301 w 981075"/>
                  <a:gd name="connsiteY59" fmla="*/ 390578 h 1609725"/>
                  <a:gd name="connsiteX60" fmla="*/ 575728 w 981075"/>
                  <a:gd name="connsiteY60" fmla="*/ 372957 h 1609725"/>
                  <a:gd name="connsiteX61" fmla="*/ 564393 w 981075"/>
                  <a:gd name="connsiteY61" fmla="*/ 365623 h 1609725"/>
                  <a:gd name="connsiteX62" fmla="*/ 586300 w 981075"/>
                  <a:gd name="connsiteY62" fmla="*/ 348954 h 1609725"/>
                  <a:gd name="connsiteX63" fmla="*/ 499813 w 981075"/>
                  <a:gd name="connsiteY63" fmla="*/ 393722 h 1609725"/>
                  <a:gd name="connsiteX64" fmla="*/ 612399 w 981075"/>
                  <a:gd name="connsiteY64" fmla="*/ 318665 h 1609725"/>
                  <a:gd name="connsiteX65" fmla="*/ 692599 w 981075"/>
                  <a:gd name="connsiteY65" fmla="*/ 282470 h 1609725"/>
                  <a:gd name="connsiteX66" fmla="*/ 693933 w 981075"/>
                  <a:gd name="connsiteY66" fmla="*/ 265039 h 1609725"/>
                  <a:gd name="connsiteX67" fmla="*/ 691361 w 981075"/>
                  <a:gd name="connsiteY67" fmla="*/ 261038 h 1609725"/>
                  <a:gd name="connsiteX68" fmla="*/ 677359 w 981075"/>
                  <a:gd name="connsiteY68" fmla="*/ 258086 h 1609725"/>
                  <a:gd name="connsiteX69" fmla="*/ 673264 w 981075"/>
                  <a:gd name="connsiteY69" fmla="*/ 258086 h 1609725"/>
                  <a:gd name="connsiteX70" fmla="*/ 646498 w 981075"/>
                  <a:gd name="connsiteY70" fmla="*/ 269230 h 1609725"/>
                  <a:gd name="connsiteX71" fmla="*/ 644784 w 981075"/>
                  <a:gd name="connsiteY71" fmla="*/ 265420 h 1609725"/>
                  <a:gd name="connsiteX72" fmla="*/ 668977 w 981075"/>
                  <a:gd name="connsiteY72" fmla="*/ 251228 h 1609725"/>
                  <a:gd name="connsiteX73" fmla="*/ 566869 w 981075"/>
                  <a:gd name="connsiteY73" fmla="*/ 260467 h 1609725"/>
                  <a:gd name="connsiteX74" fmla="*/ 669168 w 981075"/>
                  <a:gd name="connsiteY74" fmla="*/ 251132 h 1609725"/>
                  <a:gd name="connsiteX75" fmla="*/ 671930 w 981075"/>
                  <a:gd name="connsiteY75" fmla="*/ 249227 h 1609725"/>
                  <a:gd name="connsiteX76" fmla="*/ 642307 w 981075"/>
                  <a:gd name="connsiteY76" fmla="*/ 239988 h 1609725"/>
                  <a:gd name="connsiteX77" fmla="*/ 636497 w 981075"/>
                  <a:gd name="connsiteY77" fmla="*/ 240274 h 1609725"/>
                  <a:gd name="connsiteX78" fmla="*/ 635640 w 981075"/>
                  <a:gd name="connsiteY78" fmla="*/ 230177 h 1609725"/>
                  <a:gd name="connsiteX79" fmla="*/ 622876 w 981075"/>
                  <a:gd name="connsiteY79" fmla="*/ 222748 h 1609725"/>
                  <a:gd name="connsiteX80" fmla="*/ 624972 w 981075"/>
                  <a:gd name="connsiteY80" fmla="*/ 215795 h 1609725"/>
                  <a:gd name="connsiteX81" fmla="*/ 620495 w 981075"/>
                  <a:gd name="connsiteY81" fmla="*/ 196078 h 1609725"/>
                  <a:gd name="connsiteX82" fmla="*/ 589920 w 981075"/>
                  <a:gd name="connsiteY82" fmla="*/ 178552 h 1609725"/>
                  <a:gd name="connsiteX83" fmla="*/ 589729 w 981075"/>
                  <a:gd name="connsiteY83" fmla="*/ 187601 h 1609725"/>
                  <a:gd name="connsiteX84" fmla="*/ 578585 w 981075"/>
                  <a:gd name="connsiteY84" fmla="*/ 191696 h 1609725"/>
                  <a:gd name="connsiteX85" fmla="*/ 570394 w 981075"/>
                  <a:gd name="connsiteY85" fmla="*/ 201031 h 1609725"/>
                  <a:gd name="connsiteX86" fmla="*/ 541723 w 981075"/>
                  <a:gd name="connsiteY86" fmla="*/ 193220 h 1609725"/>
                  <a:gd name="connsiteX87" fmla="*/ 549724 w 981075"/>
                  <a:gd name="connsiteY87" fmla="*/ 165503 h 1609725"/>
                  <a:gd name="connsiteX88" fmla="*/ 532294 w 981075"/>
                  <a:gd name="connsiteY88" fmla="*/ 164264 h 1609725"/>
                  <a:gd name="connsiteX89" fmla="*/ 528388 w 981075"/>
                  <a:gd name="connsiteY89" fmla="*/ 159883 h 1609725"/>
                  <a:gd name="connsiteX90" fmla="*/ 512386 w 981075"/>
                  <a:gd name="connsiteY90" fmla="*/ 151787 h 1609725"/>
                  <a:gd name="connsiteX91" fmla="*/ 506195 w 981075"/>
                  <a:gd name="connsiteY91" fmla="*/ 151025 h 1609725"/>
                  <a:gd name="connsiteX92" fmla="*/ 467047 w 981075"/>
                  <a:gd name="connsiteY92" fmla="*/ 156835 h 1609725"/>
                  <a:gd name="connsiteX93" fmla="*/ 464571 w 981075"/>
                  <a:gd name="connsiteY93" fmla="*/ 191887 h 1609725"/>
                  <a:gd name="connsiteX94" fmla="*/ 454665 w 981075"/>
                  <a:gd name="connsiteY94" fmla="*/ 206460 h 1609725"/>
                  <a:gd name="connsiteX95" fmla="*/ 462475 w 981075"/>
                  <a:gd name="connsiteY95" fmla="*/ 226653 h 1609725"/>
                  <a:gd name="connsiteX96" fmla="*/ 445330 w 981075"/>
                  <a:gd name="connsiteY96" fmla="*/ 261800 h 1609725"/>
                  <a:gd name="connsiteX97" fmla="*/ 434567 w 981075"/>
                  <a:gd name="connsiteY97" fmla="*/ 271992 h 1609725"/>
                  <a:gd name="connsiteX98" fmla="*/ 429709 w 981075"/>
                  <a:gd name="connsiteY98" fmla="*/ 276278 h 1609725"/>
                  <a:gd name="connsiteX99" fmla="*/ 416374 w 981075"/>
                  <a:gd name="connsiteY99" fmla="*/ 330380 h 1609725"/>
                  <a:gd name="connsiteX100" fmla="*/ 389990 w 981075"/>
                  <a:gd name="connsiteY100" fmla="*/ 311616 h 1609725"/>
                  <a:gd name="connsiteX101" fmla="*/ 390085 w 981075"/>
                  <a:gd name="connsiteY101" fmla="*/ 286089 h 1609725"/>
                  <a:gd name="connsiteX102" fmla="*/ 395038 w 981075"/>
                  <a:gd name="connsiteY102" fmla="*/ 281993 h 1609725"/>
                  <a:gd name="connsiteX103" fmla="*/ 394848 w 981075"/>
                  <a:gd name="connsiteY103" fmla="*/ 278945 h 1609725"/>
                  <a:gd name="connsiteX104" fmla="*/ 389704 w 981075"/>
                  <a:gd name="connsiteY104" fmla="*/ 278660 h 1609725"/>
                  <a:gd name="connsiteX105" fmla="*/ 362272 w 981075"/>
                  <a:gd name="connsiteY105" fmla="*/ 275421 h 1609725"/>
                  <a:gd name="connsiteX106" fmla="*/ 339698 w 981075"/>
                  <a:gd name="connsiteY106" fmla="*/ 260562 h 1609725"/>
                  <a:gd name="connsiteX107" fmla="*/ 334555 w 981075"/>
                  <a:gd name="connsiteY107" fmla="*/ 259229 h 1609725"/>
                  <a:gd name="connsiteX108" fmla="*/ 313885 w 981075"/>
                  <a:gd name="connsiteY108" fmla="*/ 265706 h 1609725"/>
                  <a:gd name="connsiteX109" fmla="*/ 308456 w 981075"/>
                  <a:gd name="connsiteY109" fmla="*/ 245417 h 1609725"/>
                  <a:gd name="connsiteX110" fmla="*/ 292359 w 981075"/>
                  <a:gd name="connsiteY110" fmla="*/ 237893 h 1609725"/>
                  <a:gd name="connsiteX111" fmla="*/ 356557 w 981075"/>
                  <a:gd name="connsiteY111" fmla="*/ 168265 h 1609725"/>
                  <a:gd name="connsiteX112" fmla="*/ 343603 w 981075"/>
                  <a:gd name="connsiteY112" fmla="*/ 161788 h 1609725"/>
                  <a:gd name="connsiteX113" fmla="*/ 405421 w 981075"/>
                  <a:gd name="connsiteY113" fmla="*/ 130927 h 1609725"/>
                  <a:gd name="connsiteX114" fmla="*/ 374655 w 981075"/>
                  <a:gd name="connsiteY114" fmla="*/ 127117 h 1609725"/>
                  <a:gd name="connsiteX115" fmla="*/ 419327 w 981075"/>
                  <a:gd name="connsiteY115" fmla="*/ 113972 h 1609725"/>
                  <a:gd name="connsiteX116" fmla="*/ 415041 w 981075"/>
                  <a:gd name="connsiteY116" fmla="*/ 112448 h 1609725"/>
                  <a:gd name="connsiteX117" fmla="*/ 430090 w 981075"/>
                  <a:gd name="connsiteY117" fmla="*/ 108448 h 1609725"/>
                  <a:gd name="connsiteX118" fmla="*/ 462380 w 981075"/>
                  <a:gd name="connsiteY118" fmla="*/ 93303 h 1609725"/>
                  <a:gd name="connsiteX119" fmla="*/ 466571 w 981075"/>
                  <a:gd name="connsiteY119" fmla="*/ 88445 h 1609725"/>
                  <a:gd name="connsiteX120" fmla="*/ 467238 w 981075"/>
                  <a:gd name="connsiteY120" fmla="*/ 74158 h 1609725"/>
                  <a:gd name="connsiteX121" fmla="*/ 477906 w 981075"/>
                  <a:gd name="connsiteY121" fmla="*/ 67109 h 1609725"/>
                  <a:gd name="connsiteX122" fmla="*/ 481049 w 981075"/>
                  <a:gd name="connsiteY122" fmla="*/ 59966 h 1609725"/>
                  <a:gd name="connsiteX123" fmla="*/ 452093 w 981075"/>
                  <a:gd name="connsiteY123" fmla="*/ 68919 h 1609725"/>
                  <a:gd name="connsiteX124" fmla="*/ 413231 w 981075"/>
                  <a:gd name="connsiteY124" fmla="*/ 93208 h 1609725"/>
                  <a:gd name="connsiteX125" fmla="*/ 424947 w 981075"/>
                  <a:gd name="connsiteY125" fmla="*/ 68062 h 1609725"/>
                  <a:gd name="connsiteX126" fmla="*/ 403039 w 981075"/>
                  <a:gd name="connsiteY126" fmla="*/ 88922 h 1609725"/>
                  <a:gd name="connsiteX127" fmla="*/ 411802 w 981075"/>
                  <a:gd name="connsiteY127" fmla="*/ 70062 h 1609725"/>
                  <a:gd name="connsiteX128" fmla="*/ 402087 w 981075"/>
                  <a:gd name="connsiteY128" fmla="*/ 69491 h 1609725"/>
                  <a:gd name="connsiteX129" fmla="*/ 417994 w 981075"/>
                  <a:gd name="connsiteY129" fmla="*/ 40820 h 1609725"/>
                  <a:gd name="connsiteX130" fmla="*/ 415612 w 981075"/>
                  <a:gd name="connsiteY130" fmla="*/ 39106 h 1609725"/>
                  <a:gd name="connsiteX131" fmla="*/ 466952 w 981075"/>
                  <a:gd name="connsiteY131" fmla="*/ 244 h 1609725"/>
                  <a:gd name="connsiteX132" fmla="*/ 459237 w 981075"/>
                  <a:gd name="connsiteY132" fmla="*/ 720 h 1609725"/>
                  <a:gd name="connsiteX133" fmla="*/ 379322 w 981075"/>
                  <a:gd name="connsiteY133" fmla="*/ 72729 h 1609725"/>
                  <a:gd name="connsiteX134" fmla="*/ 380465 w 981075"/>
                  <a:gd name="connsiteY134" fmla="*/ 75110 h 1609725"/>
                  <a:gd name="connsiteX135" fmla="*/ 391228 w 981075"/>
                  <a:gd name="connsiteY135" fmla="*/ 74063 h 1609725"/>
                  <a:gd name="connsiteX136" fmla="*/ 391800 w 981075"/>
                  <a:gd name="connsiteY136" fmla="*/ 76253 h 1609725"/>
                  <a:gd name="connsiteX137" fmla="*/ 379703 w 981075"/>
                  <a:gd name="connsiteY137" fmla="*/ 83969 h 1609725"/>
                  <a:gd name="connsiteX138" fmla="*/ 379608 w 981075"/>
                  <a:gd name="connsiteY138" fmla="*/ 85778 h 1609725"/>
                  <a:gd name="connsiteX139" fmla="*/ 379608 w 981075"/>
                  <a:gd name="connsiteY139" fmla="*/ 85778 h 1609725"/>
                  <a:gd name="connsiteX140" fmla="*/ 381799 w 981075"/>
                  <a:gd name="connsiteY140" fmla="*/ 86255 h 1609725"/>
                  <a:gd name="connsiteX141" fmla="*/ 352938 w 981075"/>
                  <a:gd name="connsiteY141" fmla="*/ 116544 h 1609725"/>
                  <a:gd name="connsiteX142" fmla="*/ 357700 w 981075"/>
                  <a:gd name="connsiteY142" fmla="*/ 99780 h 1609725"/>
                  <a:gd name="connsiteX143" fmla="*/ 332459 w 981075"/>
                  <a:gd name="connsiteY143" fmla="*/ 113401 h 1609725"/>
                  <a:gd name="connsiteX144" fmla="*/ 301217 w 981075"/>
                  <a:gd name="connsiteY144" fmla="*/ 117211 h 1609725"/>
                  <a:gd name="connsiteX145" fmla="*/ 298360 w 981075"/>
                  <a:gd name="connsiteY145" fmla="*/ 109781 h 1609725"/>
                  <a:gd name="connsiteX146" fmla="*/ 261974 w 981075"/>
                  <a:gd name="connsiteY146" fmla="*/ 148167 h 1609725"/>
                  <a:gd name="connsiteX147" fmla="*/ 264165 w 981075"/>
                  <a:gd name="connsiteY147" fmla="*/ 132451 h 1609725"/>
                  <a:gd name="connsiteX148" fmla="*/ 233971 w 981075"/>
                  <a:gd name="connsiteY148" fmla="*/ 140928 h 1609725"/>
                  <a:gd name="connsiteX149" fmla="*/ 248163 w 981075"/>
                  <a:gd name="connsiteY149" fmla="*/ 126926 h 1609725"/>
                  <a:gd name="connsiteX150" fmla="*/ 246163 w 981075"/>
                  <a:gd name="connsiteY150" fmla="*/ 125879 h 1609725"/>
                  <a:gd name="connsiteX151" fmla="*/ 235876 w 981075"/>
                  <a:gd name="connsiteY151" fmla="*/ 126641 h 1609725"/>
                  <a:gd name="connsiteX152" fmla="*/ 232637 w 981075"/>
                  <a:gd name="connsiteY152" fmla="*/ 123021 h 1609725"/>
                  <a:gd name="connsiteX153" fmla="*/ 220350 w 981075"/>
                  <a:gd name="connsiteY153" fmla="*/ 131403 h 1609725"/>
                  <a:gd name="connsiteX154" fmla="*/ 223303 w 981075"/>
                  <a:gd name="connsiteY154" fmla="*/ 126831 h 1609725"/>
                  <a:gd name="connsiteX155" fmla="*/ 215873 w 981075"/>
                  <a:gd name="connsiteY155" fmla="*/ 133308 h 1609725"/>
                  <a:gd name="connsiteX156" fmla="*/ 225589 w 981075"/>
                  <a:gd name="connsiteY156" fmla="*/ 119306 h 1609725"/>
                  <a:gd name="connsiteX157" fmla="*/ 190156 w 981075"/>
                  <a:gd name="connsiteY157" fmla="*/ 150263 h 1609725"/>
                  <a:gd name="connsiteX158" fmla="*/ 190060 w 981075"/>
                  <a:gd name="connsiteY158" fmla="*/ 150263 h 1609725"/>
                  <a:gd name="connsiteX159" fmla="*/ 212444 w 981075"/>
                  <a:gd name="connsiteY159" fmla="*/ 130260 h 1609725"/>
                  <a:gd name="connsiteX160" fmla="*/ 175582 w 981075"/>
                  <a:gd name="connsiteY160" fmla="*/ 163026 h 1609725"/>
                  <a:gd name="connsiteX161" fmla="*/ 178249 w 981075"/>
                  <a:gd name="connsiteY161" fmla="*/ 159121 h 1609725"/>
                  <a:gd name="connsiteX162" fmla="*/ 136054 w 981075"/>
                  <a:gd name="connsiteY162" fmla="*/ 206460 h 1609725"/>
                  <a:gd name="connsiteX163" fmla="*/ 56139 w 981075"/>
                  <a:gd name="connsiteY163" fmla="*/ 319236 h 1609725"/>
                  <a:gd name="connsiteX164" fmla="*/ 56329 w 981075"/>
                  <a:gd name="connsiteY164" fmla="*/ 318950 h 1609725"/>
                  <a:gd name="connsiteX165" fmla="*/ 57568 w 981075"/>
                  <a:gd name="connsiteY165" fmla="*/ 317045 h 1609725"/>
                  <a:gd name="connsiteX166" fmla="*/ 39375 w 981075"/>
                  <a:gd name="connsiteY166" fmla="*/ 368957 h 1609725"/>
                  <a:gd name="connsiteX167" fmla="*/ 35851 w 981075"/>
                  <a:gd name="connsiteY167" fmla="*/ 379720 h 1609725"/>
                  <a:gd name="connsiteX168" fmla="*/ 38327 w 981075"/>
                  <a:gd name="connsiteY168" fmla="*/ 383816 h 1609725"/>
                  <a:gd name="connsiteX169" fmla="*/ 27659 w 981075"/>
                  <a:gd name="connsiteY169" fmla="*/ 427821 h 1609725"/>
                  <a:gd name="connsiteX170" fmla="*/ 29850 w 981075"/>
                  <a:gd name="connsiteY170" fmla="*/ 446585 h 1609725"/>
                  <a:gd name="connsiteX171" fmla="*/ 25754 w 981075"/>
                  <a:gd name="connsiteY171" fmla="*/ 445823 h 1609725"/>
                  <a:gd name="connsiteX172" fmla="*/ 24040 w 981075"/>
                  <a:gd name="connsiteY172" fmla="*/ 445252 h 1609725"/>
                  <a:gd name="connsiteX173" fmla="*/ 23087 w 981075"/>
                  <a:gd name="connsiteY173" fmla="*/ 442871 h 1609725"/>
                  <a:gd name="connsiteX174" fmla="*/ 20992 w 981075"/>
                  <a:gd name="connsiteY174" fmla="*/ 438299 h 1609725"/>
                  <a:gd name="connsiteX175" fmla="*/ 20896 w 981075"/>
                  <a:gd name="connsiteY175" fmla="*/ 438299 h 1609725"/>
                  <a:gd name="connsiteX176" fmla="*/ 21182 w 981075"/>
                  <a:gd name="connsiteY176" fmla="*/ 455729 h 1609725"/>
                  <a:gd name="connsiteX177" fmla="*/ 27754 w 981075"/>
                  <a:gd name="connsiteY177" fmla="*/ 461254 h 1609725"/>
                  <a:gd name="connsiteX178" fmla="*/ 30802 w 981075"/>
                  <a:gd name="connsiteY178" fmla="*/ 458015 h 1609725"/>
                  <a:gd name="connsiteX179" fmla="*/ 31564 w 981075"/>
                  <a:gd name="connsiteY179" fmla="*/ 454015 h 1609725"/>
                  <a:gd name="connsiteX180" fmla="*/ 31279 w 981075"/>
                  <a:gd name="connsiteY180" fmla="*/ 450872 h 1609725"/>
                  <a:gd name="connsiteX181" fmla="*/ 31279 w 981075"/>
                  <a:gd name="connsiteY181" fmla="*/ 450586 h 1609725"/>
                  <a:gd name="connsiteX182" fmla="*/ 35374 w 981075"/>
                  <a:gd name="connsiteY182" fmla="*/ 469922 h 1609725"/>
                  <a:gd name="connsiteX183" fmla="*/ 27945 w 981075"/>
                  <a:gd name="connsiteY183" fmla="*/ 466016 h 1609725"/>
                  <a:gd name="connsiteX184" fmla="*/ 9276 w 981075"/>
                  <a:gd name="connsiteY184" fmla="*/ 702236 h 1609725"/>
                  <a:gd name="connsiteX185" fmla="*/ 51186 w 981075"/>
                  <a:gd name="connsiteY185" fmla="*/ 783580 h 1609725"/>
                  <a:gd name="connsiteX186" fmla="*/ 41851 w 981075"/>
                  <a:gd name="connsiteY186" fmla="*/ 783866 h 1609725"/>
                  <a:gd name="connsiteX187" fmla="*/ 81856 w 981075"/>
                  <a:gd name="connsiteY187" fmla="*/ 839301 h 1609725"/>
                  <a:gd name="connsiteX188" fmla="*/ 72331 w 981075"/>
                  <a:gd name="connsiteY188" fmla="*/ 807107 h 1609725"/>
                  <a:gd name="connsiteX189" fmla="*/ 42804 w 981075"/>
                  <a:gd name="connsiteY189" fmla="*/ 728430 h 1609725"/>
                  <a:gd name="connsiteX190" fmla="*/ 64521 w 981075"/>
                  <a:gd name="connsiteY190" fmla="*/ 760148 h 1609725"/>
                  <a:gd name="connsiteX191" fmla="*/ 71379 w 981075"/>
                  <a:gd name="connsiteY191" fmla="*/ 781484 h 1609725"/>
                  <a:gd name="connsiteX192" fmla="*/ 94810 w 981075"/>
                  <a:gd name="connsiteY192" fmla="*/ 814155 h 1609725"/>
                  <a:gd name="connsiteX193" fmla="*/ 129672 w 981075"/>
                  <a:gd name="connsiteY193" fmla="*/ 852350 h 1609725"/>
                  <a:gd name="connsiteX194" fmla="*/ 146817 w 981075"/>
                  <a:gd name="connsiteY194" fmla="*/ 891689 h 1609725"/>
                  <a:gd name="connsiteX195" fmla="*/ 153770 w 981075"/>
                  <a:gd name="connsiteY195" fmla="*/ 894832 h 1609725"/>
                  <a:gd name="connsiteX196" fmla="*/ 166629 w 981075"/>
                  <a:gd name="connsiteY196" fmla="*/ 900166 h 1609725"/>
                  <a:gd name="connsiteX197" fmla="*/ 209301 w 981075"/>
                  <a:gd name="connsiteY197" fmla="*/ 909405 h 1609725"/>
                  <a:gd name="connsiteX198" fmla="*/ 253402 w 981075"/>
                  <a:gd name="connsiteY198" fmla="*/ 912644 h 1609725"/>
                  <a:gd name="connsiteX199" fmla="*/ 297312 w 981075"/>
                  <a:gd name="connsiteY199" fmla="*/ 932360 h 1609725"/>
                  <a:gd name="connsiteX200" fmla="*/ 303027 w 981075"/>
                  <a:gd name="connsiteY200" fmla="*/ 933027 h 1609725"/>
                  <a:gd name="connsiteX201" fmla="*/ 431138 w 981075"/>
                  <a:gd name="connsiteY201" fmla="*/ 1001417 h 1609725"/>
                  <a:gd name="connsiteX202" fmla="*/ 476858 w 981075"/>
                  <a:gd name="connsiteY202" fmla="*/ 1033040 h 1609725"/>
                  <a:gd name="connsiteX203" fmla="*/ 464571 w 981075"/>
                  <a:gd name="connsiteY203" fmla="*/ 1071140 h 1609725"/>
                  <a:gd name="connsiteX204" fmla="*/ 456665 w 981075"/>
                  <a:gd name="connsiteY204" fmla="*/ 1137338 h 1609725"/>
                  <a:gd name="connsiteX205" fmla="*/ 459904 w 981075"/>
                  <a:gd name="connsiteY205" fmla="*/ 1142958 h 1609725"/>
                  <a:gd name="connsiteX206" fmla="*/ 554106 w 981075"/>
                  <a:gd name="connsiteY206" fmla="*/ 1245161 h 1609725"/>
                  <a:gd name="connsiteX207" fmla="*/ 616780 w 981075"/>
                  <a:gd name="connsiteY207" fmla="*/ 1278594 h 1609725"/>
                  <a:gd name="connsiteX208" fmla="*/ 647927 w 981075"/>
                  <a:gd name="connsiteY208" fmla="*/ 1337268 h 1609725"/>
                  <a:gd name="connsiteX209" fmla="*/ 727270 w 981075"/>
                  <a:gd name="connsiteY209" fmla="*/ 1538627 h 1609725"/>
                  <a:gd name="connsiteX210" fmla="*/ 853096 w 981075"/>
                  <a:gd name="connsiteY210" fmla="*/ 1618160 h 1609725"/>
                  <a:gd name="connsiteX211" fmla="*/ 799375 w 981075"/>
                  <a:gd name="connsiteY211" fmla="*/ 1562439 h 1609725"/>
                  <a:gd name="connsiteX212" fmla="*/ 775562 w 981075"/>
                  <a:gd name="connsiteY212" fmla="*/ 1510814 h 1609725"/>
                  <a:gd name="connsiteX213" fmla="*/ 789183 w 981075"/>
                  <a:gd name="connsiteY213" fmla="*/ 1510433 h 1609725"/>
                  <a:gd name="connsiteX214" fmla="*/ 775562 w 981075"/>
                  <a:gd name="connsiteY214" fmla="*/ 1490525 h 1609725"/>
                  <a:gd name="connsiteX215" fmla="*/ 785182 w 981075"/>
                  <a:gd name="connsiteY215" fmla="*/ 1473857 h 1609725"/>
                  <a:gd name="connsiteX216" fmla="*/ 787754 w 981075"/>
                  <a:gd name="connsiteY216" fmla="*/ 1472237 h 1609725"/>
                  <a:gd name="connsiteX217" fmla="*/ 807566 w 981075"/>
                  <a:gd name="connsiteY217" fmla="*/ 1455664 h 1609725"/>
                  <a:gd name="connsiteX218" fmla="*/ 802137 w 981075"/>
                  <a:gd name="connsiteY218" fmla="*/ 1448044 h 1609725"/>
                  <a:gd name="connsiteX219" fmla="*/ 861954 w 981075"/>
                  <a:gd name="connsiteY219" fmla="*/ 1344507 h 1609725"/>
                  <a:gd name="connsiteX220" fmla="*/ 890243 w 981075"/>
                  <a:gd name="connsiteY220" fmla="*/ 1321171 h 1609725"/>
                  <a:gd name="connsiteX221" fmla="*/ 915770 w 981075"/>
                  <a:gd name="connsiteY221" fmla="*/ 1288024 h 1609725"/>
                  <a:gd name="connsiteX222" fmla="*/ 928248 w 981075"/>
                  <a:gd name="connsiteY222" fmla="*/ 1284119 h 1609725"/>
                  <a:gd name="connsiteX223" fmla="*/ 935677 w 981075"/>
                  <a:gd name="connsiteY223" fmla="*/ 1279166 h 1609725"/>
                  <a:gd name="connsiteX224" fmla="*/ 936820 w 981075"/>
                  <a:gd name="connsiteY224" fmla="*/ 1240970 h 1609725"/>
                  <a:gd name="connsiteX225" fmla="*/ 937678 w 981075"/>
                  <a:gd name="connsiteY225" fmla="*/ 1219539 h 1609725"/>
                  <a:gd name="connsiteX226" fmla="*/ 941297 w 981075"/>
                  <a:gd name="connsiteY226" fmla="*/ 1203251 h 1609725"/>
                  <a:gd name="connsiteX227" fmla="*/ 939583 w 981075"/>
                  <a:gd name="connsiteY227" fmla="*/ 1199632 h 1609725"/>
                  <a:gd name="connsiteX228" fmla="*/ 987112 w 981075"/>
                  <a:gd name="connsiteY228" fmla="*/ 1148578 h 1609725"/>
                  <a:gd name="connsiteX229" fmla="*/ 987112 w 981075"/>
                  <a:gd name="connsiteY229" fmla="*/ 1147149 h 1609725"/>
                  <a:gd name="connsiteX230" fmla="*/ 981778 w 981075"/>
                  <a:gd name="connsiteY230" fmla="*/ 1135624 h 1609725"/>
                  <a:gd name="connsiteX231" fmla="*/ 102811 w 981075"/>
                  <a:gd name="connsiteY231" fmla="*/ 343525 h 1609725"/>
                  <a:gd name="connsiteX232" fmla="*/ 141769 w 981075"/>
                  <a:gd name="connsiteY232" fmla="*/ 331904 h 1609725"/>
                  <a:gd name="connsiteX233" fmla="*/ 102811 w 981075"/>
                  <a:gd name="connsiteY233" fmla="*/ 343525 h 1609725"/>
                  <a:gd name="connsiteX234" fmla="*/ 500290 w 981075"/>
                  <a:gd name="connsiteY234" fmla="*/ 1066568 h 1609725"/>
                  <a:gd name="connsiteX235" fmla="*/ 549153 w 981075"/>
                  <a:gd name="connsiteY235" fmla="*/ 1060662 h 1609725"/>
                  <a:gd name="connsiteX236" fmla="*/ 500290 w 981075"/>
                  <a:gd name="connsiteY236" fmla="*/ 1066568 h 1609725"/>
                  <a:gd name="connsiteX237" fmla="*/ 855477 w 981075"/>
                  <a:gd name="connsiteY237" fmla="*/ 1288500 h 1609725"/>
                  <a:gd name="connsiteX238" fmla="*/ 849476 w 981075"/>
                  <a:gd name="connsiteY238" fmla="*/ 1226492 h 1609725"/>
                  <a:gd name="connsiteX239" fmla="*/ 855572 w 981075"/>
                  <a:gd name="connsiteY239" fmla="*/ 1289834 h 1609725"/>
                  <a:gd name="connsiteX240" fmla="*/ 855477 w 981075"/>
                  <a:gd name="connsiteY240" fmla="*/ 1288500 h 1609725"/>
                  <a:gd name="connsiteX241" fmla="*/ 838618 w 981075"/>
                  <a:gd name="connsiteY241" fmla="*/ 1094476 h 1609725"/>
                  <a:gd name="connsiteX242" fmla="*/ 838903 w 981075"/>
                  <a:gd name="connsiteY242" fmla="*/ 1097905 h 1609725"/>
                  <a:gd name="connsiteX243" fmla="*/ 838618 w 981075"/>
                  <a:gd name="connsiteY243" fmla="*/ 1094476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</a:cxnLst>
                <a:rect l="l" t="t" r="r" b="b"/>
                <a:pathLst>
                  <a:path w="981075" h="1609725">
                    <a:moveTo>
                      <a:pt x="981778" y="1135624"/>
                    </a:moveTo>
                    <a:cubicBezTo>
                      <a:pt x="980540" y="1129337"/>
                      <a:pt x="989017" y="1120670"/>
                      <a:pt x="981016" y="1116669"/>
                    </a:cubicBezTo>
                    <a:cubicBezTo>
                      <a:pt x="975301" y="1113812"/>
                      <a:pt x="969777" y="1118003"/>
                      <a:pt x="964157" y="1116764"/>
                    </a:cubicBezTo>
                    <a:cubicBezTo>
                      <a:pt x="945869" y="1112764"/>
                      <a:pt x="933868" y="1096857"/>
                      <a:pt x="916437" y="1091523"/>
                    </a:cubicBezTo>
                    <a:cubicBezTo>
                      <a:pt x="890338" y="1083522"/>
                      <a:pt x="863383" y="1078855"/>
                      <a:pt x="836998" y="1072283"/>
                    </a:cubicBezTo>
                    <a:cubicBezTo>
                      <a:pt x="821663" y="1066663"/>
                      <a:pt x="820234" y="1048851"/>
                      <a:pt x="810805" y="1038659"/>
                    </a:cubicBezTo>
                    <a:cubicBezTo>
                      <a:pt x="794707" y="1028182"/>
                      <a:pt x="782611" y="1011132"/>
                      <a:pt x="765751" y="1001512"/>
                    </a:cubicBezTo>
                    <a:cubicBezTo>
                      <a:pt x="743749" y="988939"/>
                      <a:pt x="716507" y="993225"/>
                      <a:pt x="694695" y="979985"/>
                    </a:cubicBezTo>
                    <a:cubicBezTo>
                      <a:pt x="677359" y="969508"/>
                      <a:pt x="665834" y="951696"/>
                      <a:pt x="647260" y="942743"/>
                    </a:cubicBezTo>
                    <a:cubicBezTo>
                      <a:pt x="644593" y="941409"/>
                      <a:pt x="640688" y="940266"/>
                      <a:pt x="637735" y="939790"/>
                    </a:cubicBezTo>
                    <a:cubicBezTo>
                      <a:pt x="548010" y="926264"/>
                      <a:pt x="477144" y="915596"/>
                      <a:pt x="469143" y="986748"/>
                    </a:cubicBezTo>
                    <a:cubicBezTo>
                      <a:pt x="442568" y="967793"/>
                      <a:pt x="374083" y="997797"/>
                      <a:pt x="380465" y="953601"/>
                    </a:cubicBezTo>
                    <a:cubicBezTo>
                      <a:pt x="384275" y="926836"/>
                      <a:pt x="372845" y="907119"/>
                      <a:pt x="372750" y="907119"/>
                    </a:cubicBezTo>
                    <a:cubicBezTo>
                      <a:pt x="351985" y="896546"/>
                      <a:pt x="330840" y="907500"/>
                      <a:pt x="309885" y="906071"/>
                    </a:cubicBezTo>
                    <a:cubicBezTo>
                      <a:pt x="316838" y="883116"/>
                      <a:pt x="316838" y="883116"/>
                      <a:pt x="311790" y="872448"/>
                    </a:cubicBezTo>
                    <a:cubicBezTo>
                      <a:pt x="320839" y="851207"/>
                      <a:pt x="320839" y="851207"/>
                      <a:pt x="324172" y="831967"/>
                    </a:cubicBezTo>
                    <a:cubicBezTo>
                      <a:pt x="320172" y="828538"/>
                      <a:pt x="285310" y="800344"/>
                      <a:pt x="277786" y="879211"/>
                    </a:cubicBezTo>
                    <a:cubicBezTo>
                      <a:pt x="265784" y="878449"/>
                      <a:pt x="257974" y="895308"/>
                      <a:pt x="244258" y="887402"/>
                    </a:cubicBezTo>
                    <a:cubicBezTo>
                      <a:pt x="211968" y="868924"/>
                      <a:pt x="200919" y="845397"/>
                      <a:pt x="197204" y="833015"/>
                    </a:cubicBezTo>
                    <a:cubicBezTo>
                      <a:pt x="192632" y="817679"/>
                      <a:pt x="205491" y="805773"/>
                      <a:pt x="205205" y="791295"/>
                    </a:cubicBezTo>
                    <a:cubicBezTo>
                      <a:pt x="205015" y="782056"/>
                      <a:pt x="192537" y="777579"/>
                      <a:pt x="195871" y="767006"/>
                    </a:cubicBezTo>
                    <a:cubicBezTo>
                      <a:pt x="200062" y="753290"/>
                      <a:pt x="225303" y="727573"/>
                      <a:pt x="231304" y="723001"/>
                    </a:cubicBezTo>
                    <a:cubicBezTo>
                      <a:pt x="241876" y="714809"/>
                      <a:pt x="282834" y="724144"/>
                      <a:pt x="283215" y="724239"/>
                    </a:cubicBezTo>
                    <a:cubicBezTo>
                      <a:pt x="284358" y="723287"/>
                      <a:pt x="285787" y="722144"/>
                      <a:pt x="286834" y="721191"/>
                    </a:cubicBezTo>
                    <a:cubicBezTo>
                      <a:pt x="283691" y="717762"/>
                      <a:pt x="279119" y="716524"/>
                      <a:pt x="275500" y="713762"/>
                    </a:cubicBezTo>
                    <a:cubicBezTo>
                      <a:pt x="275785" y="712428"/>
                      <a:pt x="276166" y="710618"/>
                      <a:pt x="276452" y="709285"/>
                    </a:cubicBezTo>
                    <a:cubicBezTo>
                      <a:pt x="284644" y="704522"/>
                      <a:pt x="349795" y="698903"/>
                      <a:pt x="350080" y="698998"/>
                    </a:cubicBezTo>
                    <a:cubicBezTo>
                      <a:pt x="377989" y="713857"/>
                      <a:pt x="360939" y="753100"/>
                      <a:pt x="387799" y="768626"/>
                    </a:cubicBezTo>
                    <a:cubicBezTo>
                      <a:pt x="419422" y="735288"/>
                      <a:pt x="368654" y="705665"/>
                      <a:pt x="374274" y="672137"/>
                    </a:cubicBezTo>
                    <a:cubicBezTo>
                      <a:pt x="380084" y="637371"/>
                      <a:pt x="414850" y="629370"/>
                      <a:pt x="434186" y="607177"/>
                    </a:cubicBezTo>
                    <a:cubicBezTo>
                      <a:pt x="433710" y="607177"/>
                      <a:pt x="433710" y="607177"/>
                      <a:pt x="433710" y="607177"/>
                    </a:cubicBezTo>
                    <a:cubicBezTo>
                      <a:pt x="432853" y="606224"/>
                      <a:pt x="431710" y="604891"/>
                      <a:pt x="430852" y="603938"/>
                    </a:cubicBezTo>
                    <a:cubicBezTo>
                      <a:pt x="431043" y="602700"/>
                      <a:pt x="431233" y="600986"/>
                      <a:pt x="431329" y="599747"/>
                    </a:cubicBezTo>
                    <a:cubicBezTo>
                      <a:pt x="432567" y="599366"/>
                      <a:pt x="434186" y="598890"/>
                      <a:pt x="435424" y="598509"/>
                    </a:cubicBezTo>
                    <a:cubicBezTo>
                      <a:pt x="435520" y="596985"/>
                      <a:pt x="435805" y="594985"/>
                      <a:pt x="435901" y="593461"/>
                    </a:cubicBezTo>
                    <a:cubicBezTo>
                      <a:pt x="434662" y="592985"/>
                      <a:pt x="433138" y="592413"/>
                      <a:pt x="431900" y="591937"/>
                    </a:cubicBezTo>
                    <a:lnTo>
                      <a:pt x="438377" y="528215"/>
                    </a:lnTo>
                    <a:cubicBezTo>
                      <a:pt x="438853" y="537644"/>
                      <a:pt x="438853" y="566315"/>
                      <a:pt x="438853" y="566315"/>
                    </a:cubicBezTo>
                    <a:cubicBezTo>
                      <a:pt x="441901" y="564410"/>
                      <a:pt x="441901" y="564410"/>
                      <a:pt x="444568" y="522500"/>
                    </a:cubicBezTo>
                    <a:cubicBezTo>
                      <a:pt x="446854" y="526976"/>
                      <a:pt x="450855" y="530501"/>
                      <a:pt x="451998" y="535644"/>
                    </a:cubicBezTo>
                    <a:cubicBezTo>
                      <a:pt x="457713" y="525833"/>
                      <a:pt x="455808" y="512975"/>
                      <a:pt x="464666" y="504402"/>
                    </a:cubicBezTo>
                    <a:cubicBezTo>
                      <a:pt x="464857" y="504212"/>
                      <a:pt x="502385" y="483828"/>
                      <a:pt x="505147" y="484019"/>
                    </a:cubicBezTo>
                    <a:cubicBezTo>
                      <a:pt x="508672" y="451157"/>
                      <a:pt x="508672" y="451157"/>
                      <a:pt x="527055" y="433917"/>
                    </a:cubicBezTo>
                    <a:cubicBezTo>
                      <a:pt x="530198" y="434108"/>
                      <a:pt x="530198" y="434108"/>
                      <a:pt x="583633" y="403056"/>
                    </a:cubicBezTo>
                    <a:cubicBezTo>
                      <a:pt x="583062" y="404199"/>
                      <a:pt x="582395" y="405628"/>
                      <a:pt x="581824" y="406771"/>
                    </a:cubicBezTo>
                    <a:cubicBezTo>
                      <a:pt x="584586" y="407819"/>
                      <a:pt x="588491" y="408771"/>
                      <a:pt x="591444" y="408676"/>
                    </a:cubicBezTo>
                    <a:cubicBezTo>
                      <a:pt x="591444" y="410105"/>
                      <a:pt x="591444" y="411914"/>
                      <a:pt x="591444" y="413343"/>
                    </a:cubicBezTo>
                    <a:cubicBezTo>
                      <a:pt x="560488" y="435346"/>
                      <a:pt x="560488" y="435346"/>
                      <a:pt x="560011" y="441728"/>
                    </a:cubicBezTo>
                    <a:cubicBezTo>
                      <a:pt x="580966" y="442109"/>
                      <a:pt x="645546" y="404580"/>
                      <a:pt x="634021" y="375434"/>
                    </a:cubicBezTo>
                    <a:cubicBezTo>
                      <a:pt x="625162" y="381339"/>
                      <a:pt x="624781" y="392293"/>
                      <a:pt x="619447" y="400389"/>
                    </a:cubicBezTo>
                    <a:cubicBezTo>
                      <a:pt x="612589" y="398484"/>
                      <a:pt x="606970" y="396865"/>
                      <a:pt x="602302" y="395531"/>
                    </a:cubicBezTo>
                    <a:cubicBezTo>
                      <a:pt x="606970" y="394579"/>
                      <a:pt x="610494" y="389531"/>
                      <a:pt x="610494" y="389531"/>
                    </a:cubicBezTo>
                    <a:cubicBezTo>
                      <a:pt x="610494" y="389435"/>
                      <a:pt x="610589" y="389340"/>
                      <a:pt x="610589" y="389245"/>
                    </a:cubicBezTo>
                    <a:cubicBezTo>
                      <a:pt x="610589" y="389245"/>
                      <a:pt x="610494" y="389150"/>
                      <a:pt x="610494" y="389054"/>
                    </a:cubicBezTo>
                    <a:cubicBezTo>
                      <a:pt x="610113" y="388959"/>
                      <a:pt x="609922" y="388959"/>
                      <a:pt x="608684" y="389150"/>
                    </a:cubicBezTo>
                    <a:cubicBezTo>
                      <a:pt x="600397" y="390483"/>
                      <a:pt x="595635" y="388673"/>
                      <a:pt x="593920" y="387816"/>
                    </a:cubicBezTo>
                    <a:cubicBezTo>
                      <a:pt x="589825" y="385721"/>
                      <a:pt x="589158" y="383339"/>
                      <a:pt x="589444" y="379910"/>
                    </a:cubicBezTo>
                    <a:cubicBezTo>
                      <a:pt x="589539" y="378577"/>
                      <a:pt x="589348" y="378482"/>
                      <a:pt x="589158" y="378386"/>
                    </a:cubicBezTo>
                    <a:cubicBezTo>
                      <a:pt x="589063" y="378386"/>
                      <a:pt x="588967" y="378482"/>
                      <a:pt x="588967" y="378482"/>
                    </a:cubicBezTo>
                    <a:cubicBezTo>
                      <a:pt x="588491" y="379148"/>
                      <a:pt x="585919" y="385721"/>
                      <a:pt x="588301" y="390578"/>
                    </a:cubicBezTo>
                    <a:cubicBezTo>
                      <a:pt x="580204" y="386768"/>
                      <a:pt x="578871" y="382673"/>
                      <a:pt x="575728" y="372957"/>
                    </a:cubicBezTo>
                    <a:cubicBezTo>
                      <a:pt x="568203" y="370195"/>
                      <a:pt x="567631" y="369528"/>
                      <a:pt x="564393" y="365623"/>
                    </a:cubicBezTo>
                    <a:cubicBezTo>
                      <a:pt x="575728" y="362575"/>
                      <a:pt x="583919" y="360289"/>
                      <a:pt x="586300" y="348954"/>
                    </a:cubicBezTo>
                    <a:cubicBezTo>
                      <a:pt x="580490" y="343239"/>
                      <a:pt x="580490" y="343239"/>
                      <a:pt x="499813" y="393722"/>
                    </a:cubicBezTo>
                    <a:cubicBezTo>
                      <a:pt x="555344" y="335905"/>
                      <a:pt x="555344" y="335905"/>
                      <a:pt x="612399" y="318665"/>
                    </a:cubicBezTo>
                    <a:cubicBezTo>
                      <a:pt x="625353" y="327523"/>
                      <a:pt x="683741" y="298662"/>
                      <a:pt x="692599" y="282470"/>
                    </a:cubicBezTo>
                    <a:cubicBezTo>
                      <a:pt x="689742" y="275421"/>
                      <a:pt x="689742" y="275421"/>
                      <a:pt x="693933" y="265039"/>
                    </a:cubicBezTo>
                    <a:cubicBezTo>
                      <a:pt x="693171" y="263801"/>
                      <a:pt x="692123" y="262181"/>
                      <a:pt x="691361" y="261038"/>
                    </a:cubicBezTo>
                    <a:cubicBezTo>
                      <a:pt x="686694" y="259991"/>
                      <a:pt x="682027" y="259038"/>
                      <a:pt x="677359" y="258086"/>
                    </a:cubicBezTo>
                    <a:cubicBezTo>
                      <a:pt x="673359" y="258086"/>
                      <a:pt x="673264" y="258086"/>
                      <a:pt x="673264" y="258086"/>
                    </a:cubicBezTo>
                    <a:cubicBezTo>
                      <a:pt x="670406" y="258371"/>
                      <a:pt x="661834" y="259229"/>
                      <a:pt x="646498" y="269230"/>
                    </a:cubicBezTo>
                    <a:cubicBezTo>
                      <a:pt x="645927" y="268087"/>
                      <a:pt x="645260" y="266563"/>
                      <a:pt x="644784" y="265420"/>
                    </a:cubicBezTo>
                    <a:cubicBezTo>
                      <a:pt x="649451" y="258752"/>
                      <a:pt x="651642" y="257895"/>
                      <a:pt x="668977" y="251228"/>
                    </a:cubicBezTo>
                    <a:cubicBezTo>
                      <a:pt x="635449" y="254085"/>
                      <a:pt x="602779" y="256847"/>
                      <a:pt x="566869" y="260467"/>
                    </a:cubicBezTo>
                    <a:cubicBezTo>
                      <a:pt x="599921" y="257038"/>
                      <a:pt x="628591" y="254371"/>
                      <a:pt x="669168" y="251132"/>
                    </a:cubicBezTo>
                    <a:cubicBezTo>
                      <a:pt x="670025" y="250656"/>
                      <a:pt x="671359" y="250085"/>
                      <a:pt x="671930" y="249227"/>
                    </a:cubicBezTo>
                    <a:cubicBezTo>
                      <a:pt x="672692" y="247227"/>
                      <a:pt x="659262" y="235607"/>
                      <a:pt x="642307" y="239988"/>
                    </a:cubicBezTo>
                    <a:cubicBezTo>
                      <a:pt x="638497" y="240941"/>
                      <a:pt x="638497" y="240941"/>
                      <a:pt x="636497" y="240274"/>
                    </a:cubicBezTo>
                    <a:cubicBezTo>
                      <a:pt x="635354" y="237035"/>
                      <a:pt x="638021" y="233416"/>
                      <a:pt x="635640" y="230177"/>
                    </a:cubicBezTo>
                    <a:cubicBezTo>
                      <a:pt x="632401" y="225891"/>
                      <a:pt x="626115" y="227034"/>
                      <a:pt x="622876" y="222748"/>
                    </a:cubicBezTo>
                    <a:cubicBezTo>
                      <a:pt x="621543" y="220938"/>
                      <a:pt x="622495" y="219319"/>
                      <a:pt x="624972" y="215795"/>
                    </a:cubicBezTo>
                    <a:cubicBezTo>
                      <a:pt x="628687" y="210556"/>
                      <a:pt x="628687" y="210556"/>
                      <a:pt x="620495" y="196078"/>
                    </a:cubicBezTo>
                    <a:cubicBezTo>
                      <a:pt x="599921" y="159407"/>
                      <a:pt x="599921" y="159407"/>
                      <a:pt x="589920" y="178552"/>
                    </a:cubicBezTo>
                    <a:cubicBezTo>
                      <a:pt x="588301" y="181505"/>
                      <a:pt x="592301" y="184648"/>
                      <a:pt x="589729" y="187601"/>
                    </a:cubicBezTo>
                    <a:cubicBezTo>
                      <a:pt x="586777" y="191030"/>
                      <a:pt x="581443" y="187886"/>
                      <a:pt x="578585" y="191696"/>
                    </a:cubicBezTo>
                    <a:cubicBezTo>
                      <a:pt x="572203" y="200459"/>
                      <a:pt x="572203" y="200459"/>
                      <a:pt x="570394" y="201031"/>
                    </a:cubicBezTo>
                    <a:cubicBezTo>
                      <a:pt x="559249" y="204460"/>
                      <a:pt x="551439" y="195411"/>
                      <a:pt x="541723" y="193220"/>
                    </a:cubicBezTo>
                    <a:cubicBezTo>
                      <a:pt x="540009" y="190172"/>
                      <a:pt x="543819" y="170265"/>
                      <a:pt x="549724" y="165503"/>
                    </a:cubicBezTo>
                    <a:cubicBezTo>
                      <a:pt x="544009" y="163598"/>
                      <a:pt x="538009" y="166360"/>
                      <a:pt x="532294" y="164264"/>
                    </a:cubicBezTo>
                    <a:cubicBezTo>
                      <a:pt x="530960" y="163788"/>
                      <a:pt x="530103" y="162836"/>
                      <a:pt x="528388" y="159883"/>
                    </a:cubicBezTo>
                    <a:cubicBezTo>
                      <a:pt x="527817" y="158835"/>
                      <a:pt x="526388" y="156454"/>
                      <a:pt x="512386" y="151787"/>
                    </a:cubicBezTo>
                    <a:cubicBezTo>
                      <a:pt x="509243" y="150739"/>
                      <a:pt x="508576" y="150834"/>
                      <a:pt x="506195" y="151025"/>
                    </a:cubicBezTo>
                    <a:cubicBezTo>
                      <a:pt x="493336" y="154454"/>
                      <a:pt x="479620" y="151596"/>
                      <a:pt x="467047" y="156835"/>
                    </a:cubicBezTo>
                    <a:cubicBezTo>
                      <a:pt x="469333" y="168741"/>
                      <a:pt x="454665" y="179504"/>
                      <a:pt x="464571" y="191887"/>
                    </a:cubicBezTo>
                    <a:cubicBezTo>
                      <a:pt x="462666" y="197697"/>
                      <a:pt x="455046" y="199697"/>
                      <a:pt x="454665" y="206460"/>
                    </a:cubicBezTo>
                    <a:cubicBezTo>
                      <a:pt x="454189" y="214366"/>
                      <a:pt x="462190" y="219033"/>
                      <a:pt x="462475" y="226653"/>
                    </a:cubicBezTo>
                    <a:cubicBezTo>
                      <a:pt x="462475" y="226939"/>
                      <a:pt x="463047" y="257705"/>
                      <a:pt x="445330" y="261800"/>
                    </a:cubicBezTo>
                    <a:cubicBezTo>
                      <a:pt x="441425" y="262658"/>
                      <a:pt x="432662" y="265515"/>
                      <a:pt x="434567" y="271992"/>
                    </a:cubicBezTo>
                    <a:cubicBezTo>
                      <a:pt x="433710" y="273135"/>
                      <a:pt x="433234" y="273516"/>
                      <a:pt x="429709" y="276278"/>
                    </a:cubicBezTo>
                    <a:cubicBezTo>
                      <a:pt x="425042" y="294090"/>
                      <a:pt x="436758" y="316379"/>
                      <a:pt x="416374" y="330380"/>
                    </a:cubicBezTo>
                    <a:cubicBezTo>
                      <a:pt x="409993" y="320665"/>
                      <a:pt x="398753" y="317903"/>
                      <a:pt x="389990" y="311616"/>
                    </a:cubicBezTo>
                    <a:cubicBezTo>
                      <a:pt x="394753" y="297614"/>
                      <a:pt x="392752" y="292566"/>
                      <a:pt x="390085" y="286089"/>
                    </a:cubicBezTo>
                    <a:cubicBezTo>
                      <a:pt x="391419" y="285041"/>
                      <a:pt x="393705" y="283041"/>
                      <a:pt x="395038" y="281993"/>
                    </a:cubicBezTo>
                    <a:cubicBezTo>
                      <a:pt x="394848" y="281231"/>
                      <a:pt x="395038" y="279707"/>
                      <a:pt x="394848" y="278945"/>
                    </a:cubicBezTo>
                    <a:cubicBezTo>
                      <a:pt x="393324" y="278755"/>
                      <a:pt x="391228" y="278564"/>
                      <a:pt x="389704" y="278660"/>
                    </a:cubicBezTo>
                    <a:cubicBezTo>
                      <a:pt x="381322" y="270563"/>
                      <a:pt x="371226" y="277898"/>
                      <a:pt x="362272" y="275421"/>
                    </a:cubicBezTo>
                    <a:cubicBezTo>
                      <a:pt x="353128" y="272945"/>
                      <a:pt x="348461" y="263705"/>
                      <a:pt x="339698" y="260562"/>
                    </a:cubicBezTo>
                    <a:cubicBezTo>
                      <a:pt x="338174" y="260086"/>
                      <a:pt x="336174" y="259514"/>
                      <a:pt x="334555" y="259229"/>
                    </a:cubicBezTo>
                    <a:cubicBezTo>
                      <a:pt x="326554" y="257895"/>
                      <a:pt x="320839" y="263801"/>
                      <a:pt x="313885" y="265706"/>
                    </a:cubicBezTo>
                    <a:cubicBezTo>
                      <a:pt x="311504" y="263705"/>
                      <a:pt x="311504" y="263705"/>
                      <a:pt x="308456" y="245417"/>
                    </a:cubicBezTo>
                    <a:cubicBezTo>
                      <a:pt x="307408" y="239036"/>
                      <a:pt x="307408" y="239036"/>
                      <a:pt x="292359" y="237893"/>
                    </a:cubicBezTo>
                    <a:cubicBezTo>
                      <a:pt x="288930" y="218462"/>
                      <a:pt x="336364" y="183314"/>
                      <a:pt x="356557" y="168265"/>
                    </a:cubicBezTo>
                    <a:cubicBezTo>
                      <a:pt x="354271" y="162074"/>
                      <a:pt x="347413" y="164836"/>
                      <a:pt x="343603" y="161788"/>
                    </a:cubicBezTo>
                    <a:cubicBezTo>
                      <a:pt x="382942" y="154739"/>
                      <a:pt x="382942" y="154739"/>
                      <a:pt x="405421" y="130927"/>
                    </a:cubicBezTo>
                    <a:cubicBezTo>
                      <a:pt x="390181" y="133594"/>
                      <a:pt x="387037" y="134165"/>
                      <a:pt x="374655" y="127117"/>
                    </a:cubicBezTo>
                    <a:cubicBezTo>
                      <a:pt x="389323" y="121783"/>
                      <a:pt x="408183" y="131022"/>
                      <a:pt x="419327" y="113972"/>
                    </a:cubicBezTo>
                    <a:cubicBezTo>
                      <a:pt x="418184" y="113210"/>
                      <a:pt x="416374" y="112544"/>
                      <a:pt x="415041" y="112448"/>
                    </a:cubicBezTo>
                    <a:cubicBezTo>
                      <a:pt x="415136" y="112353"/>
                      <a:pt x="422375" y="103495"/>
                      <a:pt x="430090" y="108448"/>
                    </a:cubicBezTo>
                    <a:cubicBezTo>
                      <a:pt x="455617" y="99209"/>
                      <a:pt x="455617" y="99209"/>
                      <a:pt x="462380" y="93303"/>
                    </a:cubicBezTo>
                    <a:cubicBezTo>
                      <a:pt x="463809" y="92065"/>
                      <a:pt x="465523" y="90065"/>
                      <a:pt x="466571" y="88445"/>
                    </a:cubicBezTo>
                    <a:cubicBezTo>
                      <a:pt x="469333" y="83778"/>
                      <a:pt x="464761" y="78825"/>
                      <a:pt x="467238" y="74158"/>
                    </a:cubicBezTo>
                    <a:cubicBezTo>
                      <a:pt x="469524" y="69872"/>
                      <a:pt x="474858" y="70253"/>
                      <a:pt x="477906" y="67109"/>
                    </a:cubicBezTo>
                    <a:cubicBezTo>
                      <a:pt x="479525" y="65014"/>
                      <a:pt x="479811" y="62252"/>
                      <a:pt x="481049" y="59966"/>
                    </a:cubicBezTo>
                    <a:cubicBezTo>
                      <a:pt x="480859" y="59775"/>
                      <a:pt x="459332" y="37772"/>
                      <a:pt x="452093" y="68919"/>
                    </a:cubicBezTo>
                    <a:cubicBezTo>
                      <a:pt x="438853" y="76539"/>
                      <a:pt x="429328" y="107591"/>
                      <a:pt x="413231" y="93208"/>
                    </a:cubicBezTo>
                    <a:cubicBezTo>
                      <a:pt x="414660" y="83683"/>
                      <a:pt x="433996" y="77492"/>
                      <a:pt x="424947" y="68062"/>
                    </a:cubicBezTo>
                    <a:cubicBezTo>
                      <a:pt x="414660" y="71967"/>
                      <a:pt x="410564" y="82254"/>
                      <a:pt x="403039" y="88922"/>
                    </a:cubicBezTo>
                    <a:cubicBezTo>
                      <a:pt x="401230" y="83778"/>
                      <a:pt x="411707" y="70157"/>
                      <a:pt x="411802" y="70062"/>
                    </a:cubicBezTo>
                    <a:cubicBezTo>
                      <a:pt x="411231" y="69872"/>
                      <a:pt x="411231" y="69872"/>
                      <a:pt x="402087" y="69491"/>
                    </a:cubicBezTo>
                    <a:cubicBezTo>
                      <a:pt x="417898" y="43964"/>
                      <a:pt x="417898" y="43964"/>
                      <a:pt x="417994" y="40820"/>
                    </a:cubicBezTo>
                    <a:cubicBezTo>
                      <a:pt x="417327" y="40249"/>
                      <a:pt x="416279" y="39582"/>
                      <a:pt x="415612" y="39106"/>
                    </a:cubicBezTo>
                    <a:cubicBezTo>
                      <a:pt x="424661" y="25104"/>
                      <a:pt x="424661" y="25104"/>
                      <a:pt x="466952" y="244"/>
                    </a:cubicBezTo>
                    <a:cubicBezTo>
                      <a:pt x="463999" y="-137"/>
                      <a:pt x="463999" y="-137"/>
                      <a:pt x="459237" y="720"/>
                    </a:cubicBezTo>
                    <a:cubicBezTo>
                      <a:pt x="425423" y="8626"/>
                      <a:pt x="379703" y="72158"/>
                      <a:pt x="379322" y="72729"/>
                    </a:cubicBezTo>
                    <a:cubicBezTo>
                      <a:pt x="379703" y="73491"/>
                      <a:pt x="380084" y="74348"/>
                      <a:pt x="380465" y="75110"/>
                    </a:cubicBezTo>
                    <a:cubicBezTo>
                      <a:pt x="384085" y="75110"/>
                      <a:pt x="387609" y="74348"/>
                      <a:pt x="391228" y="74063"/>
                    </a:cubicBezTo>
                    <a:cubicBezTo>
                      <a:pt x="391419" y="74729"/>
                      <a:pt x="391609" y="75587"/>
                      <a:pt x="391800" y="76253"/>
                    </a:cubicBezTo>
                    <a:cubicBezTo>
                      <a:pt x="384275" y="79968"/>
                      <a:pt x="383132" y="80635"/>
                      <a:pt x="379703" y="83969"/>
                    </a:cubicBezTo>
                    <a:cubicBezTo>
                      <a:pt x="379608" y="85778"/>
                      <a:pt x="379608" y="85778"/>
                      <a:pt x="379608" y="85778"/>
                    </a:cubicBezTo>
                    <a:cubicBezTo>
                      <a:pt x="379608" y="85778"/>
                      <a:pt x="379608" y="85778"/>
                      <a:pt x="379608" y="85778"/>
                    </a:cubicBezTo>
                    <a:cubicBezTo>
                      <a:pt x="380275" y="85874"/>
                      <a:pt x="381132" y="86064"/>
                      <a:pt x="381799" y="86255"/>
                    </a:cubicBezTo>
                    <a:cubicBezTo>
                      <a:pt x="374560" y="98637"/>
                      <a:pt x="358843" y="102828"/>
                      <a:pt x="352938" y="116544"/>
                    </a:cubicBezTo>
                    <a:cubicBezTo>
                      <a:pt x="347413" y="110829"/>
                      <a:pt x="347413" y="110829"/>
                      <a:pt x="357700" y="99780"/>
                    </a:cubicBezTo>
                    <a:cubicBezTo>
                      <a:pt x="351795" y="98256"/>
                      <a:pt x="351795" y="98256"/>
                      <a:pt x="332459" y="113401"/>
                    </a:cubicBezTo>
                    <a:cubicBezTo>
                      <a:pt x="331411" y="114258"/>
                      <a:pt x="324934" y="118354"/>
                      <a:pt x="301217" y="117211"/>
                    </a:cubicBezTo>
                    <a:cubicBezTo>
                      <a:pt x="299693" y="114925"/>
                      <a:pt x="299979" y="111972"/>
                      <a:pt x="298360" y="109781"/>
                    </a:cubicBezTo>
                    <a:cubicBezTo>
                      <a:pt x="279119" y="114734"/>
                      <a:pt x="273404" y="125879"/>
                      <a:pt x="261974" y="148167"/>
                    </a:cubicBezTo>
                    <a:cubicBezTo>
                      <a:pt x="259879" y="142547"/>
                      <a:pt x="264832" y="137880"/>
                      <a:pt x="264165" y="132451"/>
                    </a:cubicBezTo>
                    <a:cubicBezTo>
                      <a:pt x="253783" y="134070"/>
                      <a:pt x="245305" y="142643"/>
                      <a:pt x="233971" y="140928"/>
                    </a:cubicBezTo>
                    <a:cubicBezTo>
                      <a:pt x="238733" y="136261"/>
                      <a:pt x="246353" y="134546"/>
                      <a:pt x="248163" y="126926"/>
                    </a:cubicBezTo>
                    <a:cubicBezTo>
                      <a:pt x="247591" y="126641"/>
                      <a:pt x="246829" y="126164"/>
                      <a:pt x="246163" y="125879"/>
                    </a:cubicBezTo>
                    <a:cubicBezTo>
                      <a:pt x="243591" y="127307"/>
                      <a:pt x="243210" y="127498"/>
                      <a:pt x="235876" y="126641"/>
                    </a:cubicBezTo>
                    <a:cubicBezTo>
                      <a:pt x="235018" y="125498"/>
                      <a:pt x="233780" y="123974"/>
                      <a:pt x="232637" y="123021"/>
                    </a:cubicBezTo>
                    <a:cubicBezTo>
                      <a:pt x="227398" y="124164"/>
                      <a:pt x="224446" y="128641"/>
                      <a:pt x="220350" y="131403"/>
                    </a:cubicBezTo>
                    <a:cubicBezTo>
                      <a:pt x="221112" y="129974"/>
                      <a:pt x="222255" y="128165"/>
                      <a:pt x="223303" y="126831"/>
                    </a:cubicBezTo>
                    <a:cubicBezTo>
                      <a:pt x="220445" y="128927"/>
                      <a:pt x="220445" y="128927"/>
                      <a:pt x="215873" y="133308"/>
                    </a:cubicBezTo>
                    <a:cubicBezTo>
                      <a:pt x="218254" y="128260"/>
                      <a:pt x="218254" y="128260"/>
                      <a:pt x="225589" y="119306"/>
                    </a:cubicBezTo>
                    <a:cubicBezTo>
                      <a:pt x="213016" y="130832"/>
                      <a:pt x="213016" y="130832"/>
                      <a:pt x="190156" y="150263"/>
                    </a:cubicBezTo>
                    <a:cubicBezTo>
                      <a:pt x="190060" y="150263"/>
                      <a:pt x="190060" y="150263"/>
                      <a:pt x="190060" y="150263"/>
                    </a:cubicBezTo>
                    <a:cubicBezTo>
                      <a:pt x="197299" y="143309"/>
                      <a:pt x="205110" y="137023"/>
                      <a:pt x="212444" y="130260"/>
                    </a:cubicBezTo>
                    <a:cubicBezTo>
                      <a:pt x="212349" y="130260"/>
                      <a:pt x="195966" y="142547"/>
                      <a:pt x="175582" y="163026"/>
                    </a:cubicBezTo>
                    <a:cubicBezTo>
                      <a:pt x="176249" y="161788"/>
                      <a:pt x="177392" y="160169"/>
                      <a:pt x="178249" y="159121"/>
                    </a:cubicBezTo>
                    <a:cubicBezTo>
                      <a:pt x="165581" y="173313"/>
                      <a:pt x="148722" y="192268"/>
                      <a:pt x="136054" y="206460"/>
                    </a:cubicBezTo>
                    <a:cubicBezTo>
                      <a:pt x="81380" y="277707"/>
                      <a:pt x="80332" y="279041"/>
                      <a:pt x="56139" y="319236"/>
                    </a:cubicBezTo>
                    <a:lnTo>
                      <a:pt x="56329" y="318950"/>
                    </a:lnTo>
                    <a:cubicBezTo>
                      <a:pt x="56710" y="318379"/>
                      <a:pt x="57187" y="317617"/>
                      <a:pt x="57568" y="317045"/>
                    </a:cubicBezTo>
                    <a:cubicBezTo>
                      <a:pt x="41375" y="357812"/>
                      <a:pt x="41375" y="357812"/>
                      <a:pt x="39375" y="368957"/>
                    </a:cubicBezTo>
                    <a:cubicBezTo>
                      <a:pt x="38327" y="372195"/>
                      <a:pt x="36898" y="376481"/>
                      <a:pt x="35851" y="379720"/>
                    </a:cubicBezTo>
                    <a:cubicBezTo>
                      <a:pt x="36613" y="380958"/>
                      <a:pt x="37565" y="382577"/>
                      <a:pt x="38327" y="383816"/>
                    </a:cubicBezTo>
                    <a:cubicBezTo>
                      <a:pt x="33184" y="400103"/>
                      <a:pt x="33184" y="400103"/>
                      <a:pt x="27659" y="427821"/>
                    </a:cubicBezTo>
                    <a:cubicBezTo>
                      <a:pt x="26326" y="434489"/>
                      <a:pt x="27850" y="440585"/>
                      <a:pt x="29850" y="446585"/>
                    </a:cubicBezTo>
                    <a:cubicBezTo>
                      <a:pt x="29088" y="446300"/>
                      <a:pt x="27754" y="446014"/>
                      <a:pt x="25754" y="445823"/>
                    </a:cubicBezTo>
                    <a:cubicBezTo>
                      <a:pt x="24802" y="445728"/>
                      <a:pt x="24325" y="445633"/>
                      <a:pt x="24040" y="445252"/>
                    </a:cubicBezTo>
                    <a:cubicBezTo>
                      <a:pt x="23754" y="444966"/>
                      <a:pt x="23659" y="444871"/>
                      <a:pt x="23087" y="442871"/>
                    </a:cubicBezTo>
                    <a:cubicBezTo>
                      <a:pt x="22801" y="441823"/>
                      <a:pt x="21849" y="438489"/>
                      <a:pt x="20992" y="438299"/>
                    </a:cubicBezTo>
                    <a:cubicBezTo>
                      <a:pt x="20992" y="438299"/>
                      <a:pt x="20992" y="438299"/>
                      <a:pt x="20896" y="438299"/>
                    </a:cubicBezTo>
                    <a:cubicBezTo>
                      <a:pt x="20896" y="438394"/>
                      <a:pt x="18896" y="447919"/>
                      <a:pt x="21182" y="455729"/>
                    </a:cubicBezTo>
                    <a:cubicBezTo>
                      <a:pt x="23087" y="462206"/>
                      <a:pt x="27659" y="461254"/>
                      <a:pt x="27754" y="461254"/>
                    </a:cubicBezTo>
                    <a:cubicBezTo>
                      <a:pt x="28993" y="460873"/>
                      <a:pt x="30040" y="459730"/>
                      <a:pt x="30802" y="458015"/>
                    </a:cubicBezTo>
                    <a:cubicBezTo>
                      <a:pt x="31469" y="456491"/>
                      <a:pt x="31564" y="454777"/>
                      <a:pt x="31564" y="454015"/>
                    </a:cubicBezTo>
                    <a:cubicBezTo>
                      <a:pt x="31660" y="452967"/>
                      <a:pt x="31374" y="451919"/>
                      <a:pt x="31279" y="450872"/>
                    </a:cubicBezTo>
                    <a:cubicBezTo>
                      <a:pt x="31279" y="450776"/>
                      <a:pt x="31279" y="450681"/>
                      <a:pt x="31279" y="450586"/>
                    </a:cubicBezTo>
                    <a:cubicBezTo>
                      <a:pt x="33565" y="456872"/>
                      <a:pt x="35755" y="463159"/>
                      <a:pt x="35374" y="469922"/>
                    </a:cubicBezTo>
                    <a:cubicBezTo>
                      <a:pt x="33184" y="468683"/>
                      <a:pt x="30136" y="467064"/>
                      <a:pt x="27945" y="466016"/>
                    </a:cubicBezTo>
                    <a:cubicBezTo>
                      <a:pt x="703" y="500021"/>
                      <a:pt x="-8822" y="670423"/>
                      <a:pt x="9276" y="702236"/>
                    </a:cubicBezTo>
                    <a:cubicBezTo>
                      <a:pt x="11657" y="702617"/>
                      <a:pt x="11657" y="702617"/>
                      <a:pt x="51186" y="783580"/>
                    </a:cubicBezTo>
                    <a:cubicBezTo>
                      <a:pt x="48328" y="783580"/>
                      <a:pt x="44614" y="783770"/>
                      <a:pt x="41851" y="783866"/>
                    </a:cubicBezTo>
                    <a:cubicBezTo>
                      <a:pt x="46614" y="793867"/>
                      <a:pt x="81475" y="838920"/>
                      <a:pt x="81856" y="839301"/>
                    </a:cubicBezTo>
                    <a:cubicBezTo>
                      <a:pt x="85000" y="834634"/>
                      <a:pt x="88333" y="829871"/>
                      <a:pt x="72331" y="807107"/>
                    </a:cubicBezTo>
                    <a:cubicBezTo>
                      <a:pt x="64997" y="796724"/>
                      <a:pt x="56806" y="785009"/>
                      <a:pt x="42804" y="728430"/>
                    </a:cubicBezTo>
                    <a:cubicBezTo>
                      <a:pt x="60330" y="741194"/>
                      <a:pt x="62140" y="749576"/>
                      <a:pt x="64521" y="760148"/>
                    </a:cubicBezTo>
                    <a:cubicBezTo>
                      <a:pt x="66140" y="767673"/>
                      <a:pt x="68045" y="776150"/>
                      <a:pt x="71379" y="781484"/>
                    </a:cubicBezTo>
                    <a:cubicBezTo>
                      <a:pt x="78523" y="792914"/>
                      <a:pt x="87286" y="803106"/>
                      <a:pt x="94810" y="814155"/>
                    </a:cubicBezTo>
                    <a:cubicBezTo>
                      <a:pt x="104621" y="828538"/>
                      <a:pt x="121385" y="836539"/>
                      <a:pt x="129672" y="852350"/>
                    </a:cubicBezTo>
                    <a:cubicBezTo>
                      <a:pt x="136339" y="865019"/>
                      <a:pt x="133196" y="882068"/>
                      <a:pt x="146817" y="891689"/>
                    </a:cubicBezTo>
                    <a:cubicBezTo>
                      <a:pt x="148627" y="893022"/>
                      <a:pt x="151579" y="894070"/>
                      <a:pt x="153770" y="894832"/>
                    </a:cubicBezTo>
                    <a:cubicBezTo>
                      <a:pt x="157675" y="896356"/>
                      <a:pt x="162533" y="899118"/>
                      <a:pt x="166629" y="900166"/>
                    </a:cubicBezTo>
                    <a:cubicBezTo>
                      <a:pt x="180726" y="903785"/>
                      <a:pt x="195109" y="905976"/>
                      <a:pt x="209301" y="909405"/>
                    </a:cubicBezTo>
                    <a:cubicBezTo>
                      <a:pt x="223779" y="912929"/>
                      <a:pt x="239209" y="904547"/>
                      <a:pt x="253402" y="912644"/>
                    </a:cubicBezTo>
                    <a:cubicBezTo>
                      <a:pt x="285882" y="931122"/>
                      <a:pt x="285882" y="931122"/>
                      <a:pt x="297312" y="932360"/>
                    </a:cubicBezTo>
                    <a:cubicBezTo>
                      <a:pt x="299026" y="932551"/>
                      <a:pt x="301312" y="932837"/>
                      <a:pt x="303027" y="933027"/>
                    </a:cubicBezTo>
                    <a:cubicBezTo>
                      <a:pt x="354081" y="940171"/>
                      <a:pt x="375226" y="1003417"/>
                      <a:pt x="431138" y="1001417"/>
                    </a:cubicBezTo>
                    <a:cubicBezTo>
                      <a:pt x="455998" y="959888"/>
                      <a:pt x="471334" y="1009703"/>
                      <a:pt x="476858" y="1033040"/>
                    </a:cubicBezTo>
                    <a:cubicBezTo>
                      <a:pt x="478573" y="1040374"/>
                      <a:pt x="478573" y="1040374"/>
                      <a:pt x="464571" y="1071140"/>
                    </a:cubicBezTo>
                    <a:cubicBezTo>
                      <a:pt x="464380" y="1071616"/>
                      <a:pt x="450855" y="1126956"/>
                      <a:pt x="456665" y="1137338"/>
                    </a:cubicBezTo>
                    <a:cubicBezTo>
                      <a:pt x="457618" y="1139053"/>
                      <a:pt x="458761" y="1141339"/>
                      <a:pt x="459904" y="1142958"/>
                    </a:cubicBezTo>
                    <a:cubicBezTo>
                      <a:pt x="478287" y="1170200"/>
                      <a:pt x="553534" y="1244590"/>
                      <a:pt x="554106" y="1245161"/>
                    </a:cubicBezTo>
                    <a:cubicBezTo>
                      <a:pt x="572489" y="1261068"/>
                      <a:pt x="597445" y="1264688"/>
                      <a:pt x="616780" y="1278594"/>
                    </a:cubicBezTo>
                    <a:cubicBezTo>
                      <a:pt x="631544" y="1289167"/>
                      <a:pt x="642593" y="1310027"/>
                      <a:pt x="647927" y="1337268"/>
                    </a:cubicBezTo>
                    <a:cubicBezTo>
                      <a:pt x="648213" y="1338506"/>
                      <a:pt x="677074" y="1467951"/>
                      <a:pt x="727270" y="1538627"/>
                    </a:cubicBezTo>
                    <a:cubicBezTo>
                      <a:pt x="790993" y="1628257"/>
                      <a:pt x="852619" y="1618351"/>
                      <a:pt x="853096" y="1618160"/>
                    </a:cubicBezTo>
                    <a:cubicBezTo>
                      <a:pt x="793755" y="1587585"/>
                      <a:pt x="793755" y="1587585"/>
                      <a:pt x="799375" y="1562439"/>
                    </a:cubicBezTo>
                    <a:cubicBezTo>
                      <a:pt x="791183" y="1553676"/>
                      <a:pt x="791183" y="1553676"/>
                      <a:pt x="775562" y="1510814"/>
                    </a:cubicBezTo>
                    <a:cubicBezTo>
                      <a:pt x="777943" y="1510052"/>
                      <a:pt x="777943" y="1510052"/>
                      <a:pt x="789183" y="1510433"/>
                    </a:cubicBezTo>
                    <a:cubicBezTo>
                      <a:pt x="789088" y="1509290"/>
                      <a:pt x="789088" y="1509290"/>
                      <a:pt x="775562" y="1490525"/>
                    </a:cubicBezTo>
                    <a:cubicBezTo>
                      <a:pt x="785944" y="1481286"/>
                      <a:pt x="785944" y="1481286"/>
                      <a:pt x="785182" y="1473857"/>
                    </a:cubicBezTo>
                    <a:cubicBezTo>
                      <a:pt x="785944" y="1473380"/>
                      <a:pt x="786992" y="1472714"/>
                      <a:pt x="787754" y="1472237"/>
                    </a:cubicBezTo>
                    <a:cubicBezTo>
                      <a:pt x="806137" y="1477857"/>
                      <a:pt x="812329" y="1462617"/>
                      <a:pt x="807566" y="1455664"/>
                    </a:cubicBezTo>
                    <a:lnTo>
                      <a:pt x="802137" y="1448044"/>
                    </a:lnTo>
                    <a:cubicBezTo>
                      <a:pt x="844047" y="1446901"/>
                      <a:pt x="861859" y="1345555"/>
                      <a:pt x="861954" y="1344507"/>
                    </a:cubicBezTo>
                    <a:cubicBezTo>
                      <a:pt x="867955" y="1331553"/>
                      <a:pt x="883766" y="1323933"/>
                      <a:pt x="890243" y="1321171"/>
                    </a:cubicBezTo>
                    <a:cubicBezTo>
                      <a:pt x="905102" y="1314980"/>
                      <a:pt x="905293" y="1297549"/>
                      <a:pt x="915770" y="1288024"/>
                    </a:cubicBezTo>
                    <a:cubicBezTo>
                      <a:pt x="920533" y="1283738"/>
                      <a:pt x="924724" y="1283642"/>
                      <a:pt x="928248" y="1284119"/>
                    </a:cubicBezTo>
                    <a:cubicBezTo>
                      <a:pt x="934344" y="1284881"/>
                      <a:pt x="934820" y="1284976"/>
                      <a:pt x="935677" y="1279166"/>
                    </a:cubicBezTo>
                    <a:cubicBezTo>
                      <a:pt x="937392" y="1266497"/>
                      <a:pt x="936249" y="1253639"/>
                      <a:pt x="936820" y="1240970"/>
                    </a:cubicBezTo>
                    <a:cubicBezTo>
                      <a:pt x="937201" y="1233827"/>
                      <a:pt x="933010" y="1226492"/>
                      <a:pt x="937678" y="1219539"/>
                    </a:cubicBezTo>
                    <a:cubicBezTo>
                      <a:pt x="943202" y="1211538"/>
                      <a:pt x="945202" y="1208490"/>
                      <a:pt x="941297" y="1203251"/>
                    </a:cubicBezTo>
                    <a:cubicBezTo>
                      <a:pt x="940630" y="1202299"/>
                      <a:pt x="939773" y="1200775"/>
                      <a:pt x="939583" y="1199632"/>
                    </a:cubicBezTo>
                    <a:cubicBezTo>
                      <a:pt x="974635" y="1186868"/>
                      <a:pt x="987112" y="1148864"/>
                      <a:pt x="987112" y="1148578"/>
                    </a:cubicBezTo>
                    <a:cubicBezTo>
                      <a:pt x="987112" y="1148197"/>
                      <a:pt x="987208" y="1147530"/>
                      <a:pt x="987112" y="1147149"/>
                    </a:cubicBezTo>
                    <a:cubicBezTo>
                      <a:pt x="985969" y="1142863"/>
                      <a:pt x="982540" y="1139815"/>
                      <a:pt x="981778" y="1135624"/>
                    </a:cubicBezTo>
                    <a:close/>
                    <a:moveTo>
                      <a:pt x="102811" y="343525"/>
                    </a:moveTo>
                    <a:cubicBezTo>
                      <a:pt x="115194" y="339429"/>
                      <a:pt x="128338" y="335619"/>
                      <a:pt x="141769" y="331904"/>
                    </a:cubicBezTo>
                    <a:cubicBezTo>
                      <a:pt x="128338" y="335619"/>
                      <a:pt x="115289" y="339429"/>
                      <a:pt x="102811" y="343525"/>
                    </a:cubicBezTo>
                    <a:close/>
                    <a:moveTo>
                      <a:pt x="500290" y="1066568"/>
                    </a:moveTo>
                    <a:cubicBezTo>
                      <a:pt x="516101" y="1064567"/>
                      <a:pt x="532198" y="1062662"/>
                      <a:pt x="549153" y="1060662"/>
                    </a:cubicBezTo>
                    <a:cubicBezTo>
                      <a:pt x="533627" y="1062472"/>
                      <a:pt x="517435" y="1064377"/>
                      <a:pt x="500290" y="1066568"/>
                    </a:cubicBezTo>
                    <a:close/>
                    <a:moveTo>
                      <a:pt x="855477" y="1288500"/>
                    </a:moveTo>
                    <a:cubicBezTo>
                      <a:pt x="854810" y="1282309"/>
                      <a:pt x="852715" y="1262211"/>
                      <a:pt x="849476" y="1226492"/>
                    </a:cubicBezTo>
                    <a:cubicBezTo>
                      <a:pt x="851381" y="1247352"/>
                      <a:pt x="853381" y="1268021"/>
                      <a:pt x="855572" y="1289834"/>
                    </a:cubicBezTo>
                    <a:cubicBezTo>
                      <a:pt x="855572" y="1289357"/>
                      <a:pt x="855572" y="1288881"/>
                      <a:pt x="855477" y="1288500"/>
                    </a:cubicBezTo>
                    <a:close/>
                    <a:moveTo>
                      <a:pt x="838618" y="1094476"/>
                    </a:moveTo>
                    <a:cubicBezTo>
                      <a:pt x="838713" y="1095619"/>
                      <a:pt x="838808" y="1096762"/>
                      <a:pt x="838903" y="1097905"/>
                    </a:cubicBezTo>
                    <a:cubicBezTo>
                      <a:pt x="838808" y="1096762"/>
                      <a:pt x="838713" y="1095619"/>
                      <a:pt x="838618" y="1094476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xmlns="" id="{7E8A99E6-0CBD-4C5F-9E3F-7B4F7F2305D3}"/>
                  </a:ext>
                </a:extLst>
              </p:cNvPr>
              <p:cNvSpPr/>
              <p:nvPr/>
            </p:nvSpPr>
            <p:spPr>
              <a:xfrm>
                <a:off x="1044889" y="3579772"/>
                <a:ext cx="21892" cy="11198"/>
              </a:xfrm>
              <a:custGeom>
                <a:avLst/>
                <a:gdLst>
                  <a:gd name="connsiteX0" fmla="*/ 1695 w 19050"/>
                  <a:gd name="connsiteY0" fmla="*/ 375 h 9525"/>
                  <a:gd name="connsiteX1" fmla="*/ 8934 w 19050"/>
                  <a:gd name="connsiteY1" fmla="*/ 10852 h 9525"/>
                  <a:gd name="connsiteX2" fmla="*/ 27032 w 19050"/>
                  <a:gd name="connsiteY2" fmla="*/ 8281 h 9525"/>
                  <a:gd name="connsiteX3" fmla="*/ 16459 w 19050"/>
                  <a:gd name="connsiteY3" fmla="*/ 2851 h 9525"/>
                  <a:gd name="connsiteX4" fmla="*/ 1695 w 19050"/>
                  <a:gd name="connsiteY4" fmla="*/ 37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9525">
                    <a:moveTo>
                      <a:pt x="1695" y="375"/>
                    </a:moveTo>
                    <a:cubicBezTo>
                      <a:pt x="-3067" y="3613"/>
                      <a:pt x="3124" y="9805"/>
                      <a:pt x="8934" y="10852"/>
                    </a:cubicBezTo>
                    <a:cubicBezTo>
                      <a:pt x="13125" y="11519"/>
                      <a:pt x="26555" y="9709"/>
                      <a:pt x="27032" y="8281"/>
                    </a:cubicBezTo>
                    <a:cubicBezTo>
                      <a:pt x="27317" y="7614"/>
                      <a:pt x="26365" y="5899"/>
                      <a:pt x="16459" y="2851"/>
                    </a:cubicBezTo>
                    <a:cubicBezTo>
                      <a:pt x="5505" y="-578"/>
                      <a:pt x="3981" y="-197"/>
                      <a:pt x="1695" y="375"/>
                    </a:cubicBezTo>
                    <a:close/>
                  </a:path>
                </a:pathLst>
              </a:custGeom>
              <a:solidFill>
                <a:srgbClr val="91DA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052" y="115735"/>
            <a:ext cx="6214793" cy="355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ФОТО\среда воскобович\IMG-20210112-WA0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205" y="495531"/>
            <a:ext cx="4390089" cy="5866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ФОТО\среда воскобович\IMG-20210112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016" y="3499749"/>
            <a:ext cx="4454030" cy="334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utoRev="1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0" dur="2500" fill="hold"/>
                                        <p:tgtEl>
                                          <p:spTgt spid="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7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 animBg="1"/>
      <p:bldP spid="774" grpId="0" animBg="1"/>
      <p:bldP spid="774" grpId="1" animBg="1"/>
      <p:bldP spid="773" grpId="0" animBg="1"/>
      <p:bldP spid="773" grpId="1" animBg="1"/>
      <p:bldP spid="95" grpId="0" animBg="1"/>
      <p:bldP spid="96" grpId="0" animBg="1"/>
      <p:bldP spid="97" grpId="0" animBg="1"/>
      <p:bldP spid="98" grpId="0" animBg="1"/>
      <p:bldP spid="767" grpId="0" animBg="1"/>
      <p:bldP spid="678" grpId="0" animBg="1"/>
      <p:bldP spid="679" grpId="0" animBg="1"/>
      <p:bldP spid="680" grpId="0" animBg="1"/>
      <p:bldP spid="6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E3916A-15F0-489A-BC5D-625CFC60EDE3}"/>
              </a:ext>
            </a:extLst>
          </p:cNvPr>
          <p:cNvSpPr/>
          <p:nvPr/>
        </p:nvSpPr>
        <p:spPr>
          <a:xfrm>
            <a:off x="0" y="1"/>
            <a:ext cx="12192000" cy="2495548"/>
          </a:xfrm>
          <a:prstGeom prst="rect">
            <a:avLst/>
          </a:prstGeom>
          <a:solidFill>
            <a:srgbClr val="91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72F02C5-C004-4AFF-BBE9-847EDCE859D1}"/>
              </a:ext>
            </a:extLst>
          </p:cNvPr>
          <p:cNvSpPr/>
          <p:nvPr/>
        </p:nvSpPr>
        <p:spPr>
          <a:xfrm>
            <a:off x="1793758" y="-356921"/>
            <a:ext cx="1138004" cy="1138004"/>
          </a:xfrm>
          <a:prstGeom prst="round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0D70579-3F69-47D9-9357-DDE30898379B}"/>
              </a:ext>
            </a:extLst>
          </p:cNvPr>
          <p:cNvGrpSpPr/>
          <p:nvPr/>
        </p:nvGrpSpPr>
        <p:grpSpPr>
          <a:xfrm>
            <a:off x="0" y="6478490"/>
            <a:ext cx="11791666" cy="90044"/>
            <a:chOff x="0" y="6050978"/>
            <a:chExt cx="12192000" cy="9004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749F723-79CC-418B-A071-BD701F574F59}"/>
                </a:ext>
              </a:extLst>
            </p:cNvPr>
            <p:cNvCxnSpPr/>
            <p:nvPr/>
          </p:nvCxnSpPr>
          <p:spPr>
            <a:xfrm>
              <a:off x="0" y="6096000"/>
              <a:ext cx="1219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56CBEFD9-9E9F-48E5-81C2-56F15C3701F5}"/>
                </a:ext>
              </a:extLst>
            </p:cNvPr>
            <p:cNvSpPr/>
            <p:nvPr/>
          </p:nvSpPr>
          <p:spPr>
            <a:xfrm>
              <a:off x="1789794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2FCCACC4-DDF9-49B6-8717-A3E2777873F2}"/>
                </a:ext>
              </a:extLst>
            </p:cNvPr>
            <p:cNvSpPr/>
            <p:nvPr/>
          </p:nvSpPr>
          <p:spPr>
            <a:xfrm>
              <a:off x="5193732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7D5E4672-30FC-4F9F-BAFC-EE0D91D193CF}"/>
                </a:ext>
              </a:extLst>
            </p:cNvPr>
            <p:cNvSpPr/>
            <p:nvPr/>
          </p:nvSpPr>
          <p:spPr>
            <a:xfrm>
              <a:off x="6895702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591656F-86B7-4483-BF44-1C55B7CE866D}"/>
                </a:ext>
              </a:extLst>
            </p:cNvPr>
            <p:cNvSpPr/>
            <p:nvPr/>
          </p:nvSpPr>
          <p:spPr>
            <a:xfrm>
              <a:off x="8597671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4BD4688D-C3C4-42E9-BCEC-B2D1D88FFA0A}"/>
                </a:ext>
              </a:extLst>
            </p:cNvPr>
            <p:cNvSpPr/>
            <p:nvPr/>
          </p:nvSpPr>
          <p:spPr>
            <a:xfrm>
              <a:off x="10299640" y="6050978"/>
              <a:ext cx="102614" cy="90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92C1764-3CC1-4208-8B89-810C00BB53AF}"/>
                </a:ext>
              </a:extLst>
            </p:cNvPr>
            <p:cNvSpPr/>
            <p:nvPr/>
          </p:nvSpPr>
          <p:spPr>
            <a:xfrm>
              <a:off x="3491763" y="6050978"/>
              <a:ext cx="102614" cy="90044"/>
            </a:xfrm>
            <a:prstGeom prst="ellipse">
              <a:avLst/>
            </a:prstGeom>
            <a:gradFill>
              <a:gsLst>
                <a:gs pos="0">
                  <a:srgbClr val="5C74DC"/>
                </a:gs>
                <a:gs pos="100000">
                  <a:schemeClr val="accent1">
                    <a:alpha val="0"/>
                  </a:schemeClr>
                </a:gs>
              </a:gsLst>
              <a:lin ang="2700000" scaled="0"/>
            </a:gradFill>
            <a:ln w="19050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7D61CA77-661A-493B-B551-1180F01E00AE}"/>
              </a:ext>
            </a:extLst>
          </p:cNvPr>
          <p:cNvSpPr/>
          <p:nvPr/>
        </p:nvSpPr>
        <p:spPr>
          <a:xfrm>
            <a:off x="1877748" y="2876175"/>
            <a:ext cx="485012" cy="485012"/>
          </a:xfrm>
          <a:prstGeom prst="roundRect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6B644092-37F5-47B0-9EEE-45CA62204259}"/>
              </a:ext>
            </a:extLst>
          </p:cNvPr>
          <p:cNvSpPr/>
          <p:nvPr/>
        </p:nvSpPr>
        <p:spPr>
          <a:xfrm>
            <a:off x="9349894" y="2550079"/>
            <a:ext cx="1383826" cy="1383825"/>
          </a:xfrm>
          <a:prstGeom prst="round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C7810B5-9227-45F0-A075-89833E44E288}"/>
              </a:ext>
            </a:extLst>
          </p:cNvPr>
          <p:cNvSpPr/>
          <p:nvPr/>
        </p:nvSpPr>
        <p:spPr>
          <a:xfrm>
            <a:off x="2120254" y="137993"/>
            <a:ext cx="7783228" cy="672872"/>
          </a:xfrm>
          <a:prstGeom prst="roundRect">
            <a:avLst>
              <a:gd name="adj" fmla="val 2907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Georgia" pitchFamily="18" charset="0"/>
              </a:rPr>
              <a:t>Измерение и оценка качества инновации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icksand Medium"/>
            </a:endParaRPr>
          </a:p>
        </p:txBody>
      </p:sp>
      <p:graphicFrame>
        <p:nvGraphicFramePr>
          <p:cNvPr id="27" name="Диаграмма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458608"/>
              </p:ext>
            </p:extLst>
          </p:nvPr>
        </p:nvGraphicFramePr>
        <p:xfrm>
          <a:off x="517528" y="1551152"/>
          <a:ext cx="10756609" cy="476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Поле 3"/>
          <p:cNvSpPr txBox="1">
            <a:spLocks noChangeArrowheads="1"/>
          </p:cNvSpPr>
          <p:nvPr/>
        </p:nvSpPr>
        <p:spPr bwMode="auto">
          <a:xfrm>
            <a:off x="2120254" y="1247775"/>
            <a:ext cx="2902938" cy="450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Начало второго этапа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Поле 2"/>
          <p:cNvSpPr txBox="1">
            <a:spLocks noChangeArrowheads="1"/>
          </p:cNvSpPr>
          <p:nvPr/>
        </p:nvSpPr>
        <p:spPr bwMode="auto">
          <a:xfrm>
            <a:off x="7078499" y="1247775"/>
            <a:ext cx="3122405" cy="450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Завершение  второго этапа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05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1.875E-6 -0.0717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2.29167E-6 -0.23704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2.77556E-17 -0.23403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8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49" grpId="0" animBg="1"/>
      <p:bldP spid="49" grpId="1" animBg="1"/>
      <p:bldP spid="49" grpId="2" animBg="1"/>
      <p:bldP spid="48" grpId="0" animBg="1"/>
      <p:bldP spid="48" grpId="1" animBg="1"/>
      <p:bldP spid="48" grpId="2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Custom 6">
      <a:dk1>
        <a:srgbClr val="000000"/>
      </a:dk1>
      <a:lt1>
        <a:srgbClr val="FFFFFF"/>
      </a:lt1>
      <a:dk2>
        <a:srgbClr val="013A8C"/>
      </a:dk2>
      <a:lt2>
        <a:srgbClr val="939598"/>
      </a:lt2>
      <a:accent1>
        <a:srgbClr val="C0D9E4"/>
      </a:accent1>
      <a:accent2>
        <a:srgbClr val="8CA6BE"/>
      </a:accent2>
      <a:accent3>
        <a:srgbClr val="FFFFFF"/>
      </a:accent3>
      <a:accent4>
        <a:srgbClr val="000000"/>
      </a:accent4>
      <a:accent5>
        <a:srgbClr val="DFE6EC"/>
      </a:accent5>
      <a:accent6>
        <a:srgbClr val="7E96AC"/>
      </a:accent6>
      <a:hlink>
        <a:srgbClr val="507290"/>
      </a:hlink>
      <a:folHlink>
        <a:srgbClr val="EAEAEA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13A81"/>
        </a:dk2>
        <a:lt2>
          <a:srgbClr val="939598"/>
        </a:lt2>
        <a:accent1>
          <a:srgbClr val="C5D3DF"/>
        </a:accent1>
        <a:accent2>
          <a:srgbClr val="8CA6BE"/>
        </a:accent2>
        <a:accent3>
          <a:srgbClr val="FFFFFF"/>
        </a:accent3>
        <a:accent4>
          <a:srgbClr val="000000"/>
        </a:accent4>
        <a:accent5>
          <a:srgbClr val="DFE6EC"/>
        </a:accent5>
        <a:accent6>
          <a:srgbClr val="7E96AC"/>
        </a:accent6>
        <a:hlink>
          <a:srgbClr val="50729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hite">
  <a:themeElements>
    <a:clrScheme name="Clean">
      <a:dk1>
        <a:srgbClr val="5D5F60"/>
      </a:dk1>
      <a:lt1>
        <a:srgbClr val="F6F7F8"/>
      </a:lt1>
      <a:dk2>
        <a:srgbClr val="929495"/>
      </a:dk2>
      <a:lt2>
        <a:srgbClr val="E4E6E7"/>
      </a:lt2>
      <a:accent1>
        <a:srgbClr val="46A6D5"/>
      </a:accent1>
      <a:accent2>
        <a:srgbClr val="47A7D5"/>
      </a:accent2>
      <a:accent3>
        <a:srgbClr val="47A6D4"/>
      </a:accent3>
      <a:accent4>
        <a:srgbClr val="47A6D4"/>
      </a:accent4>
      <a:accent5>
        <a:srgbClr val="46A6D4"/>
      </a:accent5>
      <a:accent6>
        <a:srgbClr val="47A6D4"/>
      </a:accent6>
      <a:hlink>
        <a:srgbClr val="49A7D5"/>
      </a:hlink>
      <a:folHlink>
        <a:srgbClr val="47A6D5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A4C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699</Words>
  <Application>Microsoft Office PowerPoint</Application>
  <PresentationFormat>Произвольный</PresentationFormat>
  <Paragraphs>157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Cover and End Slide Master</vt:lpstr>
      <vt:lpstr>Contents Slide Master</vt:lpstr>
      <vt:lpstr>Section Break Slide Master</vt:lpstr>
      <vt:lpstr>Тема Office</vt:lpstr>
      <vt:lpstr>blank</vt:lpstr>
      <vt:lpstr>White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Idea</cp:lastModifiedBy>
  <cp:revision>143</cp:revision>
  <dcterms:created xsi:type="dcterms:W3CDTF">2018-04-24T17:14:44Z</dcterms:created>
  <dcterms:modified xsi:type="dcterms:W3CDTF">2021-01-22T02:39:45Z</dcterms:modified>
</cp:coreProperties>
</file>