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E43FCE96-BAB5-4564-A7D1-8CBADB61FC03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EDCFD67-22EB-4277-BB57-FB8255697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156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CE96-BAB5-4564-A7D1-8CBADB61FC03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CFD67-22EB-4277-BB57-FB8255697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921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CE96-BAB5-4564-A7D1-8CBADB61FC03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CFD67-22EB-4277-BB57-FB8255697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708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CE96-BAB5-4564-A7D1-8CBADB61FC03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CFD67-22EB-4277-BB57-FB8255697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699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CE96-BAB5-4564-A7D1-8CBADB61FC03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CFD67-22EB-4277-BB57-FB8255697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281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CE96-BAB5-4564-A7D1-8CBADB61FC03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CFD67-22EB-4277-BB57-FB8255697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281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CE96-BAB5-4564-A7D1-8CBADB61FC03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CFD67-22EB-4277-BB57-FB8255697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507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CE96-BAB5-4564-A7D1-8CBADB61FC03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CFD67-22EB-4277-BB57-FB8255697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994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CE96-BAB5-4564-A7D1-8CBADB61FC03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CFD67-22EB-4277-BB57-FB8255697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675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CE96-BAB5-4564-A7D1-8CBADB61FC03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EDCFD67-22EB-4277-BB57-FB8255697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234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E43FCE96-BAB5-4564-A7D1-8CBADB61FC03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EDCFD67-22EB-4277-BB57-FB8255697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6899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E43FCE96-BAB5-4564-A7D1-8CBADB61FC03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FEDCFD67-22EB-4277-BB57-FB8255697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511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6364" y="930487"/>
            <a:ext cx="10782300" cy="3352800"/>
          </a:xfrm>
        </p:spPr>
        <p:txBody>
          <a:bodyPr/>
          <a:lstStyle/>
          <a:p>
            <a:pPr algn="ctr"/>
            <a:r>
              <a:rPr lang="ru-RU" dirty="0" smtClean="0"/>
              <a:t>Прием </a:t>
            </a:r>
            <a:br>
              <a:rPr lang="ru-RU" dirty="0" smtClean="0"/>
            </a:br>
            <a:r>
              <a:rPr lang="ru-RU" dirty="0" smtClean="0"/>
              <a:t>«Ключевые слова»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62072" y="5109846"/>
            <a:ext cx="9228201" cy="1645920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dirty="0" smtClean="0"/>
              <a:t>Группа №5: Ланина Е.В.</a:t>
            </a:r>
          </a:p>
          <a:p>
            <a:pPr algn="r"/>
            <a:r>
              <a:rPr lang="ru-RU" dirty="0"/>
              <a:t>	</a:t>
            </a:r>
            <a:r>
              <a:rPr lang="ru-RU" dirty="0" smtClean="0"/>
              <a:t>	Любимова О.Н.</a:t>
            </a:r>
          </a:p>
          <a:p>
            <a:pPr algn="r"/>
            <a:r>
              <a:rPr lang="ru-RU" dirty="0" err="1" smtClean="0"/>
              <a:t>Шамоян</a:t>
            </a:r>
            <a:r>
              <a:rPr lang="ru-RU" dirty="0" smtClean="0"/>
              <a:t> А.М.</a:t>
            </a:r>
          </a:p>
          <a:p>
            <a:pPr algn="r"/>
            <a:r>
              <a:rPr lang="ru-RU" dirty="0" smtClean="0"/>
              <a:t>Ярошенко О.Л.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780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Правила молодых дворян при Петре </a:t>
            </a:r>
            <a:r>
              <a:rPr lang="en-US" dirty="0"/>
              <a:t>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7224" y="2491740"/>
            <a:ext cx="10753725" cy="3766185"/>
          </a:xfrm>
        </p:spPr>
        <p:txBody>
          <a:bodyPr>
            <a:normAutofit lnSpcReduction="10000"/>
          </a:bodyPr>
          <a:lstStyle/>
          <a:p>
            <a:pPr marL="0" lvl="2" indent="446088" algn="just">
              <a:tabLst>
                <a:tab pos="0" algn="l"/>
              </a:tabLst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Юные дворяне должны были в обиходе проявлять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учтивость и вежливость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, а дерзость и драчливость были недопустимы.</a:t>
            </a:r>
          </a:p>
          <a:p>
            <a:pPr marL="0" lvl="2" indent="446088" algn="just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Требовалось, чтобы юные дворяне проявляли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уважение к родителям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: «…впервые наипаче всего должны дети отца и матерь великой чести содержать». </a:t>
            </a:r>
          </a:p>
          <a:p>
            <a:pPr marL="0" lvl="2" indent="446088" algn="just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Правила учтивого поведения требовали, чтобы при приветствии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снимали шляпу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0" lvl="2" indent="446088" algn="just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При разговоре должно «благочинно, учтиво, вежливо но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не много говорить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. Потом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слушать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других и речи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не перебивать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, но дать все выговорить и потом мнений свое, что достойно, предъявить».</a:t>
            </a:r>
          </a:p>
          <a:p>
            <a:pPr marL="0" lvl="2" indent="446088" algn="just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Правило поведения за столом предписывали, что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должно тихо и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смирно прямо сидеть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». 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64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2909993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406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1490" y="3977640"/>
            <a:ext cx="11269979" cy="2388869"/>
          </a:xfrm>
        </p:spPr>
        <p:txBody>
          <a:bodyPr>
            <a:noAutofit/>
          </a:bodyPr>
          <a:lstStyle/>
          <a:p>
            <a:r>
              <a:rPr lang="ru-RU" sz="4000" b="1" i="1" dirty="0" smtClean="0"/>
              <a:t>	</a:t>
            </a: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</a:rPr>
              <a:t>Любой </a:t>
            </a:r>
            <a:r>
              <a:rPr lang="ru-RU" sz="4000" b="1" i="1" dirty="0">
                <a:solidFill>
                  <a:schemeClr val="accent1">
                    <a:lumMod val="75000"/>
                  </a:schemeClr>
                </a:solidFill>
              </a:rPr>
              <a:t>объем информации можно сжать до одной фразы, до определенной схемы. Редукция как упрощение, сведение к общему наглядно присутствует в следующих приемах педагогической техники.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810" y="0"/>
            <a:ext cx="5013960" cy="3743757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77864" y="902382"/>
            <a:ext cx="3979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cap="all" dirty="0" smtClean="0">
                <a:solidFill>
                  <a:schemeClr val="accent1">
                    <a:lumMod val="75000"/>
                  </a:schemeClr>
                </a:solidFill>
              </a:rPr>
              <a:t>ТЕХНИКА СЖАТИЯ УЧЕБНОЙ ИНФОРМАЦИИ</a:t>
            </a:r>
            <a:endParaRPr lang="ru-RU" sz="4000" b="1" i="1" cap="all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11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«Ключевые слова»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057400"/>
            <a:ext cx="7552943" cy="3771899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Работу на 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>уроке можно осуществить многими методами, в том числе и хорошо известными, например, «ключевые слова», по которым можно придумать рассказ или расставить их в определенной последовательности, а затем, на стадии осмысления искать подтверждение своим предположениям, расширяя материал.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261" y="2057400"/>
            <a:ext cx="4122296" cy="3352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19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30606"/>
            <a:ext cx="12192000" cy="826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23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772775" cy="1658198"/>
          </a:xfrm>
        </p:spPr>
        <p:txBody>
          <a:bodyPr/>
          <a:lstStyle/>
          <a:p>
            <a:r>
              <a:rPr lang="ru-RU" dirty="0" smtClean="0"/>
              <a:t>Варианты работы на уроке: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1474" y="1658198"/>
            <a:ext cx="4314825" cy="470831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Учитель выбирает из текста 4-5 ключевых слов и выписывает их на доску. После этого он выбирает один из вариантов работы с терминами:</a:t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773" y="1453037"/>
            <a:ext cx="6551297" cy="4913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45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85561" y="742950"/>
            <a:ext cx="5806439" cy="5560695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2 вариант.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 Учащимся предлагается в группе или индивидуально составить и записать свою версию рассказа, употребив все предложенные ключевые термины.</a:t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7660" y="645706"/>
            <a:ext cx="55930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1 вариант.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 Парам отводится 5 минут на то, чтобы методом мозговой атаки дать общую трактовку этих терминов и предположить, как они будут фигурировать в последующем тексте.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7660" y="4221242"/>
            <a:ext cx="1133856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При знакомстве с исходным содержанием, учащиеся сопоставляют "свою" версию и версию "оригинального текста". При этом на стадии "рефлексии" целесообразно вернуться к ключевым терминам и обсудить обнаруженные совпадения и выявленные разногласия. Использование данной формы развивает воображение, фантазию, способствует активизации внимания при знакомстве с текстом оригинала. Предметная сфера не ограничена.</a:t>
            </a:r>
            <a:endParaRPr lang="ru-RU" sz="2000" b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3646170"/>
            <a:ext cx="12192000" cy="685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6092190" y="0"/>
            <a:ext cx="45720" cy="3738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468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Пример: Прочитай ключевые слова. Все ли они соответствуют теме урока?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 txBox="1">
            <a:spLocks noGrp="1"/>
          </p:cNvSpPr>
          <p:nvPr>
            <p:ph idx="1"/>
          </p:nvPr>
        </p:nvSpPr>
        <p:spPr>
          <a:xfrm>
            <a:off x="693418" y="2157731"/>
            <a:ext cx="10753725" cy="4741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Тема урока: «Устройство компьютера»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Процессор;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Мышь;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Клавиатура;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Монитор;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Информация;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Пиксель;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Скорость;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Объем;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Память;</a:t>
            </a:r>
          </a:p>
          <a:p>
            <a:pPr marL="285750" indent="-285750">
              <a:buFontTx/>
              <a:buChar char="-"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4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player.myshared.ru/6/768312/slides/slide_11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8" t="6449" r="3258" b="11400"/>
          <a:stretch/>
        </p:blipFill>
        <p:spPr bwMode="auto">
          <a:xfrm>
            <a:off x="2000250" y="480060"/>
            <a:ext cx="9315450" cy="611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702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7224" y="1805940"/>
            <a:ext cx="10753725" cy="3766185"/>
          </a:xfrm>
        </p:spPr>
        <p:txBody>
          <a:bodyPr>
            <a:normAutofit lnSpcReduction="10000"/>
          </a:bodyPr>
          <a:lstStyle/>
          <a:p>
            <a:pPr marL="0" lvl="2" indent="446088" algn="just">
              <a:tabLst>
                <a:tab pos="0" algn="l"/>
              </a:tabLst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Юные дворяне должны были в обиходе проявлять учтивость и вежливость, а дерзость и драчливость были недопустимы.</a:t>
            </a:r>
          </a:p>
          <a:p>
            <a:pPr marL="0" lvl="2" indent="446088" algn="just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Требовалось, чтобы юные дворяне проявляли уважение к родителям: «…впервые наипаче всего должны дети отца и матерь великой чести содержать». </a:t>
            </a:r>
          </a:p>
          <a:p>
            <a:pPr marL="0" lvl="2" indent="446088" algn="just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Правила учтивого поведения требовали, чтобы при приветствии снимали шляпу.</a:t>
            </a:r>
          </a:p>
          <a:p>
            <a:pPr marL="0" lvl="2" indent="446088" algn="just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При разговоре должно «благочинно, учтиво, вежливо но не много говорить. Потом слушать других и речи не перебивать, но дать все выговорить и потом мнений свое, что достойно, предъявить».</a:t>
            </a:r>
          </a:p>
          <a:p>
            <a:pPr marL="0" lvl="2" indent="446088" algn="just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Правило поведения за столом предписывали, что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должно тихо и смирно прямо сидеть». 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32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Метрополи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Метрополия</Template>
  <TotalTime>72</TotalTime>
  <Words>352</Words>
  <Application>Microsoft Office PowerPoint</Application>
  <PresentationFormat>Широкоэкранный</PresentationFormat>
  <Paragraphs>37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 Light</vt:lpstr>
      <vt:lpstr>Метрополия</vt:lpstr>
      <vt:lpstr>Прием  «Ключевые слова»</vt:lpstr>
      <vt:lpstr> Любой объем информации можно сжать до одной фразы, до определенной схемы. Редукция как упрощение, сведение к общему наглядно присутствует в следующих приемах педагогической техники.</vt:lpstr>
      <vt:lpstr>«Ключевые слова»</vt:lpstr>
      <vt:lpstr>Презентация PowerPoint</vt:lpstr>
      <vt:lpstr>Варианты работы на уроке:</vt:lpstr>
      <vt:lpstr>Презентация PowerPoint</vt:lpstr>
      <vt:lpstr>Пример: Прочитай ключевые слова. Все ли они соответствуют теме урока?</vt:lpstr>
      <vt:lpstr>Презентация PowerPoint</vt:lpstr>
      <vt:lpstr>Презентация PowerPoint</vt:lpstr>
      <vt:lpstr>Правила молодых дворян при Петре I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Прием  «Ключевые слова»</dc:title>
  <dc:creator>Слушатель</dc:creator>
  <cp:lastModifiedBy>Слушатель</cp:lastModifiedBy>
  <cp:revision>9</cp:revision>
  <dcterms:created xsi:type="dcterms:W3CDTF">2018-04-05T06:16:02Z</dcterms:created>
  <dcterms:modified xsi:type="dcterms:W3CDTF">2018-04-05T08:57:23Z</dcterms:modified>
</cp:coreProperties>
</file>