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Родители</c:v>
                </c:pt>
                <c:pt idx="1">
                  <c:v>Дети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0.05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Родители</c:v>
                </c:pt>
                <c:pt idx="1">
                  <c:v>Дети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0.26</c:v>
                </c:pt>
                <c:pt idx="1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Родители</c:v>
                </c:pt>
                <c:pt idx="1">
                  <c:v>Дети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237376"/>
        <c:axId val="241492736"/>
        <c:axId val="0"/>
      </c:bar3DChart>
      <c:catAx>
        <c:axId val="239237376"/>
        <c:scaling>
          <c:orientation val="minMax"/>
        </c:scaling>
        <c:delete val="0"/>
        <c:axPos val="b"/>
        <c:majorTickMark val="none"/>
        <c:minorTickMark val="none"/>
        <c:tickLblPos val="low"/>
        <c:crossAx val="241492736"/>
        <c:crosses val="autoZero"/>
        <c:auto val="1"/>
        <c:lblAlgn val="ctr"/>
        <c:lblOffset val="100"/>
        <c:tickLblSkip val="1"/>
        <c:noMultiLvlLbl val="0"/>
      </c:catAx>
      <c:valAx>
        <c:axId val="241492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9237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33DD8-66BF-40E1-B5E6-5E1C369E1DD6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8A37F2-E699-4A17-8C08-12936A109186}">
      <dgm:prSet phldrT="[Текст]"/>
      <dgm:spPr>
        <a:xfrm rot="5400000">
          <a:off x="-219471" y="219479"/>
          <a:ext cx="1463145" cy="1024202"/>
        </a:xfrm>
        <a:solidFill>
          <a:srgbClr val="AEBA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1</a:t>
          </a:r>
          <a:endParaRPr lang="ru-RU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A42B54E-01AD-4B1E-8665-53472224F332}" type="parTrans" cxnId="{6A169070-76DF-4456-B6FA-E0CC5E3DCFB0}">
      <dgm:prSet/>
      <dgm:spPr/>
      <dgm:t>
        <a:bodyPr/>
        <a:lstStyle/>
        <a:p>
          <a:endParaRPr lang="ru-RU"/>
        </a:p>
      </dgm:t>
    </dgm:pt>
    <dgm:pt modelId="{A7DA1475-5DC2-4160-801C-A8F6B5ECAA2B}" type="sibTrans" cxnId="{6A169070-76DF-4456-B6FA-E0CC5E3DCFB0}">
      <dgm:prSet/>
      <dgm:spPr/>
      <dgm:t>
        <a:bodyPr/>
        <a:lstStyle/>
        <a:p>
          <a:endParaRPr lang="ru-RU"/>
        </a:p>
      </dgm:t>
    </dgm:pt>
    <dgm:pt modelId="{B0E42756-E68B-45F6-B8E6-4A62D3C52FCC}">
      <dgm:prSet phldrT="[Текст]"/>
      <dgm:spPr>
        <a:xfrm rot="5400000">
          <a:off x="4100578" y="-1757866"/>
          <a:ext cx="951044" cy="71037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6DA27D5-49D8-4AEF-89ED-2964263322E4}" type="parTrans" cxnId="{7F6954D8-BCDE-4920-A786-D0C48FFCE2E7}">
      <dgm:prSet/>
      <dgm:spPr/>
      <dgm:t>
        <a:bodyPr/>
        <a:lstStyle/>
        <a:p>
          <a:endParaRPr lang="ru-RU"/>
        </a:p>
      </dgm:t>
    </dgm:pt>
    <dgm:pt modelId="{E22EC286-BA4A-4430-9C35-5F0F8E741D65}" type="sibTrans" cxnId="{7F6954D8-BCDE-4920-A786-D0C48FFCE2E7}">
      <dgm:prSet/>
      <dgm:spPr/>
      <dgm:t>
        <a:bodyPr/>
        <a:lstStyle/>
        <a:p>
          <a:endParaRPr lang="ru-RU"/>
        </a:p>
      </dgm:t>
    </dgm:pt>
    <dgm:pt modelId="{9233CBDA-297A-4564-975A-DC05E9BA5D11}">
      <dgm:prSet phldrT="[Текст]"/>
      <dgm:spPr>
        <a:xfrm rot="5400000">
          <a:off x="-219471" y="2856483"/>
          <a:ext cx="1463145" cy="1024202"/>
        </a:xfrm>
        <a:solidFill>
          <a:srgbClr val="AEBAD5">
            <a:hueOff val="-184678"/>
            <a:satOff val="-17685"/>
            <a:lumOff val="-1777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</a:t>
          </a:r>
          <a:endParaRPr lang="ru-RU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DE0670BA-FFB9-47AE-820B-CFF7CE21186B}" type="parTrans" cxnId="{93CF8655-18F7-4397-8E83-E588F2F581FD}">
      <dgm:prSet/>
      <dgm:spPr/>
      <dgm:t>
        <a:bodyPr/>
        <a:lstStyle/>
        <a:p>
          <a:endParaRPr lang="ru-RU"/>
        </a:p>
      </dgm:t>
    </dgm:pt>
    <dgm:pt modelId="{9BF2E424-C7AB-4682-9808-45D408D41854}" type="sibTrans" cxnId="{93CF8655-18F7-4397-8E83-E588F2F581FD}">
      <dgm:prSet/>
      <dgm:spPr/>
      <dgm:t>
        <a:bodyPr/>
        <a:lstStyle/>
        <a:p>
          <a:endParaRPr lang="ru-RU"/>
        </a:p>
      </dgm:t>
    </dgm:pt>
    <dgm:pt modelId="{3F67E1B7-B27C-4098-B7CE-523869A0733D}">
      <dgm:prSet phldrT="[Текст]" custT="1"/>
      <dgm:spPr>
        <a:xfrm rot="5400000">
          <a:off x="4100578" y="-439365"/>
          <a:ext cx="951044" cy="71037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создана система эффективного </a:t>
          </a:r>
          <a:r>
            <a:rPr lang="ru-RU" sz="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мультидисциплинарного</a:t>
          </a:r>
          <a:r>
            <a:rPr lang="ru-RU" sz="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взаимодействия педагогов гимназии в процессе реализации проекта для разработки алгоритмов </a:t>
          </a:r>
          <a:r>
            <a:rPr lang="ru-RU" sz="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мультидисциплинарного</a:t>
          </a:r>
          <a:r>
            <a:rPr lang="ru-RU" sz="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обучения, подготовки методических рекомендаций, пособий</a:t>
          </a:r>
          <a:endParaRPr lang="ru-RU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45AE3208-F122-4F5F-96E9-1BBD862AD393}" type="parTrans" cxnId="{C7A63A82-7C9A-4A26-8A70-9953339CD5FB}">
      <dgm:prSet/>
      <dgm:spPr/>
      <dgm:t>
        <a:bodyPr/>
        <a:lstStyle/>
        <a:p>
          <a:endParaRPr lang="ru-RU"/>
        </a:p>
      </dgm:t>
    </dgm:pt>
    <dgm:pt modelId="{9B1189A8-0A2C-487D-8AA0-2A58535B412E}" type="sibTrans" cxnId="{C7A63A82-7C9A-4A26-8A70-9953339CD5FB}">
      <dgm:prSet/>
      <dgm:spPr/>
      <dgm:t>
        <a:bodyPr/>
        <a:lstStyle/>
        <a:p>
          <a:endParaRPr lang="ru-RU"/>
        </a:p>
      </dgm:t>
    </dgm:pt>
    <dgm:pt modelId="{D18315A7-500F-428B-A0C2-F0F3EFBE506D}">
      <dgm:prSet phldrT="[Текст]"/>
      <dgm:spPr>
        <a:xfrm rot="5400000">
          <a:off x="-219471" y="4174985"/>
          <a:ext cx="1463145" cy="1024202"/>
        </a:xfrm>
        <a:solidFill>
          <a:srgbClr val="AEBAD5">
            <a:hueOff val="-277017"/>
            <a:satOff val="-26528"/>
            <a:lumOff val="-2666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4</a:t>
          </a:r>
          <a:endParaRPr lang="ru-RU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57629A7-0DC4-4745-8D3B-C44B0572A8A0}" type="sibTrans" cxnId="{08D02831-2D43-45A3-B1BF-04762B6DCC56}">
      <dgm:prSet/>
      <dgm:spPr/>
      <dgm:t>
        <a:bodyPr/>
        <a:lstStyle/>
        <a:p>
          <a:endParaRPr lang="ru-RU"/>
        </a:p>
      </dgm:t>
    </dgm:pt>
    <dgm:pt modelId="{76DF8A4B-2C45-4166-97D7-DA4F2C5CE3FA}" type="parTrans" cxnId="{08D02831-2D43-45A3-B1BF-04762B6DCC56}">
      <dgm:prSet/>
      <dgm:spPr/>
      <dgm:t>
        <a:bodyPr/>
        <a:lstStyle/>
        <a:p>
          <a:endParaRPr lang="ru-RU"/>
        </a:p>
      </dgm:t>
    </dgm:pt>
    <dgm:pt modelId="{3926016F-4B5A-405B-BEEC-FD6ED182CC5B}">
      <dgm:prSet phldrT="[Текст]" custT="1"/>
      <dgm:spPr>
        <a:xfrm rot="5400000">
          <a:off x="4100578" y="879136"/>
          <a:ext cx="951044" cy="71037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потенциал школьного </a:t>
          </a:r>
          <a:r>
            <a:rPr lang="ru-RU" sz="7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агропарка</a:t>
          </a:r>
          <a:r>
            <a:rPr lang="ru-RU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ru-RU" sz="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интегрирован</a:t>
          </a:r>
          <a:r>
            <a:rPr lang="ru-RU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в образовательный процесс гимназии</a:t>
          </a:r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2C3D2A1-6097-4DF6-816B-9A42EC44B944}" type="sibTrans" cxnId="{F0E78570-7B37-4FBA-BD8B-8FD481D157DF}">
      <dgm:prSet/>
      <dgm:spPr/>
      <dgm:t>
        <a:bodyPr/>
        <a:lstStyle/>
        <a:p>
          <a:endParaRPr lang="ru-RU"/>
        </a:p>
      </dgm:t>
    </dgm:pt>
    <dgm:pt modelId="{D0B2894C-03E1-4096-AA84-9E2B9A3E3B23}" type="parTrans" cxnId="{F0E78570-7B37-4FBA-BD8B-8FD481D157DF}">
      <dgm:prSet/>
      <dgm:spPr/>
      <dgm:t>
        <a:bodyPr/>
        <a:lstStyle/>
        <a:p>
          <a:endParaRPr lang="ru-RU"/>
        </a:p>
      </dgm:t>
    </dgm:pt>
    <dgm:pt modelId="{E42DD1B4-F9B3-4960-832B-5389EE28C2D5}">
      <dgm:prSet phldrT="[Текст]"/>
      <dgm:spPr>
        <a:xfrm rot="5400000">
          <a:off x="4100578" y="879136"/>
          <a:ext cx="951044" cy="71037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AD98BF4-1449-4075-8C36-A3677E5DE201}" type="sibTrans" cxnId="{BF1EB592-AB35-41A5-B2FF-60DC903514D1}">
      <dgm:prSet/>
      <dgm:spPr/>
      <dgm:t>
        <a:bodyPr/>
        <a:lstStyle/>
        <a:p>
          <a:endParaRPr lang="ru-RU"/>
        </a:p>
      </dgm:t>
    </dgm:pt>
    <dgm:pt modelId="{6ED385C4-A4B8-48FB-B823-C61C60C59C2E}" type="parTrans" cxnId="{BF1EB592-AB35-41A5-B2FF-60DC903514D1}">
      <dgm:prSet/>
      <dgm:spPr/>
      <dgm:t>
        <a:bodyPr/>
        <a:lstStyle/>
        <a:p>
          <a:endParaRPr lang="ru-RU"/>
        </a:p>
      </dgm:t>
    </dgm:pt>
    <dgm:pt modelId="{2C487ED3-872B-4EEA-9517-D6746C9F1C9B}">
      <dgm:prSet phldrT="[Текст]" custT="1"/>
      <dgm:spPr>
        <a:xfrm rot="5400000">
          <a:off x="4100578" y="-1757866"/>
          <a:ext cx="951044" cy="71037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налажена система сетевого взаимодействия с образовательными организациями микросоциума, учреждений дополнительного образования на базе школьного </a:t>
          </a:r>
          <a:r>
            <a:rPr lang="ru-RU" sz="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агропарка</a:t>
          </a:r>
          <a:endParaRPr lang="ru-RU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3D1BFC1A-348B-423C-AA96-89E9CD2EC3C4}" type="parTrans" cxnId="{C06DC21A-EAAF-4311-A79E-AB9A1AE9A1E5}">
      <dgm:prSet/>
      <dgm:spPr/>
      <dgm:t>
        <a:bodyPr/>
        <a:lstStyle/>
        <a:p>
          <a:endParaRPr lang="ru-RU"/>
        </a:p>
      </dgm:t>
    </dgm:pt>
    <dgm:pt modelId="{71F96FC5-7136-403E-AC83-B66D55411879}" type="sibTrans" cxnId="{C06DC21A-EAAF-4311-A79E-AB9A1AE9A1E5}">
      <dgm:prSet/>
      <dgm:spPr/>
      <dgm:t>
        <a:bodyPr/>
        <a:lstStyle/>
        <a:p>
          <a:endParaRPr lang="ru-RU"/>
        </a:p>
      </dgm:t>
    </dgm:pt>
    <dgm:pt modelId="{27DD4E6F-333D-4F4F-AB51-9AE16112C690}">
      <dgm:prSet phldrT="[Текст]"/>
      <dgm:spPr>
        <a:xfrm rot="5400000">
          <a:off x="-219471" y="1537981"/>
          <a:ext cx="1463145" cy="1024202"/>
        </a:xfrm>
        <a:solidFill>
          <a:srgbClr val="AEBAD5">
            <a:hueOff val="-92339"/>
            <a:satOff val="-8843"/>
            <a:lumOff val="-888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</a:t>
          </a:r>
          <a:endParaRPr lang="ru-RU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8869B6E6-59A3-47D6-9C2F-2D50656C987C}" type="parTrans" cxnId="{C7C6608C-3B6F-46DF-8239-523C50082E90}">
      <dgm:prSet/>
      <dgm:spPr/>
      <dgm:t>
        <a:bodyPr/>
        <a:lstStyle/>
        <a:p>
          <a:endParaRPr lang="ru-RU"/>
        </a:p>
      </dgm:t>
    </dgm:pt>
    <dgm:pt modelId="{FB4D1EEC-3B0A-426C-9E54-BACC3692664E}" type="sibTrans" cxnId="{C7C6608C-3B6F-46DF-8239-523C50082E90}">
      <dgm:prSet/>
      <dgm:spPr/>
      <dgm:t>
        <a:bodyPr/>
        <a:lstStyle/>
        <a:p>
          <a:endParaRPr lang="ru-RU"/>
        </a:p>
      </dgm:t>
    </dgm:pt>
    <dgm:pt modelId="{858D3A22-A00F-4361-840C-83B6A7729EA3}">
      <dgm:prSet custT="1"/>
      <dgm:spPr>
        <a:xfrm rot="5400000">
          <a:off x="4100578" y="-3076368"/>
          <a:ext cx="951044" cy="71037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разработана модель школьного </a:t>
          </a:r>
          <a:r>
            <a:rPr lang="ru-RU" sz="7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агропарка</a:t>
          </a:r>
          <a:r>
            <a:rPr lang="ru-RU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, реализующая принципы </a:t>
          </a:r>
          <a:r>
            <a:rPr lang="ru-RU" sz="7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мультидисциплинарного</a:t>
          </a:r>
          <a:r>
            <a:rPr lang="ru-RU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обучения</a:t>
          </a:r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3FB98B5-504A-474F-8EB8-AFB919831807}" type="parTrans" cxnId="{FDB3367D-DBA7-4551-87BE-289E53E23066}">
      <dgm:prSet/>
      <dgm:spPr/>
      <dgm:t>
        <a:bodyPr/>
        <a:lstStyle/>
        <a:p>
          <a:endParaRPr lang="ru-RU"/>
        </a:p>
      </dgm:t>
    </dgm:pt>
    <dgm:pt modelId="{BA3D611D-BBEA-46B2-86EF-42AB7760CE46}" type="sibTrans" cxnId="{FDB3367D-DBA7-4551-87BE-289E53E23066}">
      <dgm:prSet/>
      <dgm:spPr/>
      <dgm:t>
        <a:bodyPr/>
        <a:lstStyle/>
        <a:p>
          <a:endParaRPr lang="ru-RU"/>
        </a:p>
      </dgm:t>
    </dgm:pt>
    <dgm:pt modelId="{77D874DF-8528-4D77-ABC0-A8BFE0FF5D56}" type="pres">
      <dgm:prSet presAssocID="{BF233DD8-66BF-40E1-B5E6-5E1C369E1D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1E41C-6461-489B-B1EA-2FF74402073D}" type="pres">
      <dgm:prSet presAssocID="{868A37F2-E699-4A17-8C08-12936A109186}" presName="composite" presStyleCnt="0"/>
      <dgm:spPr/>
    </dgm:pt>
    <dgm:pt modelId="{85534BCB-CEE3-48C7-85C2-4420920F3A0D}" type="pres">
      <dgm:prSet presAssocID="{868A37F2-E699-4A17-8C08-12936A109186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6015457-EF4E-491F-980D-19253A2F5353}" type="pres">
      <dgm:prSet presAssocID="{868A37F2-E699-4A17-8C08-12936A109186}" presName="descendantText" presStyleLbl="alignAcc1" presStyleIdx="0" presStyleCnt="4" custLinFactNeighborX="339" custLinFactNeighborY="-30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0A88583-9DC6-4220-BD90-A7B5782BEFB8}" type="pres">
      <dgm:prSet presAssocID="{A7DA1475-5DC2-4160-801C-A8F6B5ECAA2B}" presName="sp" presStyleCnt="0"/>
      <dgm:spPr/>
    </dgm:pt>
    <dgm:pt modelId="{E4910D76-BE7E-4800-98CC-193CA82DFEAA}" type="pres">
      <dgm:prSet presAssocID="{27DD4E6F-333D-4F4F-AB51-9AE16112C690}" presName="composite" presStyleCnt="0"/>
      <dgm:spPr/>
    </dgm:pt>
    <dgm:pt modelId="{57247720-D2CE-4284-8D4C-9EFF19DEF1E4}" type="pres">
      <dgm:prSet presAssocID="{27DD4E6F-333D-4F4F-AB51-9AE16112C690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68A7832-2DA4-49B9-B7B3-B1918B350EF4}" type="pres">
      <dgm:prSet presAssocID="{27DD4E6F-333D-4F4F-AB51-9AE16112C690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756F2948-4E30-4783-8D44-8F8B2D6F84CD}" type="pres">
      <dgm:prSet presAssocID="{FB4D1EEC-3B0A-426C-9E54-BACC3692664E}" presName="sp" presStyleCnt="0"/>
      <dgm:spPr/>
    </dgm:pt>
    <dgm:pt modelId="{837C042B-E9F3-43AC-9522-18AFC81F4FA1}" type="pres">
      <dgm:prSet presAssocID="{9233CBDA-297A-4564-975A-DC05E9BA5D11}" presName="composite" presStyleCnt="0"/>
      <dgm:spPr/>
    </dgm:pt>
    <dgm:pt modelId="{3307E311-1021-461C-A083-DBB1C76AD059}" type="pres">
      <dgm:prSet presAssocID="{9233CBDA-297A-4564-975A-DC05E9BA5D11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1CFBD98-CCDB-49DC-8C0D-A489CD626244}" type="pres">
      <dgm:prSet presAssocID="{9233CBDA-297A-4564-975A-DC05E9BA5D11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7E07D00F-92CD-4CD4-82A8-73024875613E}" type="pres">
      <dgm:prSet presAssocID="{9BF2E424-C7AB-4682-9808-45D408D41854}" presName="sp" presStyleCnt="0"/>
      <dgm:spPr/>
    </dgm:pt>
    <dgm:pt modelId="{03B14C7F-58E2-4B63-A802-F1213D672B67}" type="pres">
      <dgm:prSet presAssocID="{D18315A7-500F-428B-A0C2-F0F3EFBE506D}" presName="composite" presStyleCnt="0"/>
      <dgm:spPr/>
    </dgm:pt>
    <dgm:pt modelId="{FC2B5FD4-CFAF-448C-9F67-D57A3AD42B61}" type="pres">
      <dgm:prSet presAssocID="{D18315A7-500F-428B-A0C2-F0F3EFBE506D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CC77823-3A73-4973-AFBD-D125F6FB16DE}" type="pres">
      <dgm:prSet presAssocID="{D18315A7-500F-428B-A0C2-F0F3EFBE506D}" presName="descendantText" presStyleLbl="alignAcc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C06DC21A-EAAF-4311-A79E-AB9A1AE9A1E5}" srcId="{27DD4E6F-333D-4F4F-AB51-9AE16112C690}" destId="{2C487ED3-872B-4EEA-9517-D6746C9F1C9B}" srcOrd="1" destOrd="0" parTransId="{3D1BFC1A-348B-423C-AA96-89E9CD2EC3C4}" sibTransId="{71F96FC5-7136-403E-AC83-B66D55411879}"/>
    <dgm:cxn modelId="{BD8312D2-F324-4475-AB48-32E1E24D30D3}" type="presOf" srcId="{858D3A22-A00F-4361-840C-83B6A7729EA3}" destId="{76015457-EF4E-491F-980D-19253A2F5353}" srcOrd="0" destOrd="0" presId="urn:microsoft.com/office/officeart/2005/8/layout/chevron2"/>
    <dgm:cxn modelId="{AAE9F595-3242-4BFF-9209-59BD19B0AA42}" type="presOf" srcId="{3F67E1B7-B27C-4098-B7CE-523869A0733D}" destId="{11CFBD98-CCDB-49DC-8C0D-A489CD626244}" srcOrd="0" destOrd="0" presId="urn:microsoft.com/office/officeart/2005/8/layout/chevron2"/>
    <dgm:cxn modelId="{08D02831-2D43-45A3-B1BF-04762B6DCC56}" srcId="{BF233DD8-66BF-40E1-B5E6-5E1C369E1DD6}" destId="{D18315A7-500F-428B-A0C2-F0F3EFBE506D}" srcOrd="3" destOrd="0" parTransId="{76DF8A4B-2C45-4166-97D7-DA4F2C5CE3FA}" sibTransId="{357629A7-0DC4-4745-8D3B-C44B0572A8A0}"/>
    <dgm:cxn modelId="{8BC26A51-6C1A-4D10-A889-9805E9E5345F}" type="presOf" srcId="{868A37F2-E699-4A17-8C08-12936A109186}" destId="{85534BCB-CEE3-48C7-85C2-4420920F3A0D}" srcOrd="0" destOrd="0" presId="urn:microsoft.com/office/officeart/2005/8/layout/chevron2"/>
    <dgm:cxn modelId="{85172311-F827-4B7F-BE89-C60D796D9AC0}" type="presOf" srcId="{27DD4E6F-333D-4F4F-AB51-9AE16112C690}" destId="{57247720-D2CE-4284-8D4C-9EFF19DEF1E4}" srcOrd="0" destOrd="0" presId="urn:microsoft.com/office/officeart/2005/8/layout/chevron2"/>
    <dgm:cxn modelId="{C7C6608C-3B6F-46DF-8239-523C50082E90}" srcId="{BF233DD8-66BF-40E1-B5E6-5E1C369E1DD6}" destId="{27DD4E6F-333D-4F4F-AB51-9AE16112C690}" srcOrd="1" destOrd="0" parTransId="{8869B6E6-59A3-47D6-9C2F-2D50656C987C}" sibTransId="{FB4D1EEC-3B0A-426C-9E54-BACC3692664E}"/>
    <dgm:cxn modelId="{6A169070-76DF-4456-B6FA-E0CC5E3DCFB0}" srcId="{BF233DD8-66BF-40E1-B5E6-5E1C369E1DD6}" destId="{868A37F2-E699-4A17-8C08-12936A109186}" srcOrd="0" destOrd="0" parTransId="{9A42B54E-01AD-4B1E-8665-53472224F332}" sibTransId="{A7DA1475-5DC2-4160-801C-A8F6B5ECAA2B}"/>
    <dgm:cxn modelId="{BF1EB592-AB35-41A5-B2FF-60DC903514D1}" srcId="{D18315A7-500F-428B-A0C2-F0F3EFBE506D}" destId="{E42DD1B4-F9B3-4960-832B-5389EE28C2D5}" srcOrd="1" destOrd="0" parTransId="{6ED385C4-A4B8-48FB-B823-C61C60C59C2E}" sibTransId="{5AD98BF4-1449-4075-8C36-A3677E5DE201}"/>
    <dgm:cxn modelId="{B7EAD53E-0FAB-4F1A-90BD-0B983419CB95}" type="presOf" srcId="{BF233DD8-66BF-40E1-B5E6-5E1C369E1DD6}" destId="{77D874DF-8528-4D77-ABC0-A8BFE0FF5D56}" srcOrd="0" destOrd="0" presId="urn:microsoft.com/office/officeart/2005/8/layout/chevron2"/>
    <dgm:cxn modelId="{F0E78570-7B37-4FBA-BD8B-8FD481D157DF}" srcId="{D18315A7-500F-428B-A0C2-F0F3EFBE506D}" destId="{3926016F-4B5A-405B-BEEC-FD6ED182CC5B}" srcOrd="0" destOrd="0" parTransId="{D0B2894C-03E1-4096-AA84-9E2B9A3E3B23}" sibTransId="{F2C3D2A1-6097-4DF6-816B-9A42EC44B944}"/>
    <dgm:cxn modelId="{7F6954D8-BCDE-4920-A786-D0C48FFCE2E7}" srcId="{27DD4E6F-333D-4F4F-AB51-9AE16112C690}" destId="{B0E42756-E68B-45F6-B8E6-4A62D3C52FCC}" srcOrd="0" destOrd="0" parTransId="{F6DA27D5-49D8-4AEF-89ED-2964263322E4}" sibTransId="{E22EC286-BA4A-4430-9C35-5F0F8E741D65}"/>
    <dgm:cxn modelId="{93CF8655-18F7-4397-8E83-E588F2F581FD}" srcId="{BF233DD8-66BF-40E1-B5E6-5E1C369E1DD6}" destId="{9233CBDA-297A-4564-975A-DC05E9BA5D11}" srcOrd="2" destOrd="0" parTransId="{DE0670BA-FFB9-47AE-820B-CFF7CE21186B}" sibTransId="{9BF2E424-C7AB-4682-9808-45D408D41854}"/>
    <dgm:cxn modelId="{91D130BF-488C-4281-9C87-17712B000214}" type="presOf" srcId="{E42DD1B4-F9B3-4960-832B-5389EE28C2D5}" destId="{1CC77823-3A73-4973-AFBD-D125F6FB16DE}" srcOrd="0" destOrd="1" presId="urn:microsoft.com/office/officeart/2005/8/layout/chevron2"/>
    <dgm:cxn modelId="{772B64C2-CDA9-410E-80BC-87FAACC0DEBB}" type="presOf" srcId="{3926016F-4B5A-405B-BEEC-FD6ED182CC5B}" destId="{1CC77823-3A73-4973-AFBD-D125F6FB16DE}" srcOrd="0" destOrd="0" presId="urn:microsoft.com/office/officeart/2005/8/layout/chevron2"/>
    <dgm:cxn modelId="{C7A63A82-7C9A-4A26-8A70-9953339CD5FB}" srcId="{9233CBDA-297A-4564-975A-DC05E9BA5D11}" destId="{3F67E1B7-B27C-4098-B7CE-523869A0733D}" srcOrd="0" destOrd="0" parTransId="{45AE3208-F122-4F5F-96E9-1BBD862AD393}" sibTransId="{9B1189A8-0A2C-487D-8AA0-2A58535B412E}"/>
    <dgm:cxn modelId="{85F2E1EA-1577-4D13-8CCE-497487D15A54}" type="presOf" srcId="{B0E42756-E68B-45F6-B8E6-4A62D3C52FCC}" destId="{968A7832-2DA4-49B9-B7B3-B1918B350EF4}" srcOrd="0" destOrd="0" presId="urn:microsoft.com/office/officeart/2005/8/layout/chevron2"/>
    <dgm:cxn modelId="{D70DAB17-4A9A-4D4F-B36A-6853EC2F9D70}" type="presOf" srcId="{D18315A7-500F-428B-A0C2-F0F3EFBE506D}" destId="{FC2B5FD4-CFAF-448C-9F67-D57A3AD42B61}" srcOrd="0" destOrd="0" presId="urn:microsoft.com/office/officeart/2005/8/layout/chevron2"/>
    <dgm:cxn modelId="{954EF013-9993-4DCE-B4CB-3ED65E0FD712}" type="presOf" srcId="{2C487ED3-872B-4EEA-9517-D6746C9F1C9B}" destId="{968A7832-2DA4-49B9-B7B3-B1918B350EF4}" srcOrd="0" destOrd="1" presId="urn:microsoft.com/office/officeart/2005/8/layout/chevron2"/>
    <dgm:cxn modelId="{D21A4018-C22E-4AFF-9871-FA17156B7540}" type="presOf" srcId="{9233CBDA-297A-4564-975A-DC05E9BA5D11}" destId="{3307E311-1021-461C-A083-DBB1C76AD059}" srcOrd="0" destOrd="0" presId="urn:microsoft.com/office/officeart/2005/8/layout/chevron2"/>
    <dgm:cxn modelId="{FDB3367D-DBA7-4551-87BE-289E53E23066}" srcId="{868A37F2-E699-4A17-8C08-12936A109186}" destId="{858D3A22-A00F-4361-840C-83B6A7729EA3}" srcOrd="0" destOrd="0" parTransId="{63FB98B5-504A-474F-8EB8-AFB919831807}" sibTransId="{BA3D611D-BBEA-46B2-86EF-42AB7760CE46}"/>
    <dgm:cxn modelId="{D2CA8DD9-BF1C-4EAD-817A-81A0F8584414}" type="presParOf" srcId="{77D874DF-8528-4D77-ABC0-A8BFE0FF5D56}" destId="{B221E41C-6461-489B-B1EA-2FF74402073D}" srcOrd="0" destOrd="0" presId="urn:microsoft.com/office/officeart/2005/8/layout/chevron2"/>
    <dgm:cxn modelId="{3952E801-5829-450E-8FEA-35F7C729E952}" type="presParOf" srcId="{B221E41C-6461-489B-B1EA-2FF74402073D}" destId="{85534BCB-CEE3-48C7-85C2-4420920F3A0D}" srcOrd="0" destOrd="0" presId="urn:microsoft.com/office/officeart/2005/8/layout/chevron2"/>
    <dgm:cxn modelId="{CD811AE4-0215-4ED0-A757-C3EDA1C053C2}" type="presParOf" srcId="{B221E41C-6461-489B-B1EA-2FF74402073D}" destId="{76015457-EF4E-491F-980D-19253A2F5353}" srcOrd="1" destOrd="0" presId="urn:microsoft.com/office/officeart/2005/8/layout/chevron2"/>
    <dgm:cxn modelId="{A77D5E4E-F4C4-421B-A641-CC1119436848}" type="presParOf" srcId="{77D874DF-8528-4D77-ABC0-A8BFE0FF5D56}" destId="{B0A88583-9DC6-4220-BD90-A7B5782BEFB8}" srcOrd="1" destOrd="0" presId="urn:microsoft.com/office/officeart/2005/8/layout/chevron2"/>
    <dgm:cxn modelId="{2B0BB034-56D5-4A89-B260-DBBEACCC1D83}" type="presParOf" srcId="{77D874DF-8528-4D77-ABC0-A8BFE0FF5D56}" destId="{E4910D76-BE7E-4800-98CC-193CA82DFEAA}" srcOrd="2" destOrd="0" presId="urn:microsoft.com/office/officeart/2005/8/layout/chevron2"/>
    <dgm:cxn modelId="{1E12D6B1-D402-43F7-BD1A-BC11B0E30EDE}" type="presParOf" srcId="{E4910D76-BE7E-4800-98CC-193CA82DFEAA}" destId="{57247720-D2CE-4284-8D4C-9EFF19DEF1E4}" srcOrd="0" destOrd="0" presId="urn:microsoft.com/office/officeart/2005/8/layout/chevron2"/>
    <dgm:cxn modelId="{4CA22044-1F12-49F7-8A82-A67E0926CA01}" type="presParOf" srcId="{E4910D76-BE7E-4800-98CC-193CA82DFEAA}" destId="{968A7832-2DA4-49B9-B7B3-B1918B350EF4}" srcOrd="1" destOrd="0" presId="urn:microsoft.com/office/officeart/2005/8/layout/chevron2"/>
    <dgm:cxn modelId="{B54B3AAA-875C-407B-B501-AA6E108C4C13}" type="presParOf" srcId="{77D874DF-8528-4D77-ABC0-A8BFE0FF5D56}" destId="{756F2948-4E30-4783-8D44-8F8B2D6F84CD}" srcOrd="3" destOrd="0" presId="urn:microsoft.com/office/officeart/2005/8/layout/chevron2"/>
    <dgm:cxn modelId="{0B9078D5-E486-484B-822C-86340D5063B4}" type="presParOf" srcId="{77D874DF-8528-4D77-ABC0-A8BFE0FF5D56}" destId="{837C042B-E9F3-43AC-9522-18AFC81F4FA1}" srcOrd="4" destOrd="0" presId="urn:microsoft.com/office/officeart/2005/8/layout/chevron2"/>
    <dgm:cxn modelId="{3FAFB792-D138-40B7-827D-EE8A0F1D980E}" type="presParOf" srcId="{837C042B-E9F3-43AC-9522-18AFC81F4FA1}" destId="{3307E311-1021-461C-A083-DBB1C76AD059}" srcOrd="0" destOrd="0" presId="urn:microsoft.com/office/officeart/2005/8/layout/chevron2"/>
    <dgm:cxn modelId="{6796E7B4-8B85-4ECD-969A-764706D0871A}" type="presParOf" srcId="{837C042B-E9F3-43AC-9522-18AFC81F4FA1}" destId="{11CFBD98-CCDB-49DC-8C0D-A489CD626244}" srcOrd="1" destOrd="0" presId="urn:microsoft.com/office/officeart/2005/8/layout/chevron2"/>
    <dgm:cxn modelId="{3EFFF7C0-2F2C-47A5-983A-5FE3FD70C754}" type="presParOf" srcId="{77D874DF-8528-4D77-ABC0-A8BFE0FF5D56}" destId="{7E07D00F-92CD-4CD4-82A8-73024875613E}" srcOrd="5" destOrd="0" presId="urn:microsoft.com/office/officeart/2005/8/layout/chevron2"/>
    <dgm:cxn modelId="{9906D181-CC6F-4180-8723-26B5E7EF04B1}" type="presParOf" srcId="{77D874DF-8528-4D77-ABC0-A8BFE0FF5D56}" destId="{03B14C7F-58E2-4B63-A802-F1213D672B67}" srcOrd="6" destOrd="0" presId="urn:microsoft.com/office/officeart/2005/8/layout/chevron2"/>
    <dgm:cxn modelId="{8945D719-E3F2-44F8-BE7D-45D21A63A3AC}" type="presParOf" srcId="{03B14C7F-58E2-4B63-A802-F1213D672B67}" destId="{FC2B5FD4-CFAF-448C-9F67-D57A3AD42B61}" srcOrd="0" destOrd="0" presId="urn:microsoft.com/office/officeart/2005/8/layout/chevron2"/>
    <dgm:cxn modelId="{90CAABB8-832E-449D-BDC1-6F19835D292F}" type="presParOf" srcId="{03B14C7F-58E2-4B63-A802-F1213D672B67}" destId="{1CC77823-3A73-4973-AFBD-D125F6FB16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CCF01-4DEA-4FBC-ADD9-92FD641FEBB0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3387C9-C742-47F1-9B16-C806C8A78F1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52DE299-6B4B-481E-A14A-ABD9AC7654B0}" type="parTrans" cxnId="{6229D164-B3E7-4E63-AC47-204108E12B76}">
      <dgm:prSet/>
      <dgm:spPr/>
      <dgm:t>
        <a:bodyPr/>
        <a:lstStyle/>
        <a:p>
          <a:endParaRPr lang="ru-RU"/>
        </a:p>
      </dgm:t>
    </dgm:pt>
    <dgm:pt modelId="{5F6D6C60-13C1-4577-8CF8-0B12E27DB6AB}" type="sibTrans" cxnId="{6229D164-B3E7-4E63-AC47-204108E12B76}">
      <dgm:prSet/>
      <dgm:spPr/>
      <dgm:t>
        <a:bodyPr/>
        <a:lstStyle/>
        <a:p>
          <a:endParaRPr lang="ru-RU"/>
        </a:p>
      </dgm:t>
    </dgm:pt>
    <dgm:pt modelId="{B006250F-695C-4B7A-8547-5B9A4A14ADD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</a:t>
          </a:r>
          <a:r>
            <a:rPr lang="ru-RU" dirty="0" smtClean="0"/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материалов научно-практических конференций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280E3-E228-4799-BEAC-7EE0260EC094}" type="parTrans" cxnId="{E26764AD-A4F2-4FE2-A1B4-E1EE02F0185C}">
      <dgm:prSet/>
      <dgm:spPr/>
      <dgm:t>
        <a:bodyPr/>
        <a:lstStyle/>
        <a:p>
          <a:endParaRPr lang="ru-RU"/>
        </a:p>
      </dgm:t>
    </dgm:pt>
    <dgm:pt modelId="{E76AE7AA-34FD-4775-865A-FE70C05036D3}" type="sibTrans" cxnId="{E26764AD-A4F2-4FE2-A1B4-E1EE02F0185C}">
      <dgm:prSet/>
      <dgm:spPr/>
      <dgm:t>
        <a:bodyPr/>
        <a:lstStyle/>
        <a:p>
          <a:endParaRPr lang="ru-RU"/>
        </a:p>
      </dgm:t>
    </dgm:pt>
    <dgm:pt modelId="{1C31FF25-2CCF-472D-BB21-DB0C7357625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0AC421-DF20-449D-B6F7-F1823404D1E6}" type="parTrans" cxnId="{B5F65465-E9E8-424A-A20D-D88D1115E347}">
      <dgm:prSet/>
      <dgm:spPr/>
      <dgm:t>
        <a:bodyPr/>
        <a:lstStyle/>
        <a:p>
          <a:endParaRPr lang="ru-RU"/>
        </a:p>
      </dgm:t>
    </dgm:pt>
    <dgm:pt modelId="{F29E04BE-EE12-4AC9-ADCB-D145320C68D2}" type="sibTrans" cxnId="{B5F65465-E9E8-424A-A20D-D88D1115E347}">
      <dgm:prSet/>
      <dgm:spPr/>
      <dgm:t>
        <a:bodyPr/>
        <a:lstStyle/>
        <a:p>
          <a:endParaRPr lang="ru-RU"/>
        </a:p>
      </dgm:t>
    </dgm:pt>
    <dgm:pt modelId="{9BD01B44-FCFD-4BFE-BAFA-FA80FDD6513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страница в социальной сети в форме научно-методического сервиса для педагогов, специалистов, реализующих проекты естественно-научного направления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469BE-D4CB-4ABE-89E4-242AA3DBEE44}" type="parTrans" cxnId="{5359B490-0F5A-4106-8780-8DB6AF6A94A5}">
      <dgm:prSet/>
      <dgm:spPr/>
      <dgm:t>
        <a:bodyPr/>
        <a:lstStyle/>
        <a:p>
          <a:endParaRPr lang="ru-RU"/>
        </a:p>
      </dgm:t>
    </dgm:pt>
    <dgm:pt modelId="{24CFD034-8480-49C5-9EE3-20426C4EAD23}" type="sibTrans" cxnId="{5359B490-0F5A-4106-8780-8DB6AF6A94A5}">
      <dgm:prSet/>
      <dgm:spPr/>
      <dgm:t>
        <a:bodyPr/>
        <a:lstStyle/>
        <a:p>
          <a:endParaRPr lang="ru-RU"/>
        </a:p>
      </dgm:t>
    </dgm:pt>
    <dgm:pt modelId="{415796B3-3330-49B7-B10B-10B34815EC3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95177CA-DDBB-4015-87BB-469DAF87DB90}" type="parTrans" cxnId="{AD0BB70C-5C19-4656-90B1-64165C928A3E}">
      <dgm:prSet/>
      <dgm:spPr/>
      <dgm:t>
        <a:bodyPr/>
        <a:lstStyle/>
        <a:p>
          <a:endParaRPr lang="ru-RU"/>
        </a:p>
      </dgm:t>
    </dgm:pt>
    <dgm:pt modelId="{5EE78005-FCA3-4B38-BDB1-166A3B184130}" type="sibTrans" cxnId="{AD0BB70C-5C19-4656-90B1-64165C928A3E}">
      <dgm:prSet/>
      <dgm:spPr/>
      <dgm:t>
        <a:bodyPr/>
        <a:lstStyle/>
        <a:p>
          <a:endParaRPr lang="ru-RU"/>
        </a:p>
      </dgm:t>
    </dgm:pt>
    <dgm:pt modelId="{39B619DA-4694-4416-84C0-106B1C899C9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научные результаты реализации проекта, опубликованные в рецензируемых изданиях и монографиях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023AC-8C46-49DD-94CB-AF6792D5B286}" type="parTrans" cxnId="{624B900F-1E8D-4A77-A570-FC341C934B19}">
      <dgm:prSet/>
      <dgm:spPr/>
      <dgm:t>
        <a:bodyPr/>
        <a:lstStyle/>
        <a:p>
          <a:endParaRPr lang="ru-RU"/>
        </a:p>
      </dgm:t>
    </dgm:pt>
    <dgm:pt modelId="{CE2A002F-233C-4DE0-8138-05E47E03DE02}" type="sibTrans" cxnId="{624B900F-1E8D-4A77-A570-FC341C934B19}">
      <dgm:prSet/>
      <dgm:spPr/>
      <dgm:t>
        <a:bodyPr/>
        <a:lstStyle/>
        <a:p>
          <a:endParaRPr lang="ru-RU"/>
        </a:p>
      </dgm:t>
    </dgm:pt>
    <dgm:pt modelId="{DD027A16-33CE-4FE1-A6E6-D2AAC189972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133ABA3-B796-408C-BDBC-59FD021E53DF}" type="parTrans" cxnId="{D570C4E2-B8B6-487D-9EAF-F03FFEAA5C39}">
      <dgm:prSet/>
      <dgm:spPr/>
      <dgm:t>
        <a:bodyPr/>
        <a:lstStyle/>
        <a:p>
          <a:endParaRPr lang="ru-RU"/>
        </a:p>
      </dgm:t>
    </dgm:pt>
    <dgm:pt modelId="{748520EB-D6D8-4C10-A880-C38CEA7CAFB0}" type="sibTrans" cxnId="{D570C4E2-B8B6-487D-9EAF-F03FFEAA5C39}">
      <dgm:prSet/>
      <dgm:spPr/>
      <dgm:t>
        <a:bodyPr/>
        <a:lstStyle/>
        <a:p>
          <a:endParaRPr lang="ru-RU"/>
        </a:p>
      </dgm:t>
    </dgm:pt>
    <dgm:pt modelId="{6D93C0EC-4796-499A-A858-0F3D49B99CC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модель «Школьный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агропарк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пространство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мультидисциплинарного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BF3A8-1921-4AAA-B0B9-DA6279FC5C7E}" type="parTrans" cxnId="{54D0AB5E-5B10-4DE7-86F2-0529229BE61D}">
      <dgm:prSet/>
      <dgm:spPr/>
      <dgm:t>
        <a:bodyPr/>
        <a:lstStyle/>
        <a:p>
          <a:endParaRPr lang="ru-RU"/>
        </a:p>
      </dgm:t>
    </dgm:pt>
    <dgm:pt modelId="{19BBDDD6-2CBD-4694-9263-80920A000374}" type="sibTrans" cxnId="{54D0AB5E-5B10-4DE7-86F2-0529229BE61D}">
      <dgm:prSet/>
      <dgm:spPr/>
      <dgm:t>
        <a:bodyPr/>
        <a:lstStyle/>
        <a:p>
          <a:endParaRPr lang="ru-RU"/>
        </a:p>
      </dgm:t>
    </dgm:pt>
    <dgm:pt modelId="{227B0E63-6455-4BB0-81AD-54D7C94F1A56}" type="pres">
      <dgm:prSet presAssocID="{2DCCCF01-4DEA-4FBC-ADD9-92FD641FEBB0}" presName="linearFlow" presStyleCnt="0">
        <dgm:presLayoutVars>
          <dgm:dir/>
          <dgm:animLvl val="lvl"/>
          <dgm:resizeHandles val="exact"/>
        </dgm:presLayoutVars>
      </dgm:prSet>
      <dgm:spPr/>
    </dgm:pt>
    <dgm:pt modelId="{84095667-600F-4785-8EE3-4CA58B95F29E}" type="pres">
      <dgm:prSet presAssocID="{863387C9-C742-47F1-9B16-C806C8A78F13}" presName="composite" presStyleCnt="0"/>
      <dgm:spPr/>
    </dgm:pt>
    <dgm:pt modelId="{5CCFBA82-1F27-44BC-8E20-4EAB45E7B183}" type="pres">
      <dgm:prSet presAssocID="{863387C9-C742-47F1-9B16-C806C8A78F1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B22F56E-009C-4A7B-AD61-33482412385C}" type="pres">
      <dgm:prSet presAssocID="{863387C9-C742-47F1-9B16-C806C8A78F1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99D77-B437-4E7E-A279-1F4DAC47DDF7}" type="pres">
      <dgm:prSet presAssocID="{5F6D6C60-13C1-4577-8CF8-0B12E27DB6AB}" presName="sp" presStyleCnt="0"/>
      <dgm:spPr/>
    </dgm:pt>
    <dgm:pt modelId="{45B69BDB-A987-47C9-916A-91FC027AEF8B}" type="pres">
      <dgm:prSet presAssocID="{1C31FF25-2CCF-472D-BB21-DB0C7357625F}" presName="composite" presStyleCnt="0"/>
      <dgm:spPr/>
    </dgm:pt>
    <dgm:pt modelId="{2A3FB3CE-0B9C-49DE-9286-98C5D2CA28C4}" type="pres">
      <dgm:prSet presAssocID="{1C31FF25-2CCF-472D-BB21-DB0C7357625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634A18D-BE84-442B-8D75-FD68A782B2A1}" type="pres">
      <dgm:prSet presAssocID="{1C31FF25-2CCF-472D-BB21-DB0C7357625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59CE-263E-490B-ABB4-86A699BA8C90}" type="pres">
      <dgm:prSet presAssocID="{F29E04BE-EE12-4AC9-ADCB-D145320C68D2}" presName="sp" presStyleCnt="0"/>
      <dgm:spPr/>
    </dgm:pt>
    <dgm:pt modelId="{EF9B2A15-3296-4663-AAA6-9149D04A920B}" type="pres">
      <dgm:prSet presAssocID="{415796B3-3330-49B7-B10B-10B34815EC3C}" presName="composite" presStyleCnt="0"/>
      <dgm:spPr/>
    </dgm:pt>
    <dgm:pt modelId="{BB7EEFEA-9C1C-4E0A-8911-19B9D4C6CF0E}" type="pres">
      <dgm:prSet presAssocID="{415796B3-3330-49B7-B10B-10B34815EC3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A38CF5D-C374-415E-A5E2-0DDB0B4CA18D}" type="pres">
      <dgm:prSet presAssocID="{415796B3-3330-49B7-B10B-10B34815EC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63850-F467-4BC4-B315-B8EF1F02A527}" type="pres">
      <dgm:prSet presAssocID="{5EE78005-FCA3-4B38-BDB1-166A3B184130}" presName="sp" presStyleCnt="0"/>
      <dgm:spPr/>
    </dgm:pt>
    <dgm:pt modelId="{44D7C4D0-D164-41B7-8C5E-845E35C30A20}" type="pres">
      <dgm:prSet presAssocID="{DD027A16-33CE-4FE1-A6E6-D2AAC1899729}" presName="composite" presStyleCnt="0"/>
      <dgm:spPr/>
    </dgm:pt>
    <dgm:pt modelId="{7EFF5B10-F0CA-4D9D-A914-1AEBA21889A9}" type="pres">
      <dgm:prSet presAssocID="{DD027A16-33CE-4FE1-A6E6-D2AAC189972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0CEB14F-3807-4136-9B2A-7C65EA7A1694}" type="pres">
      <dgm:prSet presAssocID="{DD027A16-33CE-4FE1-A6E6-D2AAC189972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C6A25-7F1C-4FFE-B062-D0665336C2C7}" type="presOf" srcId="{B006250F-695C-4B7A-8547-5B9A4A14ADDD}" destId="{0B22F56E-009C-4A7B-AD61-33482412385C}" srcOrd="0" destOrd="0" presId="urn:microsoft.com/office/officeart/2005/8/layout/chevron2"/>
    <dgm:cxn modelId="{6B606578-7B50-4713-989F-A21533D9B0EE}" type="presOf" srcId="{DD027A16-33CE-4FE1-A6E6-D2AAC1899729}" destId="{7EFF5B10-F0CA-4D9D-A914-1AEBA21889A9}" srcOrd="0" destOrd="0" presId="urn:microsoft.com/office/officeart/2005/8/layout/chevron2"/>
    <dgm:cxn modelId="{E971FD20-1812-44C7-8C78-A975ABEB050E}" type="presOf" srcId="{415796B3-3330-49B7-B10B-10B34815EC3C}" destId="{BB7EEFEA-9C1C-4E0A-8911-19B9D4C6CF0E}" srcOrd="0" destOrd="0" presId="urn:microsoft.com/office/officeart/2005/8/layout/chevron2"/>
    <dgm:cxn modelId="{6229D164-B3E7-4E63-AC47-204108E12B76}" srcId="{2DCCCF01-4DEA-4FBC-ADD9-92FD641FEBB0}" destId="{863387C9-C742-47F1-9B16-C806C8A78F13}" srcOrd="0" destOrd="0" parTransId="{152DE299-6B4B-481E-A14A-ABD9AC7654B0}" sibTransId="{5F6D6C60-13C1-4577-8CF8-0B12E27DB6AB}"/>
    <dgm:cxn modelId="{DBC75C4D-A8D7-42E7-B1C2-BD36A838A1B9}" type="presOf" srcId="{1C31FF25-2CCF-472D-BB21-DB0C7357625F}" destId="{2A3FB3CE-0B9C-49DE-9286-98C5D2CA28C4}" srcOrd="0" destOrd="0" presId="urn:microsoft.com/office/officeart/2005/8/layout/chevron2"/>
    <dgm:cxn modelId="{3E69E014-8A49-44D6-905F-7057B898984F}" type="presOf" srcId="{6D93C0EC-4796-499A-A858-0F3D49B99CC0}" destId="{30CEB14F-3807-4136-9B2A-7C65EA7A1694}" srcOrd="0" destOrd="0" presId="urn:microsoft.com/office/officeart/2005/8/layout/chevron2"/>
    <dgm:cxn modelId="{BF3A6A3A-F78B-4759-ADD3-6AACB3B1A30E}" type="presOf" srcId="{39B619DA-4694-4416-84C0-106B1C899C94}" destId="{4A38CF5D-C374-415E-A5E2-0DDB0B4CA18D}" srcOrd="0" destOrd="0" presId="urn:microsoft.com/office/officeart/2005/8/layout/chevron2"/>
    <dgm:cxn modelId="{467CCCE6-EE1D-456B-B3B2-62D5E499BAFE}" type="presOf" srcId="{9BD01B44-FCFD-4BFE-BAFA-FA80FDD65138}" destId="{5634A18D-BE84-442B-8D75-FD68A782B2A1}" srcOrd="0" destOrd="0" presId="urn:microsoft.com/office/officeart/2005/8/layout/chevron2"/>
    <dgm:cxn modelId="{624B900F-1E8D-4A77-A570-FC341C934B19}" srcId="{415796B3-3330-49B7-B10B-10B34815EC3C}" destId="{39B619DA-4694-4416-84C0-106B1C899C94}" srcOrd="0" destOrd="0" parTransId="{F81023AC-8C46-49DD-94CB-AF6792D5B286}" sibTransId="{CE2A002F-233C-4DE0-8138-05E47E03DE02}"/>
    <dgm:cxn modelId="{3A96C468-833A-4E74-9D07-1840127B87F1}" type="presOf" srcId="{2DCCCF01-4DEA-4FBC-ADD9-92FD641FEBB0}" destId="{227B0E63-6455-4BB0-81AD-54D7C94F1A56}" srcOrd="0" destOrd="0" presId="urn:microsoft.com/office/officeart/2005/8/layout/chevron2"/>
    <dgm:cxn modelId="{F94ADB5D-D6FB-4B0E-B4A7-95F26FC1FCDC}" type="presOf" srcId="{863387C9-C742-47F1-9B16-C806C8A78F13}" destId="{5CCFBA82-1F27-44BC-8E20-4EAB45E7B183}" srcOrd="0" destOrd="0" presId="urn:microsoft.com/office/officeart/2005/8/layout/chevron2"/>
    <dgm:cxn modelId="{AD0BB70C-5C19-4656-90B1-64165C928A3E}" srcId="{2DCCCF01-4DEA-4FBC-ADD9-92FD641FEBB0}" destId="{415796B3-3330-49B7-B10B-10B34815EC3C}" srcOrd="2" destOrd="0" parTransId="{895177CA-DDBB-4015-87BB-469DAF87DB90}" sibTransId="{5EE78005-FCA3-4B38-BDB1-166A3B184130}"/>
    <dgm:cxn modelId="{B5F65465-E9E8-424A-A20D-D88D1115E347}" srcId="{2DCCCF01-4DEA-4FBC-ADD9-92FD641FEBB0}" destId="{1C31FF25-2CCF-472D-BB21-DB0C7357625F}" srcOrd="1" destOrd="0" parTransId="{DA0AC421-DF20-449D-B6F7-F1823404D1E6}" sibTransId="{F29E04BE-EE12-4AC9-ADCB-D145320C68D2}"/>
    <dgm:cxn modelId="{5359B490-0F5A-4106-8780-8DB6AF6A94A5}" srcId="{1C31FF25-2CCF-472D-BB21-DB0C7357625F}" destId="{9BD01B44-FCFD-4BFE-BAFA-FA80FDD65138}" srcOrd="0" destOrd="0" parTransId="{FE0469BE-D4CB-4ABE-89E4-242AA3DBEE44}" sibTransId="{24CFD034-8480-49C5-9EE3-20426C4EAD23}"/>
    <dgm:cxn modelId="{E26764AD-A4F2-4FE2-A1B4-E1EE02F0185C}" srcId="{863387C9-C742-47F1-9B16-C806C8A78F13}" destId="{B006250F-695C-4B7A-8547-5B9A4A14ADDD}" srcOrd="0" destOrd="0" parTransId="{73F280E3-E228-4799-BEAC-7EE0260EC094}" sibTransId="{E76AE7AA-34FD-4775-865A-FE70C05036D3}"/>
    <dgm:cxn modelId="{D570C4E2-B8B6-487D-9EAF-F03FFEAA5C39}" srcId="{2DCCCF01-4DEA-4FBC-ADD9-92FD641FEBB0}" destId="{DD027A16-33CE-4FE1-A6E6-D2AAC1899729}" srcOrd="3" destOrd="0" parTransId="{F133ABA3-B796-408C-BDBC-59FD021E53DF}" sibTransId="{748520EB-D6D8-4C10-A880-C38CEA7CAFB0}"/>
    <dgm:cxn modelId="{54D0AB5E-5B10-4DE7-86F2-0529229BE61D}" srcId="{DD027A16-33CE-4FE1-A6E6-D2AAC1899729}" destId="{6D93C0EC-4796-499A-A858-0F3D49B99CC0}" srcOrd="0" destOrd="0" parTransId="{C93BF3A8-1921-4AAA-B0B9-DA6279FC5C7E}" sibTransId="{19BBDDD6-2CBD-4694-9263-80920A000374}"/>
    <dgm:cxn modelId="{6DEE929C-E76A-4AEA-B2F7-33BA0A5513F0}" type="presParOf" srcId="{227B0E63-6455-4BB0-81AD-54D7C94F1A56}" destId="{84095667-600F-4785-8EE3-4CA58B95F29E}" srcOrd="0" destOrd="0" presId="urn:microsoft.com/office/officeart/2005/8/layout/chevron2"/>
    <dgm:cxn modelId="{FD624D6F-4C3D-4BA7-A990-B69612DAA0F8}" type="presParOf" srcId="{84095667-600F-4785-8EE3-4CA58B95F29E}" destId="{5CCFBA82-1F27-44BC-8E20-4EAB45E7B183}" srcOrd="0" destOrd="0" presId="urn:microsoft.com/office/officeart/2005/8/layout/chevron2"/>
    <dgm:cxn modelId="{4AFE20A5-C46A-4A8D-9676-4A3773E67DC0}" type="presParOf" srcId="{84095667-600F-4785-8EE3-4CA58B95F29E}" destId="{0B22F56E-009C-4A7B-AD61-33482412385C}" srcOrd="1" destOrd="0" presId="urn:microsoft.com/office/officeart/2005/8/layout/chevron2"/>
    <dgm:cxn modelId="{4DFE490F-BCBA-40FC-83E6-D10FD15DBF02}" type="presParOf" srcId="{227B0E63-6455-4BB0-81AD-54D7C94F1A56}" destId="{CF499D77-B437-4E7E-A279-1F4DAC47DDF7}" srcOrd="1" destOrd="0" presId="urn:microsoft.com/office/officeart/2005/8/layout/chevron2"/>
    <dgm:cxn modelId="{6F1C4C86-CF94-4A63-961B-6F64B3934F2F}" type="presParOf" srcId="{227B0E63-6455-4BB0-81AD-54D7C94F1A56}" destId="{45B69BDB-A987-47C9-916A-91FC027AEF8B}" srcOrd="2" destOrd="0" presId="urn:microsoft.com/office/officeart/2005/8/layout/chevron2"/>
    <dgm:cxn modelId="{5F1818AE-7C00-4F98-9ABB-EB5D7BBBB178}" type="presParOf" srcId="{45B69BDB-A987-47C9-916A-91FC027AEF8B}" destId="{2A3FB3CE-0B9C-49DE-9286-98C5D2CA28C4}" srcOrd="0" destOrd="0" presId="urn:microsoft.com/office/officeart/2005/8/layout/chevron2"/>
    <dgm:cxn modelId="{D110019D-2D41-4379-A09F-A4F74A501B99}" type="presParOf" srcId="{45B69BDB-A987-47C9-916A-91FC027AEF8B}" destId="{5634A18D-BE84-442B-8D75-FD68A782B2A1}" srcOrd="1" destOrd="0" presId="urn:microsoft.com/office/officeart/2005/8/layout/chevron2"/>
    <dgm:cxn modelId="{52B57DA8-3DF1-4CFF-A009-7E581FBC81B4}" type="presParOf" srcId="{227B0E63-6455-4BB0-81AD-54D7C94F1A56}" destId="{0D7059CE-263E-490B-ABB4-86A699BA8C90}" srcOrd="3" destOrd="0" presId="urn:microsoft.com/office/officeart/2005/8/layout/chevron2"/>
    <dgm:cxn modelId="{39EFFA19-0DD8-42CF-B9C1-EE84A0E08E33}" type="presParOf" srcId="{227B0E63-6455-4BB0-81AD-54D7C94F1A56}" destId="{EF9B2A15-3296-4663-AAA6-9149D04A920B}" srcOrd="4" destOrd="0" presId="urn:microsoft.com/office/officeart/2005/8/layout/chevron2"/>
    <dgm:cxn modelId="{36F1871D-C006-4DFF-8BB9-DB6FE2E7B6B0}" type="presParOf" srcId="{EF9B2A15-3296-4663-AAA6-9149D04A920B}" destId="{BB7EEFEA-9C1C-4E0A-8911-19B9D4C6CF0E}" srcOrd="0" destOrd="0" presId="urn:microsoft.com/office/officeart/2005/8/layout/chevron2"/>
    <dgm:cxn modelId="{C8799C0E-1CD0-4C1A-A4AC-FADD95F5B3D9}" type="presParOf" srcId="{EF9B2A15-3296-4663-AAA6-9149D04A920B}" destId="{4A38CF5D-C374-415E-A5E2-0DDB0B4CA18D}" srcOrd="1" destOrd="0" presId="urn:microsoft.com/office/officeart/2005/8/layout/chevron2"/>
    <dgm:cxn modelId="{6DCE80A8-8FA0-4BFC-A55D-4C1EE1CDD904}" type="presParOf" srcId="{227B0E63-6455-4BB0-81AD-54D7C94F1A56}" destId="{02F63850-F467-4BC4-B315-B8EF1F02A527}" srcOrd="5" destOrd="0" presId="urn:microsoft.com/office/officeart/2005/8/layout/chevron2"/>
    <dgm:cxn modelId="{47601927-898C-46CE-8652-657E7F36FE3B}" type="presParOf" srcId="{227B0E63-6455-4BB0-81AD-54D7C94F1A56}" destId="{44D7C4D0-D164-41B7-8C5E-845E35C30A20}" srcOrd="6" destOrd="0" presId="urn:microsoft.com/office/officeart/2005/8/layout/chevron2"/>
    <dgm:cxn modelId="{44BF8930-D9CB-42FC-A7A2-7F3D640E7DAC}" type="presParOf" srcId="{44D7C4D0-D164-41B7-8C5E-845E35C30A20}" destId="{7EFF5B10-F0CA-4D9D-A914-1AEBA21889A9}" srcOrd="0" destOrd="0" presId="urn:microsoft.com/office/officeart/2005/8/layout/chevron2"/>
    <dgm:cxn modelId="{EEC7BF75-FA9B-4A04-984F-C5BD64BA47C2}" type="presParOf" srcId="{44D7C4D0-D164-41B7-8C5E-845E35C30A20}" destId="{30CEB14F-3807-4136-9B2A-7C65EA7A16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0F92F-DF93-4054-BDF9-EECCF7116C39}" type="doc">
      <dgm:prSet loTypeId="urn:microsoft.com/office/officeart/2005/8/layout/pyramid2" loCatId="list" qsTypeId="urn:microsoft.com/office/officeart/2005/8/quickstyle/3d2" qsCatId="3D" csTypeId="urn:microsoft.com/office/officeart/2005/8/colors/accent5_5" csCatId="accent5" phldr="1"/>
      <dgm:spPr/>
    </dgm:pt>
    <dgm:pt modelId="{306F8E3B-3794-4583-9D6E-8BE0A0381FE8}">
      <dgm:prSet phldrT="[Текст]" custT="1"/>
      <dgm:spPr/>
      <dgm:t>
        <a:bodyPr/>
        <a:lstStyle/>
        <a:p>
          <a:r>
            <a:rPr lang="ru-RU" sz="800" dirty="0" smtClean="0"/>
            <a:t>распространение инновационного педагогического опыта, ознакомление педагогической общественности Краснодарского края с результатами работы по реализуемым направлениям (результаты и продукты инновационной деятельности за отчетный год были презентованы на мероприятиях различного уровня)</a:t>
          </a:r>
          <a:endParaRPr lang="ru-RU" sz="800" dirty="0"/>
        </a:p>
      </dgm:t>
    </dgm:pt>
    <dgm:pt modelId="{38D37D80-E713-47F8-8937-D554C90123C8}" type="parTrans" cxnId="{E9298CBC-72E0-4A66-9743-405E339122D7}">
      <dgm:prSet/>
      <dgm:spPr/>
      <dgm:t>
        <a:bodyPr/>
        <a:lstStyle/>
        <a:p>
          <a:endParaRPr lang="ru-RU"/>
        </a:p>
      </dgm:t>
    </dgm:pt>
    <dgm:pt modelId="{E77C9EE4-781E-4C5D-A706-86ED5FF749AF}" type="sibTrans" cxnId="{E9298CBC-72E0-4A66-9743-405E339122D7}">
      <dgm:prSet/>
      <dgm:spPr/>
      <dgm:t>
        <a:bodyPr/>
        <a:lstStyle/>
        <a:p>
          <a:endParaRPr lang="ru-RU"/>
        </a:p>
      </dgm:t>
    </dgm:pt>
    <dgm:pt modelId="{029DDF6E-24C7-41DD-8440-9FC9E80AA307}">
      <dgm:prSet phldrT="[Текст]" custT="1"/>
      <dgm:spPr/>
      <dgm:t>
        <a:bodyPr/>
        <a:lstStyle/>
        <a:p>
          <a:r>
            <a:rPr lang="ru-RU" sz="800" dirty="0" smtClean="0"/>
            <a:t>за счет увеличения количества участников проект обеспечивает расширение инновационной деятельности и формирует команду педагогов, имеющих опыт инновационной деятельности, готовых работать в инновационном режиме</a:t>
          </a:r>
          <a:endParaRPr lang="ru-RU" sz="800" dirty="0"/>
        </a:p>
      </dgm:t>
    </dgm:pt>
    <dgm:pt modelId="{043AFE72-9FFB-47DA-B673-B458800D3280}" type="parTrans" cxnId="{EAFE982D-5057-4193-914B-E4834CADEB7F}">
      <dgm:prSet/>
      <dgm:spPr/>
      <dgm:t>
        <a:bodyPr/>
        <a:lstStyle/>
        <a:p>
          <a:endParaRPr lang="ru-RU"/>
        </a:p>
      </dgm:t>
    </dgm:pt>
    <dgm:pt modelId="{B980BF50-06AC-4751-BEC8-D335FF4CD795}" type="sibTrans" cxnId="{EAFE982D-5057-4193-914B-E4834CADEB7F}">
      <dgm:prSet/>
      <dgm:spPr/>
      <dgm:t>
        <a:bodyPr/>
        <a:lstStyle/>
        <a:p>
          <a:endParaRPr lang="ru-RU"/>
        </a:p>
      </dgm:t>
    </dgm:pt>
    <dgm:pt modelId="{29CB8BA7-80A5-4902-968F-D4877F5EED30}">
      <dgm:prSet phldrT="[Текст]" custT="1"/>
      <dgm:spPr/>
      <dgm:t>
        <a:bodyPr/>
        <a:lstStyle/>
        <a:p>
          <a:r>
            <a:rPr lang="ru-RU" sz="800" dirty="0" smtClean="0"/>
            <a:t>налаживание опыта </a:t>
          </a:r>
          <a:r>
            <a:rPr lang="ru-RU" sz="800" dirty="0" err="1" smtClean="0"/>
            <a:t>проектно</a:t>
          </a:r>
          <a:r>
            <a:rPr lang="ru-RU" sz="800" dirty="0" smtClean="0"/>
            <a:t> - исследовательской работы</a:t>
          </a:r>
          <a:endParaRPr lang="ru-RU" sz="800" dirty="0"/>
        </a:p>
      </dgm:t>
    </dgm:pt>
    <dgm:pt modelId="{C06265FF-036A-4173-8A5D-E73050B307B8}" type="parTrans" cxnId="{77C9C501-5F39-43F1-9BD9-C7109BAC0DAD}">
      <dgm:prSet/>
      <dgm:spPr/>
      <dgm:t>
        <a:bodyPr/>
        <a:lstStyle/>
        <a:p>
          <a:endParaRPr lang="ru-RU"/>
        </a:p>
      </dgm:t>
    </dgm:pt>
    <dgm:pt modelId="{66EC61F3-D53B-4016-A253-BDAEB4AE8C6F}" type="sibTrans" cxnId="{77C9C501-5F39-43F1-9BD9-C7109BAC0DAD}">
      <dgm:prSet/>
      <dgm:spPr/>
      <dgm:t>
        <a:bodyPr/>
        <a:lstStyle/>
        <a:p>
          <a:endParaRPr lang="ru-RU"/>
        </a:p>
      </dgm:t>
    </dgm:pt>
    <dgm:pt modelId="{9E7EC436-9253-4029-AF28-EB2958DE6610}">
      <dgm:prSet phldrT="[Текст]" custT="1"/>
      <dgm:spPr/>
      <dgm:t>
        <a:bodyPr/>
        <a:lstStyle/>
        <a:p>
          <a:r>
            <a:rPr lang="ru-RU" sz="700" dirty="0" smtClean="0"/>
            <a:t>построение сетевого взаимодействия с учреждениями г. Сочи, а так-же учреждениями Краснодарского края создает действенный механизм со-здания необходимых условий для формирования азов естественнонаучных знаний у детей школьного возраста. Обмен опытом с педагогами повышает профессиональную компетенцию, способствует дальнейшему развитию и повышению интереса педагогов к реализации новых проектов с обучающимися</a:t>
          </a:r>
          <a:r>
            <a:rPr lang="ru-RU" sz="600" dirty="0" smtClean="0"/>
            <a:t>.</a:t>
          </a:r>
          <a:endParaRPr lang="ru-RU" sz="600" dirty="0"/>
        </a:p>
      </dgm:t>
    </dgm:pt>
    <dgm:pt modelId="{3B17425F-CEE8-4689-B7FD-2DDD9FF6B15A}" type="parTrans" cxnId="{3811706C-80E8-480B-B798-84BCD22BF51F}">
      <dgm:prSet/>
      <dgm:spPr/>
      <dgm:t>
        <a:bodyPr/>
        <a:lstStyle/>
        <a:p>
          <a:endParaRPr lang="ru-RU"/>
        </a:p>
      </dgm:t>
    </dgm:pt>
    <dgm:pt modelId="{E476B800-4C5C-4A93-A57A-9766A61FA09D}" type="sibTrans" cxnId="{3811706C-80E8-480B-B798-84BCD22BF51F}">
      <dgm:prSet/>
      <dgm:spPr/>
      <dgm:t>
        <a:bodyPr/>
        <a:lstStyle/>
        <a:p>
          <a:endParaRPr lang="ru-RU"/>
        </a:p>
      </dgm:t>
    </dgm:pt>
    <dgm:pt modelId="{D01660B9-A805-4D93-BA33-42AA730157E1}" type="pres">
      <dgm:prSet presAssocID="{4880F92F-DF93-4054-BDF9-EECCF7116C39}" presName="compositeShape" presStyleCnt="0">
        <dgm:presLayoutVars>
          <dgm:dir/>
          <dgm:resizeHandles/>
        </dgm:presLayoutVars>
      </dgm:prSet>
      <dgm:spPr/>
    </dgm:pt>
    <dgm:pt modelId="{2958CDB5-4272-40D2-9026-844550084B08}" type="pres">
      <dgm:prSet presAssocID="{4880F92F-DF93-4054-BDF9-EECCF7116C39}" presName="pyramid" presStyleLbl="node1" presStyleIdx="0" presStyleCnt="1"/>
      <dgm:spPr/>
    </dgm:pt>
    <dgm:pt modelId="{3B256504-9DE2-45BD-A029-4F11E46FE92E}" type="pres">
      <dgm:prSet presAssocID="{4880F92F-DF93-4054-BDF9-EECCF7116C39}" presName="theList" presStyleCnt="0"/>
      <dgm:spPr/>
    </dgm:pt>
    <dgm:pt modelId="{34BEC4B5-F884-4ECC-ABA3-B2FFA5A15E46}" type="pres">
      <dgm:prSet presAssocID="{306F8E3B-3794-4583-9D6E-8BE0A0381FE8}" presName="aNode" presStyleLbl="fgAcc1" presStyleIdx="0" presStyleCnt="4" custScaleX="113892" custScaleY="12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FCA6-63AA-4D98-800F-3145ED41BCB8}" type="pres">
      <dgm:prSet presAssocID="{306F8E3B-3794-4583-9D6E-8BE0A0381FE8}" presName="aSpace" presStyleCnt="0"/>
      <dgm:spPr/>
    </dgm:pt>
    <dgm:pt modelId="{AAEADAD4-2036-43E3-896D-011202BA70EA}" type="pres">
      <dgm:prSet presAssocID="{029DDF6E-24C7-41DD-8440-9FC9E80AA307}" presName="aNode" presStyleLbl="fgAcc1" presStyleIdx="1" presStyleCnt="4" custScaleX="117121" custScaleY="11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E1B43-08B4-4C39-8DB7-2AC0169FE364}" type="pres">
      <dgm:prSet presAssocID="{029DDF6E-24C7-41DD-8440-9FC9E80AA307}" presName="aSpace" presStyleCnt="0"/>
      <dgm:spPr/>
    </dgm:pt>
    <dgm:pt modelId="{4CF2023F-6FE8-4E62-A2FC-524552EDBE53}" type="pres">
      <dgm:prSet presAssocID="{29CB8BA7-80A5-4902-968F-D4877F5EED30}" presName="aNode" presStyleLbl="fgAcc1" presStyleIdx="2" presStyleCnt="4" custScaleX="115517" custScaleY="131581" custLinFactNeighborX="-802" custLinFactNeighborY="-2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B5FB7-DA14-4F2A-BEE4-5A54A409E1E2}" type="pres">
      <dgm:prSet presAssocID="{29CB8BA7-80A5-4902-968F-D4877F5EED30}" presName="aSpace" presStyleCnt="0"/>
      <dgm:spPr/>
    </dgm:pt>
    <dgm:pt modelId="{3859577C-5B1A-4E4E-87E5-ACDCA93A928A}" type="pres">
      <dgm:prSet presAssocID="{9E7EC436-9253-4029-AF28-EB2958DE6610}" presName="aNode" presStyleLbl="fgAcc1" presStyleIdx="3" presStyleCnt="4" custScaleX="117737" custScaleY="13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46B7D-A4D0-4FE0-8929-DAEE3999B98B}" type="pres">
      <dgm:prSet presAssocID="{9E7EC436-9253-4029-AF28-EB2958DE6610}" presName="aSpace" presStyleCnt="0"/>
      <dgm:spPr/>
    </dgm:pt>
  </dgm:ptLst>
  <dgm:cxnLst>
    <dgm:cxn modelId="{EAFE982D-5057-4193-914B-E4834CADEB7F}" srcId="{4880F92F-DF93-4054-BDF9-EECCF7116C39}" destId="{029DDF6E-24C7-41DD-8440-9FC9E80AA307}" srcOrd="1" destOrd="0" parTransId="{043AFE72-9FFB-47DA-B673-B458800D3280}" sibTransId="{B980BF50-06AC-4751-BEC8-D335FF4CD795}"/>
    <dgm:cxn modelId="{20ABD75C-54AE-4C94-AE35-B4E45850BDCA}" type="presOf" srcId="{306F8E3B-3794-4583-9D6E-8BE0A0381FE8}" destId="{34BEC4B5-F884-4ECC-ABA3-B2FFA5A15E46}" srcOrd="0" destOrd="0" presId="urn:microsoft.com/office/officeart/2005/8/layout/pyramid2"/>
    <dgm:cxn modelId="{E9298CBC-72E0-4A66-9743-405E339122D7}" srcId="{4880F92F-DF93-4054-BDF9-EECCF7116C39}" destId="{306F8E3B-3794-4583-9D6E-8BE0A0381FE8}" srcOrd="0" destOrd="0" parTransId="{38D37D80-E713-47F8-8937-D554C90123C8}" sibTransId="{E77C9EE4-781E-4C5D-A706-86ED5FF749AF}"/>
    <dgm:cxn modelId="{77C9C501-5F39-43F1-9BD9-C7109BAC0DAD}" srcId="{4880F92F-DF93-4054-BDF9-EECCF7116C39}" destId="{29CB8BA7-80A5-4902-968F-D4877F5EED30}" srcOrd="2" destOrd="0" parTransId="{C06265FF-036A-4173-8A5D-E73050B307B8}" sibTransId="{66EC61F3-D53B-4016-A253-BDAEB4AE8C6F}"/>
    <dgm:cxn modelId="{3811706C-80E8-480B-B798-84BCD22BF51F}" srcId="{4880F92F-DF93-4054-BDF9-EECCF7116C39}" destId="{9E7EC436-9253-4029-AF28-EB2958DE6610}" srcOrd="3" destOrd="0" parTransId="{3B17425F-CEE8-4689-B7FD-2DDD9FF6B15A}" sibTransId="{E476B800-4C5C-4A93-A57A-9766A61FA09D}"/>
    <dgm:cxn modelId="{4D43961C-334C-4235-9652-AFBD74866C9A}" type="presOf" srcId="{029DDF6E-24C7-41DD-8440-9FC9E80AA307}" destId="{AAEADAD4-2036-43E3-896D-011202BA70EA}" srcOrd="0" destOrd="0" presId="urn:microsoft.com/office/officeart/2005/8/layout/pyramid2"/>
    <dgm:cxn modelId="{5CF58996-E6CF-4AC6-AF84-87B92ED9A0DD}" type="presOf" srcId="{4880F92F-DF93-4054-BDF9-EECCF7116C39}" destId="{D01660B9-A805-4D93-BA33-42AA730157E1}" srcOrd="0" destOrd="0" presId="urn:microsoft.com/office/officeart/2005/8/layout/pyramid2"/>
    <dgm:cxn modelId="{805BEA2E-D476-4620-9770-74A15696D65F}" type="presOf" srcId="{9E7EC436-9253-4029-AF28-EB2958DE6610}" destId="{3859577C-5B1A-4E4E-87E5-ACDCA93A928A}" srcOrd="0" destOrd="0" presId="urn:microsoft.com/office/officeart/2005/8/layout/pyramid2"/>
    <dgm:cxn modelId="{A1A89BEA-A20A-440E-BAEB-7478B5AADA1D}" type="presOf" srcId="{29CB8BA7-80A5-4902-968F-D4877F5EED30}" destId="{4CF2023F-6FE8-4E62-A2FC-524552EDBE53}" srcOrd="0" destOrd="0" presId="urn:microsoft.com/office/officeart/2005/8/layout/pyramid2"/>
    <dgm:cxn modelId="{30D7A8A3-8D78-4C7C-8DD6-B91D0C31572C}" type="presParOf" srcId="{D01660B9-A805-4D93-BA33-42AA730157E1}" destId="{2958CDB5-4272-40D2-9026-844550084B08}" srcOrd="0" destOrd="0" presId="urn:microsoft.com/office/officeart/2005/8/layout/pyramid2"/>
    <dgm:cxn modelId="{3EA9ABC6-65F9-4F10-9AE7-FA135ADA94A8}" type="presParOf" srcId="{D01660B9-A805-4D93-BA33-42AA730157E1}" destId="{3B256504-9DE2-45BD-A029-4F11E46FE92E}" srcOrd="1" destOrd="0" presId="urn:microsoft.com/office/officeart/2005/8/layout/pyramid2"/>
    <dgm:cxn modelId="{0039C470-6ECF-42F8-8C5F-63D8B4FC27A0}" type="presParOf" srcId="{3B256504-9DE2-45BD-A029-4F11E46FE92E}" destId="{34BEC4B5-F884-4ECC-ABA3-B2FFA5A15E46}" srcOrd="0" destOrd="0" presId="urn:microsoft.com/office/officeart/2005/8/layout/pyramid2"/>
    <dgm:cxn modelId="{13327936-1401-418B-BAB2-B83633C9142D}" type="presParOf" srcId="{3B256504-9DE2-45BD-A029-4F11E46FE92E}" destId="{55E0FCA6-63AA-4D98-800F-3145ED41BCB8}" srcOrd="1" destOrd="0" presId="urn:microsoft.com/office/officeart/2005/8/layout/pyramid2"/>
    <dgm:cxn modelId="{F6E699F9-5386-45AF-8A3A-2D3B5E47A0BD}" type="presParOf" srcId="{3B256504-9DE2-45BD-A029-4F11E46FE92E}" destId="{AAEADAD4-2036-43E3-896D-011202BA70EA}" srcOrd="2" destOrd="0" presId="urn:microsoft.com/office/officeart/2005/8/layout/pyramid2"/>
    <dgm:cxn modelId="{490963A8-FC62-4052-9638-F09BDF9105BF}" type="presParOf" srcId="{3B256504-9DE2-45BD-A029-4F11E46FE92E}" destId="{9BBE1B43-08B4-4C39-8DB7-2AC0169FE364}" srcOrd="3" destOrd="0" presId="urn:microsoft.com/office/officeart/2005/8/layout/pyramid2"/>
    <dgm:cxn modelId="{9593588F-766B-45A0-85A5-94841310A0C0}" type="presParOf" srcId="{3B256504-9DE2-45BD-A029-4F11E46FE92E}" destId="{4CF2023F-6FE8-4E62-A2FC-524552EDBE53}" srcOrd="4" destOrd="0" presId="urn:microsoft.com/office/officeart/2005/8/layout/pyramid2"/>
    <dgm:cxn modelId="{801EB8BE-7CFC-4F08-8D54-60C6432F2FD0}" type="presParOf" srcId="{3B256504-9DE2-45BD-A029-4F11E46FE92E}" destId="{A1CB5FB7-DA14-4F2A-BEE4-5A54A409E1E2}" srcOrd="5" destOrd="0" presId="urn:microsoft.com/office/officeart/2005/8/layout/pyramid2"/>
    <dgm:cxn modelId="{24B37C9E-0921-47D8-B925-00DBE0B78C34}" type="presParOf" srcId="{3B256504-9DE2-45BD-A029-4F11E46FE92E}" destId="{3859577C-5B1A-4E4E-87E5-ACDCA93A928A}" srcOrd="6" destOrd="0" presId="urn:microsoft.com/office/officeart/2005/8/layout/pyramid2"/>
    <dgm:cxn modelId="{C402DF9C-47C1-4FDA-9BFC-E7BAC7188243}" type="presParOf" srcId="{3B256504-9DE2-45BD-A029-4F11E46FE92E}" destId="{F2546B7D-A4D0-4FE0-8929-DAEE3999B98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7311F-96DF-498A-9C7E-3EE15148C4B3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870B74-2826-45CB-A654-B751E48E9186}">
      <dgm:prSet phldrT="[Текст]"/>
      <dgm:spPr/>
      <dgm:t>
        <a:bodyPr/>
        <a:lstStyle/>
        <a:p>
          <a:r>
            <a:rPr lang="ru-RU" dirty="0" smtClean="0"/>
            <a:t>Сформированная команда педагогов готова к трансляции инновационных технологий и методик, распространению практического материала в муниципальных и региональных методических сетях педагогов</a:t>
          </a:r>
          <a:endParaRPr lang="ru-RU" dirty="0"/>
        </a:p>
      </dgm:t>
    </dgm:pt>
    <dgm:pt modelId="{7655B3BC-5176-49E4-AF18-AD45569FC5EB}" type="parTrans" cxnId="{36713020-A042-48F4-BA03-74844D9A9A87}">
      <dgm:prSet/>
      <dgm:spPr/>
      <dgm:t>
        <a:bodyPr/>
        <a:lstStyle/>
        <a:p>
          <a:endParaRPr lang="ru-RU"/>
        </a:p>
      </dgm:t>
    </dgm:pt>
    <dgm:pt modelId="{467FBD05-E9C2-4CD5-8E91-E536708A00AA}" type="sibTrans" cxnId="{36713020-A042-48F4-BA03-74844D9A9A87}">
      <dgm:prSet/>
      <dgm:spPr/>
      <dgm:t>
        <a:bodyPr/>
        <a:lstStyle/>
        <a:p>
          <a:endParaRPr lang="ru-RU"/>
        </a:p>
      </dgm:t>
    </dgm:pt>
    <dgm:pt modelId="{DB9D0459-9169-4D0E-AD2E-A37278C88A74}">
      <dgm:prSet phldrT="[Текст]"/>
      <dgm:spPr/>
      <dgm:t>
        <a:bodyPr/>
        <a:lstStyle/>
        <a:p>
          <a:r>
            <a:rPr lang="ru-RU" dirty="0" smtClean="0"/>
            <a:t>Сформирована мотивация к дальнейшему созданию   инновационных продуктов по теме проекта</a:t>
          </a:r>
          <a:endParaRPr lang="ru-RU" dirty="0"/>
        </a:p>
      </dgm:t>
    </dgm:pt>
    <dgm:pt modelId="{7DFB7874-5B82-488D-9E9A-9C92A6E8EF93}" type="parTrans" cxnId="{3D08D2FE-E971-498A-B62E-50DAFB54F398}">
      <dgm:prSet/>
      <dgm:spPr/>
      <dgm:t>
        <a:bodyPr/>
        <a:lstStyle/>
        <a:p>
          <a:endParaRPr lang="ru-RU"/>
        </a:p>
      </dgm:t>
    </dgm:pt>
    <dgm:pt modelId="{0CBFB8D3-1089-463E-B66C-A96E943C00E3}" type="sibTrans" cxnId="{3D08D2FE-E971-498A-B62E-50DAFB54F398}">
      <dgm:prSet/>
      <dgm:spPr/>
      <dgm:t>
        <a:bodyPr/>
        <a:lstStyle/>
        <a:p>
          <a:endParaRPr lang="ru-RU"/>
        </a:p>
      </dgm:t>
    </dgm:pt>
    <dgm:pt modelId="{FDACBC60-C8F8-4B0B-9EDA-AB1608A87E37}">
      <dgm:prSet phldrT="[Текст]"/>
      <dgm:spPr/>
      <dgm:t>
        <a:bodyPr/>
        <a:lstStyle/>
        <a:p>
          <a:r>
            <a:rPr lang="ru-RU" dirty="0" smtClean="0"/>
            <a:t>Презентация опыта деятельности Краевой инновационной площадки на образовательных мероприятиях разного уровня</a:t>
          </a:r>
          <a:endParaRPr lang="ru-RU" dirty="0"/>
        </a:p>
      </dgm:t>
    </dgm:pt>
    <dgm:pt modelId="{2AD58248-F6C2-4C33-856C-7D8C7F04BB11}" type="parTrans" cxnId="{96BE5F74-D556-4206-A94B-7218B1D10032}">
      <dgm:prSet/>
      <dgm:spPr/>
      <dgm:t>
        <a:bodyPr/>
        <a:lstStyle/>
        <a:p>
          <a:endParaRPr lang="ru-RU"/>
        </a:p>
      </dgm:t>
    </dgm:pt>
    <dgm:pt modelId="{09E0BB8B-FBF4-43EB-B04A-5D1CA98E21A5}" type="sibTrans" cxnId="{96BE5F74-D556-4206-A94B-7218B1D10032}">
      <dgm:prSet/>
      <dgm:spPr/>
      <dgm:t>
        <a:bodyPr/>
        <a:lstStyle/>
        <a:p>
          <a:endParaRPr lang="ru-RU"/>
        </a:p>
      </dgm:t>
    </dgm:pt>
    <dgm:pt modelId="{D9888283-8EA0-421A-95D7-E869F91E94EA}" type="pres">
      <dgm:prSet presAssocID="{97B7311F-96DF-498A-9C7E-3EE15148C4B3}" presName="diagram" presStyleCnt="0">
        <dgm:presLayoutVars>
          <dgm:dir/>
          <dgm:resizeHandles val="exact"/>
        </dgm:presLayoutVars>
      </dgm:prSet>
      <dgm:spPr/>
    </dgm:pt>
    <dgm:pt modelId="{17F0255C-362F-4125-A3C5-52D2AF9B542D}" type="pres">
      <dgm:prSet presAssocID="{95870B74-2826-45CB-A654-B751E48E91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13AC-F88B-4250-AF22-4A6EDB77AE5E}" type="pres">
      <dgm:prSet presAssocID="{467FBD05-E9C2-4CD5-8E91-E536708A00AA}" presName="sibTrans" presStyleCnt="0"/>
      <dgm:spPr/>
    </dgm:pt>
    <dgm:pt modelId="{9114DD5A-C594-446A-8383-3CACB3176DCA}" type="pres">
      <dgm:prSet presAssocID="{DB9D0459-9169-4D0E-AD2E-A37278C88A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2EC62-A17D-4D42-AA99-4B1365A65DE2}" type="pres">
      <dgm:prSet presAssocID="{0CBFB8D3-1089-463E-B66C-A96E943C00E3}" presName="sibTrans" presStyleCnt="0"/>
      <dgm:spPr/>
    </dgm:pt>
    <dgm:pt modelId="{301327D2-7445-4C4F-B090-11D9729FF3E1}" type="pres">
      <dgm:prSet presAssocID="{FDACBC60-C8F8-4B0B-9EDA-AB1608A87E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4BB5B-0ACF-48B7-A659-1AB228684A49}" type="presOf" srcId="{95870B74-2826-45CB-A654-B751E48E9186}" destId="{17F0255C-362F-4125-A3C5-52D2AF9B542D}" srcOrd="0" destOrd="0" presId="urn:microsoft.com/office/officeart/2005/8/layout/default"/>
    <dgm:cxn modelId="{3D08D2FE-E971-498A-B62E-50DAFB54F398}" srcId="{97B7311F-96DF-498A-9C7E-3EE15148C4B3}" destId="{DB9D0459-9169-4D0E-AD2E-A37278C88A74}" srcOrd="1" destOrd="0" parTransId="{7DFB7874-5B82-488D-9E9A-9C92A6E8EF93}" sibTransId="{0CBFB8D3-1089-463E-B66C-A96E943C00E3}"/>
    <dgm:cxn modelId="{36713020-A042-48F4-BA03-74844D9A9A87}" srcId="{97B7311F-96DF-498A-9C7E-3EE15148C4B3}" destId="{95870B74-2826-45CB-A654-B751E48E9186}" srcOrd="0" destOrd="0" parTransId="{7655B3BC-5176-49E4-AF18-AD45569FC5EB}" sibTransId="{467FBD05-E9C2-4CD5-8E91-E536708A00AA}"/>
    <dgm:cxn modelId="{96BE5F74-D556-4206-A94B-7218B1D10032}" srcId="{97B7311F-96DF-498A-9C7E-3EE15148C4B3}" destId="{FDACBC60-C8F8-4B0B-9EDA-AB1608A87E37}" srcOrd="2" destOrd="0" parTransId="{2AD58248-F6C2-4C33-856C-7D8C7F04BB11}" sibTransId="{09E0BB8B-FBF4-43EB-B04A-5D1CA98E21A5}"/>
    <dgm:cxn modelId="{66411AD7-ADF3-42CC-B466-C020847EBB0D}" type="presOf" srcId="{97B7311F-96DF-498A-9C7E-3EE15148C4B3}" destId="{D9888283-8EA0-421A-95D7-E869F91E94EA}" srcOrd="0" destOrd="0" presId="urn:microsoft.com/office/officeart/2005/8/layout/default"/>
    <dgm:cxn modelId="{2547836B-2E27-4DC4-87B6-12FA831A4479}" type="presOf" srcId="{DB9D0459-9169-4D0E-AD2E-A37278C88A74}" destId="{9114DD5A-C594-446A-8383-3CACB3176DCA}" srcOrd="0" destOrd="0" presId="urn:microsoft.com/office/officeart/2005/8/layout/default"/>
    <dgm:cxn modelId="{CC8F204D-F5F3-42C1-BE46-96E80840E66B}" type="presOf" srcId="{FDACBC60-C8F8-4B0B-9EDA-AB1608A87E37}" destId="{301327D2-7445-4C4F-B090-11D9729FF3E1}" srcOrd="0" destOrd="0" presId="urn:microsoft.com/office/officeart/2005/8/layout/default"/>
    <dgm:cxn modelId="{339AE470-318C-4264-BF2C-91B719404274}" type="presParOf" srcId="{D9888283-8EA0-421A-95D7-E869F91E94EA}" destId="{17F0255C-362F-4125-A3C5-52D2AF9B542D}" srcOrd="0" destOrd="0" presId="urn:microsoft.com/office/officeart/2005/8/layout/default"/>
    <dgm:cxn modelId="{80524B2B-A469-41FC-87A0-E75BFD1E609B}" type="presParOf" srcId="{D9888283-8EA0-421A-95D7-E869F91E94EA}" destId="{F7E313AC-F88B-4250-AF22-4A6EDB77AE5E}" srcOrd="1" destOrd="0" presId="urn:microsoft.com/office/officeart/2005/8/layout/default"/>
    <dgm:cxn modelId="{6F75DA1B-F942-40A4-83CB-D9409F4A9E90}" type="presParOf" srcId="{D9888283-8EA0-421A-95D7-E869F91E94EA}" destId="{9114DD5A-C594-446A-8383-3CACB3176DCA}" srcOrd="2" destOrd="0" presId="urn:microsoft.com/office/officeart/2005/8/layout/default"/>
    <dgm:cxn modelId="{86B3905E-76D2-48BE-8919-3FB65368E8DA}" type="presParOf" srcId="{D9888283-8EA0-421A-95D7-E869F91E94EA}" destId="{D302EC62-A17D-4D42-AA99-4B1365A65DE2}" srcOrd="3" destOrd="0" presId="urn:microsoft.com/office/officeart/2005/8/layout/default"/>
    <dgm:cxn modelId="{C5D9522F-954D-49A8-AFEA-84EA7BD3ADDC}" type="presParOf" srcId="{D9888283-8EA0-421A-95D7-E869F91E94EA}" destId="{301327D2-7445-4C4F-B090-11D9729FF3E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74C7AC-85D1-468F-9727-8C995244B0C3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DF3ABF-8D80-4B55-B95E-20F4E9D1507A}">
      <dgm:prSet phldrT="[Текст]" custT="1"/>
      <dgm:spPr/>
      <dgm:t>
        <a:bodyPr/>
        <a:lstStyle/>
        <a:p>
          <a:r>
            <a:rPr lang="ru-RU" sz="1600" dirty="0" smtClean="0"/>
            <a:t>вовлечением педагогов в инновационную деятельность</a:t>
          </a:r>
          <a:endParaRPr lang="ru-RU" sz="1600" dirty="0"/>
        </a:p>
      </dgm:t>
    </dgm:pt>
    <dgm:pt modelId="{AACD37F9-270D-4A4C-8D5B-7C5D1607C982}" type="parTrans" cxnId="{D195FC45-D7AF-4128-A57E-3E116A9E73DE}">
      <dgm:prSet/>
      <dgm:spPr/>
      <dgm:t>
        <a:bodyPr/>
        <a:lstStyle/>
        <a:p>
          <a:endParaRPr lang="ru-RU"/>
        </a:p>
      </dgm:t>
    </dgm:pt>
    <dgm:pt modelId="{7AC9C2A4-F4EB-4D9C-9A4A-5A7302D9C316}" type="sibTrans" cxnId="{D195FC45-D7AF-4128-A57E-3E116A9E73DE}">
      <dgm:prSet/>
      <dgm:spPr/>
      <dgm:t>
        <a:bodyPr/>
        <a:lstStyle/>
        <a:p>
          <a:endParaRPr lang="ru-RU"/>
        </a:p>
      </dgm:t>
    </dgm:pt>
    <dgm:pt modelId="{BA8151E4-433B-4F5B-BE9C-C7258606F33D}">
      <dgm:prSet phldrT="[Текст]"/>
      <dgm:spPr/>
      <dgm:t>
        <a:bodyPr/>
        <a:lstStyle/>
        <a:p>
          <a:r>
            <a:rPr lang="ru-RU" dirty="0" smtClean="0"/>
            <a:t>повышением уровня </a:t>
          </a:r>
          <a:r>
            <a:rPr lang="ru-RU" dirty="0" err="1" smtClean="0"/>
            <a:t>мотивированности</a:t>
          </a:r>
          <a:r>
            <a:rPr lang="ru-RU" dirty="0" smtClean="0"/>
            <a:t> школьников к осознанному выбору профессий естественнонаучного направления, что, в свою очередь, способствует увеличению числа выпускников, выбирающих для сдачи предметы «биология» и «химия»</a:t>
          </a:r>
          <a:endParaRPr lang="ru-RU" dirty="0"/>
        </a:p>
      </dgm:t>
    </dgm:pt>
    <dgm:pt modelId="{2B74FE56-460B-412D-BDFE-98A58A6ABCBB}" type="parTrans" cxnId="{003DE0D1-35EC-4139-A9C2-4950F9791A19}">
      <dgm:prSet/>
      <dgm:spPr/>
      <dgm:t>
        <a:bodyPr/>
        <a:lstStyle/>
        <a:p>
          <a:endParaRPr lang="ru-RU"/>
        </a:p>
      </dgm:t>
    </dgm:pt>
    <dgm:pt modelId="{D833575B-007F-415B-B4DC-CE04FBE29C90}" type="sibTrans" cxnId="{003DE0D1-35EC-4139-A9C2-4950F9791A19}">
      <dgm:prSet/>
      <dgm:spPr/>
      <dgm:t>
        <a:bodyPr/>
        <a:lstStyle/>
        <a:p>
          <a:endParaRPr lang="ru-RU"/>
        </a:p>
      </dgm:t>
    </dgm:pt>
    <dgm:pt modelId="{92C848B8-DAD1-42CE-928E-97F037907580}">
      <dgm:prSet phldrT="[Текст]"/>
      <dgm:spPr/>
      <dgm:t>
        <a:bodyPr/>
        <a:lstStyle/>
        <a:p>
          <a:r>
            <a:rPr lang="ru-RU" dirty="0" smtClean="0"/>
            <a:t>совершенствованием инновационной деятельности на основе обмена опытом с образовательными учреждениями – участниками сетевого сообщества</a:t>
          </a:r>
          <a:endParaRPr lang="ru-RU" dirty="0"/>
        </a:p>
      </dgm:t>
    </dgm:pt>
    <dgm:pt modelId="{1A69D16D-2C96-4CF1-87E4-3504C7B5A27D}" type="parTrans" cxnId="{0E5E2F69-CEB2-4382-97E0-7941367DDC82}">
      <dgm:prSet/>
      <dgm:spPr/>
      <dgm:t>
        <a:bodyPr/>
        <a:lstStyle/>
        <a:p>
          <a:endParaRPr lang="ru-RU"/>
        </a:p>
      </dgm:t>
    </dgm:pt>
    <dgm:pt modelId="{5F269BBF-445C-474A-B88E-128798978E90}" type="sibTrans" cxnId="{0E5E2F69-CEB2-4382-97E0-7941367DDC82}">
      <dgm:prSet/>
      <dgm:spPr/>
      <dgm:t>
        <a:bodyPr/>
        <a:lstStyle/>
        <a:p>
          <a:endParaRPr lang="ru-RU"/>
        </a:p>
      </dgm:t>
    </dgm:pt>
    <dgm:pt modelId="{8F9D8459-5D8F-46FE-A71F-F346B993B466}">
      <dgm:prSet phldrT="[Текст]"/>
      <dgm:spPr/>
      <dgm:t>
        <a:bodyPr/>
        <a:lstStyle/>
        <a:p>
          <a:r>
            <a:rPr lang="ru-RU" dirty="0" smtClean="0"/>
            <a:t>формированием среди образовательных организаций Краснодарского края и г. Сочи коллектива единомышленников, постепенно выстраивающих в своем образовательном учреждении единую развивающую образовательную среду</a:t>
          </a:r>
          <a:endParaRPr lang="ru-RU" dirty="0"/>
        </a:p>
      </dgm:t>
    </dgm:pt>
    <dgm:pt modelId="{43862928-F956-4158-9EB5-9F4F7122916F}" type="parTrans" cxnId="{B64B92E4-5817-4CF0-8F76-18D5124E2CCE}">
      <dgm:prSet/>
      <dgm:spPr/>
      <dgm:t>
        <a:bodyPr/>
        <a:lstStyle/>
        <a:p>
          <a:endParaRPr lang="ru-RU"/>
        </a:p>
      </dgm:t>
    </dgm:pt>
    <dgm:pt modelId="{B7677F34-84A7-49DC-AA51-7841EC33842C}" type="sibTrans" cxnId="{B64B92E4-5817-4CF0-8F76-18D5124E2CCE}">
      <dgm:prSet/>
      <dgm:spPr/>
      <dgm:t>
        <a:bodyPr/>
        <a:lstStyle/>
        <a:p>
          <a:endParaRPr lang="ru-RU"/>
        </a:p>
      </dgm:t>
    </dgm:pt>
    <dgm:pt modelId="{73DF9BD0-622D-4E97-A20B-0E382A3C4E91}">
      <dgm:prSet phldrT="[Текст]"/>
      <dgm:spPr/>
      <dgm:t>
        <a:bodyPr/>
        <a:lstStyle/>
        <a:p>
          <a:r>
            <a:rPr lang="ru-RU" dirty="0" smtClean="0"/>
            <a:t>распространением опыта через участие педагогов и специалистов </a:t>
          </a:r>
          <a:r>
            <a:rPr lang="ru-RU" dirty="0" err="1" smtClean="0"/>
            <a:t>гим-назии</a:t>
          </a:r>
          <a:r>
            <a:rPr lang="ru-RU" dirty="0" smtClean="0"/>
            <a:t>  в семинарах, круглых столах, мастер-классах и других мероприятиях, публикацией статей по теме инновационной деятельности в научно-методических журналах</a:t>
          </a:r>
          <a:endParaRPr lang="ru-RU" dirty="0"/>
        </a:p>
      </dgm:t>
    </dgm:pt>
    <dgm:pt modelId="{C9E7B8F3-7116-40C6-B7E2-90DCC9C0C635}" type="parTrans" cxnId="{7B4BA963-E757-4C93-96B5-81291476AD0C}">
      <dgm:prSet/>
      <dgm:spPr/>
      <dgm:t>
        <a:bodyPr/>
        <a:lstStyle/>
        <a:p>
          <a:endParaRPr lang="ru-RU"/>
        </a:p>
      </dgm:t>
    </dgm:pt>
    <dgm:pt modelId="{813427B7-0B6C-4FBD-9352-93FA8AC85779}" type="sibTrans" cxnId="{7B4BA963-E757-4C93-96B5-81291476AD0C}">
      <dgm:prSet/>
      <dgm:spPr/>
      <dgm:t>
        <a:bodyPr/>
        <a:lstStyle/>
        <a:p>
          <a:endParaRPr lang="ru-RU"/>
        </a:p>
      </dgm:t>
    </dgm:pt>
    <dgm:pt modelId="{25E94691-5184-4680-AEEB-CB65628BE84D}" type="pres">
      <dgm:prSet presAssocID="{BA74C7AC-85D1-468F-9727-8C995244B0C3}" presName="Name0" presStyleCnt="0">
        <dgm:presLayoutVars>
          <dgm:chMax val="7"/>
          <dgm:chPref val="7"/>
          <dgm:dir/>
        </dgm:presLayoutVars>
      </dgm:prSet>
      <dgm:spPr/>
    </dgm:pt>
    <dgm:pt modelId="{81CD235B-17FB-4875-AB17-81259F903BEC}" type="pres">
      <dgm:prSet presAssocID="{BA74C7AC-85D1-468F-9727-8C995244B0C3}" presName="Name1" presStyleCnt="0"/>
      <dgm:spPr/>
    </dgm:pt>
    <dgm:pt modelId="{0306463D-1D79-4884-B25D-15E6E5218623}" type="pres">
      <dgm:prSet presAssocID="{BA74C7AC-85D1-468F-9727-8C995244B0C3}" presName="cycle" presStyleCnt="0"/>
      <dgm:spPr/>
    </dgm:pt>
    <dgm:pt modelId="{867D2C3B-1395-4C67-B004-842E762959CB}" type="pres">
      <dgm:prSet presAssocID="{BA74C7AC-85D1-468F-9727-8C995244B0C3}" presName="srcNode" presStyleLbl="node1" presStyleIdx="0" presStyleCnt="5"/>
      <dgm:spPr/>
    </dgm:pt>
    <dgm:pt modelId="{D6C7A5FA-0DF1-4E26-9A84-B526E3F987AA}" type="pres">
      <dgm:prSet presAssocID="{BA74C7AC-85D1-468F-9727-8C995244B0C3}" presName="conn" presStyleLbl="parChTrans1D2" presStyleIdx="0" presStyleCnt="1"/>
      <dgm:spPr/>
    </dgm:pt>
    <dgm:pt modelId="{953479C2-1BD2-4138-B0EB-6DC302F68522}" type="pres">
      <dgm:prSet presAssocID="{BA74C7AC-85D1-468F-9727-8C995244B0C3}" presName="extraNode" presStyleLbl="node1" presStyleIdx="0" presStyleCnt="5"/>
      <dgm:spPr/>
    </dgm:pt>
    <dgm:pt modelId="{EE213835-2AE3-40C2-A856-0B600C2662C3}" type="pres">
      <dgm:prSet presAssocID="{BA74C7AC-85D1-468F-9727-8C995244B0C3}" presName="dstNode" presStyleLbl="node1" presStyleIdx="0" presStyleCnt="5"/>
      <dgm:spPr/>
    </dgm:pt>
    <dgm:pt modelId="{95EC0D12-2155-45F9-A247-B2DB3E4B9FF1}" type="pres">
      <dgm:prSet presAssocID="{38DF3ABF-8D80-4B55-B95E-20F4E9D1507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4406A-1ED0-41DB-BE07-AD7E86130794}" type="pres">
      <dgm:prSet presAssocID="{38DF3ABF-8D80-4B55-B95E-20F4E9D1507A}" presName="accent_1" presStyleCnt="0"/>
      <dgm:spPr/>
    </dgm:pt>
    <dgm:pt modelId="{8624E28F-E0F5-4761-B7BB-058172E874E7}" type="pres">
      <dgm:prSet presAssocID="{38DF3ABF-8D80-4B55-B95E-20F4E9D1507A}" presName="accentRepeatNode" presStyleLbl="solidFgAcc1" presStyleIdx="0" presStyleCnt="5"/>
      <dgm:spPr/>
    </dgm:pt>
    <dgm:pt modelId="{72DA6ED3-68D5-4974-94D7-14068F823F2E}" type="pres">
      <dgm:prSet presAssocID="{BA8151E4-433B-4F5B-BE9C-C7258606F33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C5031-CDF8-42BA-890F-D84A4EE5B73A}" type="pres">
      <dgm:prSet presAssocID="{BA8151E4-433B-4F5B-BE9C-C7258606F33D}" presName="accent_2" presStyleCnt="0"/>
      <dgm:spPr/>
    </dgm:pt>
    <dgm:pt modelId="{9925A3E6-8361-49EB-8119-6A8E7174A450}" type="pres">
      <dgm:prSet presAssocID="{BA8151E4-433B-4F5B-BE9C-C7258606F33D}" presName="accentRepeatNode" presStyleLbl="solidFgAcc1" presStyleIdx="1" presStyleCnt="5"/>
      <dgm:spPr/>
    </dgm:pt>
    <dgm:pt modelId="{72427D4F-92AB-4E08-B625-ACC9CABE6E83}" type="pres">
      <dgm:prSet presAssocID="{92C848B8-DAD1-42CE-928E-97F0379075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BD830-20ED-41A7-93E0-1391D1AF10D7}" type="pres">
      <dgm:prSet presAssocID="{92C848B8-DAD1-42CE-928E-97F037907580}" presName="accent_3" presStyleCnt="0"/>
      <dgm:spPr/>
    </dgm:pt>
    <dgm:pt modelId="{99A13C6F-0A43-4664-A7A2-B4B31AEF903B}" type="pres">
      <dgm:prSet presAssocID="{92C848B8-DAD1-42CE-928E-97F037907580}" presName="accentRepeatNode" presStyleLbl="solidFgAcc1" presStyleIdx="2" presStyleCnt="5"/>
      <dgm:spPr/>
    </dgm:pt>
    <dgm:pt modelId="{4DF58A0E-9653-4B57-A0CA-0A958167AB39}" type="pres">
      <dgm:prSet presAssocID="{8F9D8459-5D8F-46FE-A71F-F346B993B46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B65F1-B60D-4654-A4FD-B58AEC74AD4B}" type="pres">
      <dgm:prSet presAssocID="{8F9D8459-5D8F-46FE-A71F-F346B993B466}" presName="accent_4" presStyleCnt="0"/>
      <dgm:spPr/>
    </dgm:pt>
    <dgm:pt modelId="{4D8A53D5-1A66-4085-B536-473F08CF4457}" type="pres">
      <dgm:prSet presAssocID="{8F9D8459-5D8F-46FE-A71F-F346B993B466}" presName="accentRepeatNode" presStyleLbl="solidFgAcc1" presStyleIdx="3" presStyleCnt="5"/>
      <dgm:spPr/>
    </dgm:pt>
    <dgm:pt modelId="{09CCE0A5-E9F7-4963-922A-2C19F7A712C8}" type="pres">
      <dgm:prSet presAssocID="{73DF9BD0-622D-4E97-A20B-0E382A3C4E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62E2-4C01-4A24-BA9B-03D2A64CA5E2}" type="pres">
      <dgm:prSet presAssocID="{73DF9BD0-622D-4E97-A20B-0E382A3C4E91}" presName="accent_5" presStyleCnt="0"/>
      <dgm:spPr/>
    </dgm:pt>
    <dgm:pt modelId="{9E741CA0-8F06-47C6-A1E9-742C1937CC71}" type="pres">
      <dgm:prSet presAssocID="{73DF9BD0-622D-4E97-A20B-0E382A3C4E91}" presName="accentRepeatNode" presStyleLbl="solidFgAcc1" presStyleIdx="4" presStyleCnt="5"/>
      <dgm:spPr/>
    </dgm:pt>
  </dgm:ptLst>
  <dgm:cxnLst>
    <dgm:cxn modelId="{003DE0D1-35EC-4139-A9C2-4950F9791A19}" srcId="{BA74C7AC-85D1-468F-9727-8C995244B0C3}" destId="{BA8151E4-433B-4F5B-BE9C-C7258606F33D}" srcOrd="1" destOrd="0" parTransId="{2B74FE56-460B-412D-BDFE-98A58A6ABCBB}" sibTransId="{D833575B-007F-415B-B4DC-CE04FBE29C90}"/>
    <dgm:cxn modelId="{43075F1A-3238-4FB8-8F89-B5C3DBEA38ED}" type="presOf" srcId="{8F9D8459-5D8F-46FE-A71F-F346B993B466}" destId="{4DF58A0E-9653-4B57-A0CA-0A958167AB39}" srcOrd="0" destOrd="0" presId="urn:microsoft.com/office/officeart/2008/layout/VerticalCurvedList"/>
    <dgm:cxn modelId="{0E5E2F69-CEB2-4382-97E0-7941367DDC82}" srcId="{BA74C7AC-85D1-468F-9727-8C995244B0C3}" destId="{92C848B8-DAD1-42CE-928E-97F037907580}" srcOrd="2" destOrd="0" parTransId="{1A69D16D-2C96-4CF1-87E4-3504C7B5A27D}" sibTransId="{5F269BBF-445C-474A-B88E-128798978E90}"/>
    <dgm:cxn modelId="{BDA5D5B2-FA9E-4093-9D18-35BEC3B1E6B2}" type="presOf" srcId="{73DF9BD0-622D-4E97-A20B-0E382A3C4E91}" destId="{09CCE0A5-E9F7-4963-922A-2C19F7A712C8}" srcOrd="0" destOrd="0" presId="urn:microsoft.com/office/officeart/2008/layout/VerticalCurvedList"/>
    <dgm:cxn modelId="{B0FC2BCF-F8A2-4401-AB0E-C7C3714DEA89}" type="presOf" srcId="{92C848B8-DAD1-42CE-928E-97F037907580}" destId="{72427D4F-92AB-4E08-B625-ACC9CABE6E83}" srcOrd="0" destOrd="0" presId="urn:microsoft.com/office/officeart/2008/layout/VerticalCurvedList"/>
    <dgm:cxn modelId="{7B4BA963-E757-4C93-96B5-81291476AD0C}" srcId="{BA74C7AC-85D1-468F-9727-8C995244B0C3}" destId="{73DF9BD0-622D-4E97-A20B-0E382A3C4E91}" srcOrd="4" destOrd="0" parTransId="{C9E7B8F3-7116-40C6-B7E2-90DCC9C0C635}" sibTransId="{813427B7-0B6C-4FBD-9352-93FA8AC85779}"/>
    <dgm:cxn modelId="{DFB96BD0-48A8-4A9A-8F60-9AA771B72E37}" type="presOf" srcId="{7AC9C2A4-F4EB-4D9C-9A4A-5A7302D9C316}" destId="{D6C7A5FA-0DF1-4E26-9A84-B526E3F987AA}" srcOrd="0" destOrd="0" presId="urn:microsoft.com/office/officeart/2008/layout/VerticalCurvedList"/>
    <dgm:cxn modelId="{A98F30D5-0DD5-4F42-BB56-B82E833EE00D}" type="presOf" srcId="{BA8151E4-433B-4F5B-BE9C-C7258606F33D}" destId="{72DA6ED3-68D5-4974-94D7-14068F823F2E}" srcOrd="0" destOrd="0" presId="urn:microsoft.com/office/officeart/2008/layout/VerticalCurvedList"/>
    <dgm:cxn modelId="{B64B92E4-5817-4CF0-8F76-18D5124E2CCE}" srcId="{BA74C7AC-85D1-468F-9727-8C995244B0C3}" destId="{8F9D8459-5D8F-46FE-A71F-F346B993B466}" srcOrd="3" destOrd="0" parTransId="{43862928-F956-4158-9EB5-9F4F7122916F}" sibTransId="{B7677F34-84A7-49DC-AA51-7841EC33842C}"/>
    <dgm:cxn modelId="{A2A588F9-B18E-48ED-B4B1-8BAAC80EA603}" type="presOf" srcId="{38DF3ABF-8D80-4B55-B95E-20F4E9D1507A}" destId="{95EC0D12-2155-45F9-A247-B2DB3E4B9FF1}" srcOrd="0" destOrd="0" presId="urn:microsoft.com/office/officeart/2008/layout/VerticalCurvedList"/>
    <dgm:cxn modelId="{46E9B599-54B3-4ABF-8E1B-8885A504D7C4}" type="presOf" srcId="{BA74C7AC-85D1-468F-9727-8C995244B0C3}" destId="{25E94691-5184-4680-AEEB-CB65628BE84D}" srcOrd="0" destOrd="0" presId="urn:microsoft.com/office/officeart/2008/layout/VerticalCurvedList"/>
    <dgm:cxn modelId="{D195FC45-D7AF-4128-A57E-3E116A9E73DE}" srcId="{BA74C7AC-85D1-468F-9727-8C995244B0C3}" destId="{38DF3ABF-8D80-4B55-B95E-20F4E9D1507A}" srcOrd="0" destOrd="0" parTransId="{AACD37F9-270D-4A4C-8D5B-7C5D1607C982}" sibTransId="{7AC9C2A4-F4EB-4D9C-9A4A-5A7302D9C316}"/>
    <dgm:cxn modelId="{0A8ED7AC-11A9-48A4-9B95-FB94B41F67D6}" type="presParOf" srcId="{25E94691-5184-4680-AEEB-CB65628BE84D}" destId="{81CD235B-17FB-4875-AB17-81259F903BEC}" srcOrd="0" destOrd="0" presId="urn:microsoft.com/office/officeart/2008/layout/VerticalCurvedList"/>
    <dgm:cxn modelId="{9514EFE6-4757-47D7-832F-4D36202B7DE6}" type="presParOf" srcId="{81CD235B-17FB-4875-AB17-81259F903BEC}" destId="{0306463D-1D79-4884-B25D-15E6E5218623}" srcOrd="0" destOrd="0" presId="urn:microsoft.com/office/officeart/2008/layout/VerticalCurvedList"/>
    <dgm:cxn modelId="{D317632C-8066-495B-9E19-3FA6F95E3AD0}" type="presParOf" srcId="{0306463D-1D79-4884-B25D-15E6E5218623}" destId="{867D2C3B-1395-4C67-B004-842E762959CB}" srcOrd="0" destOrd="0" presId="urn:microsoft.com/office/officeart/2008/layout/VerticalCurvedList"/>
    <dgm:cxn modelId="{AC65D211-107A-4891-A191-2E32FDEA49E7}" type="presParOf" srcId="{0306463D-1D79-4884-B25D-15E6E5218623}" destId="{D6C7A5FA-0DF1-4E26-9A84-B526E3F987AA}" srcOrd="1" destOrd="0" presId="urn:microsoft.com/office/officeart/2008/layout/VerticalCurvedList"/>
    <dgm:cxn modelId="{774B273D-8E1D-4019-9BC7-192E56F1D388}" type="presParOf" srcId="{0306463D-1D79-4884-B25D-15E6E5218623}" destId="{953479C2-1BD2-4138-B0EB-6DC302F68522}" srcOrd="2" destOrd="0" presId="urn:microsoft.com/office/officeart/2008/layout/VerticalCurvedList"/>
    <dgm:cxn modelId="{2CBEE7F7-6451-48A6-85CE-AEFD0CEFDD23}" type="presParOf" srcId="{0306463D-1D79-4884-B25D-15E6E5218623}" destId="{EE213835-2AE3-40C2-A856-0B600C2662C3}" srcOrd="3" destOrd="0" presId="urn:microsoft.com/office/officeart/2008/layout/VerticalCurvedList"/>
    <dgm:cxn modelId="{AD237D03-1CEC-4FEE-9A56-755B39A06723}" type="presParOf" srcId="{81CD235B-17FB-4875-AB17-81259F903BEC}" destId="{95EC0D12-2155-45F9-A247-B2DB3E4B9FF1}" srcOrd="1" destOrd="0" presId="urn:microsoft.com/office/officeart/2008/layout/VerticalCurvedList"/>
    <dgm:cxn modelId="{C76C09CE-0D91-4ED3-94A1-D7AFD4ACABE8}" type="presParOf" srcId="{81CD235B-17FB-4875-AB17-81259F903BEC}" destId="{D4A4406A-1ED0-41DB-BE07-AD7E86130794}" srcOrd="2" destOrd="0" presId="urn:microsoft.com/office/officeart/2008/layout/VerticalCurvedList"/>
    <dgm:cxn modelId="{79FEE160-5DD1-47A6-9110-4676565EF266}" type="presParOf" srcId="{D4A4406A-1ED0-41DB-BE07-AD7E86130794}" destId="{8624E28F-E0F5-4761-B7BB-058172E874E7}" srcOrd="0" destOrd="0" presId="urn:microsoft.com/office/officeart/2008/layout/VerticalCurvedList"/>
    <dgm:cxn modelId="{64197F4C-6962-43D3-A457-0396E2120246}" type="presParOf" srcId="{81CD235B-17FB-4875-AB17-81259F903BEC}" destId="{72DA6ED3-68D5-4974-94D7-14068F823F2E}" srcOrd="3" destOrd="0" presId="urn:microsoft.com/office/officeart/2008/layout/VerticalCurvedList"/>
    <dgm:cxn modelId="{050D6E2B-FC9E-4D8B-A907-FD3855C8C485}" type="presParOf" srcId="{81CD235B-17FB-4875-AB17-81259F903BEC}" destId="{038C5031-CDF8-42BA-890F-D84A4EE5B73A}" srcOrd="4" destOrd="0" presId="urn:microsoft.com/office/officeart/2008/layout/VerticalCurvedList"/>
    <dgm:cxn modelId="{6EC7C8D1-125B-4961-AA3E-A61BF2191313}" type="presParOf" srcId="{038C5031-CDF8-42BA-890F-D84A4EE5B73A}" destId="{9925A3E6-8361-49EB-8119-6A8E7174A450}" srcOrd="0" destOrd="0" presId="urn:microsoft.com/office/officeart/2008/layout/VerticalCurvedList"/>
    <dgm:cxn modelId="{52F99E2E-7391-4F16-B8F4-8E80A6FE9A40}" type="presParOf" srcId="{81CD235B-17FB-4875-AB17-81259F903BEC}" destId="{72427D4F-92AB-4E08-B625-ACC9CABE6E83}" srcOrd="5" destOrd="0" presId="urn:microsoft.com/office/officeart/2008/layout/VerticalCurvedList"/>
    <dgm:cxn modelId="{48569B97-6EDA-4500-BFD8-067698F9072D}" type="presParOf" srcId="{81CD235B-17FB-4875-AB17-81259F903BEC}" destId="{15CBD830-20ED-41A7-93E0-1391D1AF10D7}" srcOrd="6" destOrd="0" presId="urn:microsoft.com/office/officeart/2008/layout/VerticalCurvedList"/>
    <dgm:cxn modelId="{01FEAA01-7DF7-4052-8CC7-F91F28A2309C}" type="presParOf" srcId="{15CBD830-20ED-41A7-93E0-1391D1AF10D7}" destId="{99A13C6F-0A43-4664-A7A2-B4B31AEF903B}" srcOrd="0" destOrd="0" presId="urn:microsoft.com/office/officeart/2008/layout/VerticalCurvedList"/>
    <dgm:cxn modelId="{C365273E-5437-47C8-B1F0-CDFACB581151}" type="presParOf" srcId="{81CD235B-17FB-4875-AB17-81259F903BEC}" destId="{4DF58A0E-9653-4B57-A0CA-0A958167AB39}" srcOrd="7" destOrd="0" presId="urn:microsoft.com/office/officeart/2008/layout/VerticalCurvedList"/>
    <dgm:cxn modelId="{A719D950-0D54-44ED-9F7F-A26C0286D4F0}" type="presParOf" srcId="{81CD235B-17FB-4875-AB17-81259F903BEC}" destId="{39AB65F1-B60D-4654-A4FD-B58AEC74AD4B}" srcOrd="8" destOrd="0" presId="urn:microsoft.com/office/officeart/2008/layout/VerticalCurvedList"/>
    <dgm:cxn modelId="{47563117-E105-4FCD-8185-3AFA4761DEC9}" type="presParOf" srcId="{39AB65F1-B60D-4654-A4FD-B58AEC74AD4B}" destId="{4D8A53D5-1A66-4085-B536-473F08CF4457}" srcOrd="0" destOrd="0" presId="urn:microsoft.com/office/officeart/2008/layout/VerticalCurvedList"/>
    <dgm:cxn modelId="{9F262220-3562-47A3-BB01-DE04ED50681C}" type="presParOf" srcId="{81CD235B-17FB-4875-AB17-81259F903BEC}" destId="{09CCE0A5-E9F7-4963-922A-2C19F7A712C8}" srcOrd="9" destOrd="0" presId="urn:microsoft.com/office/officeart/2008/layout/VerticalCurvedList"/>
    <dgm:cxn modelId="{B27785C1-1301-4A8C-8C2D-36AE687FA761}" type="presParOf" srcId="{81CD235B-17FB-4875-AB17-81259F903BEC}" destId="{743A62E2-4C01-4A24-BA9B-03D2A64CA5E2}" srcOrd="10" destOrd="0" presId="urn:microsoft.com/office/officeart/2008/layout/VerticalCurvedList"/>
    <dgm:cxn modelId="{900FD7F8-8503-4944-B708-D8981BD76967}" type="presParOf" srcId="{743A62E2-4C01-4A24-BA9B-03D2A64CA5E2}" destId="{9E741CA0-8F06-47C6-A1E9-742C1937CC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A80A0C-922C-4DB4-A3FA-6E90BE98D4A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55EDF2-45A0-4A97-BCE9-8D2650649D7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D6E5289-DDE5-4027-9ED2-C93F3CC81E80}" type="parTrans" cxnId="{00FC06CD-938D-478B-9DF4-C1F44222D09F}">
      <dgm:prSet/>
      <dgm:spPr/>
      <dgm:t>
        <a:bodyPr/>
        <a:lstStyle/>
        <a:p>
          <a:endParaRPr lang="ru-RU"/>
        </a:p>
      </dgm:t>
    </dgm:pt>
    <dgm:pt modelId="{CCE61237-A0DD-43DD-8058-1A1F930BD992}" type="sibTrans" cxnId="{00FC06CD-938D-478B-9DF4-C1F44222D09F}">
      <dgm:prSet/>
      <dgm:spPr/>
      <dgm:t>
        <a:bodyPr/>
        <a:lstStyle/>
        <a:p>
          <a:endParaRPr lang="ru-RU"/>
        </a:p>
      </dgm:t>
    </dgm:pt>
    <dgm:pt modelId="{6F2D5AC0-2639-4464-B49E-2187F9EF95A4}">
      <dgm:prSet phldrT="[Текст]"/>
      <dgm:spPr/>
      <dgm:t>
        <a:bodyPr/>
        <a:lstStyle/>
        <a:p>
          <a:r>
            <a:rPr lang="ru-RU" dirty="0" smtClean="0"/>
            <a:t>Следование дорожной карте с учетом временных и содержательных аспектов планирования проекта</a:t>
          </a:r>
          <a:endParaRPr lang="ru-RU" dirty="0"/>
        </a:p>
      </dgm:t>
    </dgm:pt>
    <dgm:pt modelId="{F14E166F-1634-42ED-B865-B3057E0BE2D9}" type="parTrans" cxnId="{220F5086-6FCA-485F-859B-B9B56459B26B}">
      <dgm:prSet/>
      <dgm:spPr/>
      <dgm:t>
        <a:bodyPr/>
        <a:lstStyle/>
        <a:p>
          <a:endParaRPr lang="ru-RU"/>
        </a:p>
      </dgm:t>
    </dgm:pt>
    <dgm:pt modelId="{BEB4DAD7-9E92-460F-8B21-4C052BEA1DDE}" type="sibTrans" cxnId="{220F5086-6FCA-485F-859B-B9B56459B26B}">
      <dgm:prSet/>
      <dgm:spPr/>
      <dgm:t>
        <a:bodyPr/>
        <a:lstStyle/>
        <a:p>
          <a:endParaRPr lang="ru-RU"/>
        </a:p>
      </dgm:t>
    </dgm:pt>
    <dgm:pt modelId="{14133CBE-7F97-41B4-B3AA-8CA8BD87F60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07A665-5AB0-401B-84C7-3986EFFA03A6}" type="parTrans" cxnId="{C7608478-9410-49B3-BB9B-71520DA42288}">
      <dgm:prSet/>
      <dgm:spPr/>
      <dgm:t>
        <a:bodyPr/>
        <a:lstStyle/>
        <a:p>
          <a:endParaRPr lang="ru-RU"/>
        </a:p>
      </dgm:t>
    </dgm:pt>
    <dgm:pt modelId="{166B27C4-B828-477E-8120-460730896B5C}" type="sibTrans" cxnId="{C7608478-9410-49B3-BB9B-71520DA42288}">
      <dgm:prSet/>
      <dgm:spPr/>
      <dgm:t>
        <a:bodyPr/>
        <a:lstStyle/>
        <a:p>
          <a:endParaRPr lang="ru-RU"/>
        </a:p>
      </dgm:t>
    </dgm:pt>
    <dgm:pt modelId="{49031929-C7BA-4259-A63A-9C79A42940DF}">
      <dgm:prSet phldrT="[Текст]"/>
      <dgm:spPr/>
      <dgm:t>
        <a:bodyPr/>
        <a:lstStyle/>
        <a:p>
          <a:r>
            <a:rPr lang="ru-RU" dirty="0" smtClean="0"/>
            <a:t>укрепление и расширение сотрудничества с общеобразовательными учреждениями и учреждениями дополнительного образования по тематике проекта</a:t>
          </a:r>
          <a:endParaRPr lang="ru-RU" dirty="0"/>
        </a:p>
      </dgm:t>
    </dgm:pt>
    <dgm:pt modelId="{AFAE7E56-D3EA-4DA5-AB03-A4B61BBDB747}" type="parTrans" cxnId="{47A3DBE1-3C62-4351-8BD4-54D14D4A8656}">
      <dgm:prSet/>
      <dgm:spPr/>
      <dgm:t>
        <a:bodyPr/>
        <a:lstStyle/>
        <a:p>
          <a:endParaRPr lang="ru-RU"/>
        </a:p>
      </dgm:t>
    </dgm:pt>
    <dgm:pt modelId="{B12CA535-CE9A-4BAE-8978-26F34C2ECEBE}" type="sibTrans" cxnId="{47A3DBE1-3C62-4351-8BD4-54D14D4A8656}">
      <dgm:prSet/>
      <dgm:spPr/>
      <dgm:t>
        <a:bodyPr/>
        <a:lstStyle/>
        <a:p>
          <a:endParaRPr lang="ru-RU"/>
        </a:p>
      </dgm:t>
    </dgm:pt>
    <dgm:pt modelId="{4769ACF8-0E35-46D3-B72B-E252A847732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8E1F290-07DD-47CF-95E7-E52D4E603679}" type="parTrans" cxnId="{3241E606-4274-4BFC-985E-DFE0435D46DA}">
      <dgm:prSet/>
      <dgm:spPr/>
      <dgm:t>
        <a:bodyPr/>
        <a:lstStyle/>
        <a:p>
          <a:endParaRPr lang="ru-RU"/>
        </a:p>
      </dgm:t>
    </dgm:pt>
    <dgm:pt modelId="{C26CC5A2-15DE-4843-BEA8-71F71113ED14}" type="sibTrans" cxnId="{3241E606-4274-4BFC-985E-DFE0435D46DA}">
      <dgm:prSet/>
      <dgm:spPr/>
      <dgm:t>
        <a:bodyPr/>
        <a:lstStyle/>
        <a:p>
          <a:endParaRPr lang="ru-RU"/>
        </a:p>
      </dgm:t>
    </dgm:pt>
    <dgm:pt modelId="{7FC0244B-2517-45B4-AAF0-7370FC589555}">
      <dgm:prSet phldrT="[Текст]"/>
      <dgm:spPr/>
      <dgm:t>
        <a:bodyPr/>
        <a:lstStyle/>
        <a:p>
          <a:r>
            <a:rPr lang="ru-RU" dirty="0" smtClean="0"/>
            <a:t>достижения обучающихся в предметах естественно-научного цикла. Активность и результативность в конкурсной, проектной деятельности показала высокий результат</a:t>
          </a:r>
          <a:endParaRPr lang="ru-RU" dirty="0"/>
        </a:p>
      </dgm:t>
    </dgm:pt>
    <dgm:pt modelId="{988EF074-ECB7-435E-94AC-9A1E99028C95}" type="parTrans" cxnId="{2BE1F65D-A0C9-4F54-8FCC-4CB3A65D855B}">
      <dgm:prSet/>
      <dgm:spPr/>
      <dgm:t>
        <a:bodyPr/>
        <a:lstStyle/>
        <a:p>
          <a:endParaRPr lang="ru-RU"/>
        </a:p>
      </dgm:t>
    </dgm:pt>
    <dgm:pt modelId="{B57BA1E2-F6B4-4661-A124-AD512BBAA62E}" type="sibTrans" cxnId="{2BE1F65D-A0C9-4F54-8FCC-4CB3A65D855B}">
      <dgm:prSet/>
      <dgm:spPr/>
      <dgm:t>
        <a:bodyPr/>
        <a:lstStyle/>
        <a:p>
          <a:endParaRPr lang="ru-RU"/>
        </a:p>
      </dgm:t>
    </dgm:pt>
    <dgm:pt modelId="{4AF8E6FB-2D2D-49C3-801F-E5198872FA30}" type="pres">
      <dgm:prSet presAssocID="{29A80A0C-922C-4DB4-A3FA-6E90BE98D4AE}" presName="linearFlow" presStyleCnt="0">
        <dgm:presLayoutVars>
          <dgm:dir/>
          <dgm:animLvl val="lvl"/>
          <dgm:resizeHandles val="exact"/>
        </dgm:presLayoutVars>
      </dgm:prSet>
      <dgm:spPr/>
    </dgm:pt>
    <dgm:pt modelId="{DD70283C-E9C8-4D8B-84D9-7C5421C01DF5}" type="pres">
      <dgm:prSet presAssocID="{9155EDF2-45A0-4A97-BCE9-8D2650649D74}" presName="composite" presStyleCnt="0"/>
      <dgm:spPr/>
    </dgm:pt>
    <dgm:pt modelId="{363FE1F6-B885-4554-B576-3996EE34C173}" type="pres">
      <dgm:prSet presAssocID="{9155EDF2-45A0-4A97-BCE9-8D2650649D7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756640-4E5E-4E50-AEF5-A4DCC4C635A0}" type="pres">
      <dgm:prSet presAssocID="{9155EDF2-45A0-4A97-BCE9-8D2650649D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B0A1C-9AE0-4734-9638-AD8C1EBA91D8}" type="pres">
      <dgm:prSet presAssocID="{CCE61237-A0DD-43DD-8058-1A1F930BD992}" presName="sp" presStyleCnt="0"/>
      <dgm:spPr/>
    </dgm:pt>
    <dgm:pt modelId="{E1035F46-CAA1-4089-B299-D9290EE79432}" type="pres">
      <dgm:prSet presAssocID="{14133CBE-7F97-41B4-B3AA-8CA8BD87F60F}" presName="composite" presStyleCnt="0"/>
      <dgm:spPr/>
    </dgm:pt>
    <dgm:pt modelId="{5F65F9EC-ECF2-48A7-8F88-7A3F2C4D9822}" type="pres">
      <dgm:prSet presAssocID="{14133CBE-7F97-41B4-B3AA-8CA8BD87F60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19B5A68-C408-484A-8B86-9DD8C6DF0A00}" type="pres">
      <dgm:prSet presAssocID="{14133CBE-7F97-41B4-B3AA-8CA8BD87F60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08790-4672-4DF5-A2A0-15A35E94FF4C}" type="pres">
      <dgm:prSet presAssocID="{166B27C4-B828-477E-8120-460730896B5C}" presName="sp" presStyleCnt="0"/>
      <dgm:spPr/>
    </dgm:pt>
    <dgm:pt modelId="{830A7BF5-C244-4E2F-AAE3-B937C4700644}" type="pres">
      <dgm:prSet presAssocID="{4769ACF8-0E35-46D3-B72B-E252A8477326}" presName="composite" presStyleCnt="0"/>
      <dgm:spPr/>
    </dgm:pt>
    <dgm:pt modelId="{79B80D5D-FD41-4FCD-85C9-8B6C941CC38B}" type="pres">
      <dgm:prSet presAssocID="{4769ACF8-0E35-46D3-B72B-E252A847732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C5AE76E-EB67-4DD3-A435-B633915954EA}" type="pres">
      <dgm:prSet presAssocID="{4769ACF8-0E35-46D3-B72B-E252A84773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3DBE1-3C62-4351-8BD4-54D14D4A8656}" srcId="{14133CBE-7F97-41B4-B3AA-8CA8BD87F60F}" destId="{49031929-C7BA-4259-A63A-9C79A42940DF}" srcOrd="0" destOrd="0" parTransId="{AFAE7E56-D3EA-4DA5-AB03-A4B61BBDB747}" sibTransId="{B12CA535-CE9A-4BAE-8978-26F34C2ECEBE}"/>
    <dgm:cxn modelId="{21BD1CD2-5E7C-4E6F-940C-D6FF5CC656E5}" type="presOf" srcId="{9155EDF2-45A0-4A97-BCE9-8D2650649D74}" destId="{363FE1F6-B885-4554-B576-3996EE34C173}" srcOrd="0" destOrd="0" presId="urn:microsoft.com/office/officeart/2005/8/layout/chevron2"/>
    <dgm:cxn modelId="{3241E606-4274-4BFC-985E-DFE0435D46DA}" srcId="{29A80A0C-922C-4DB4-A3FA-6E90BE98D4AE}" destId="{4769ACF8-0E35-46D3-B72B-E252A8477326}" srcOrd="2" destOrd="0" parTransId="{08E1F290-07DD-47CF-95E7-E52D4E603679}" sibTransId="{C26CC5A2-15DE-4843-BEA8-71F71113ED14}"/>
    <dgm:cxn modelId="{A6C675B0-F4AE-48B0-811F-5482E50EE11A}" type="presOf" srcId="{29A80A0C-922C-4DB4-A3FA-6E90BE98D4AE}" destId="{4AF8E6FB-2D2D-49C3-801F-E5198872FA30}" srcOrd="0" destOrd="0" presId="urn:microsoft.com/office/officeart/2005/8/layout/chevron2"/>
    <dgm:cxn modelId="{D8EF87BF-6593-4C2E-B65E-320556DE36CD}" type="presOf" srcId="{7FC0244B-2517-45B4-AAF0-7370FC589555}" destId="{BC5AE76E-EB67-4DD3-A435-B633915954EA}" srcOrd="0" destOrd="0" presId="urn:microsoft.com/office/officeart/2005/8/layout/chevron2"/>
    <dgm:cxn modelId="{5CA6CFF1-0C99-4420-86A6-C0A1D509E27F}" type="presOf" srcId="{49031929-C7BA-4259-A63A-9C79A42940DF}" destId="{A19B5A68-C408-484A-8B86-9DD8C6DF0A00}" srcOrd="0" destOrd="0" presId="urn:microsoft.com/office/officeart/2005/8/layout/chevron2"/>
    <dgm:cxn modelId="{22AA35E5-6E99-403B-B611-C707BC431BD6}" type="presOf" srcId="{14133CBE-7F97-41B4-B3AA-8CA8BD87F60F}" destId="{5F65F9EC-ECF2-48A7-8F88-7A3F2C4D9822}" srcOrd="0" destOrd="0" presId="urn:microsoft.com/office/officeart/2005/8/layout/chevron2"/>
    <dgm:cxn modelId="{220F5086-6FCA-485F-859B-B9B56459B26B}" srcId="{9155EDF2-45A0-4A97-BCE9-8D2650649D74}" destId="{6F2D5AC0-2639-4464-B49E-2187F9EF95A4}" srcOrd="0" destOrd="0" parTransId="{F14E166F-1634-42ED-B865-B3057E0BE2D9}" sibTransId="{BEB4DAD7-9E92-460F-8B21-4C052BEA1DDE}"/>
    <dgm:cxn modelId="{A5435529-E68B-4C3B-B987-66ACBE560860}" type="presOf" srcId="{6F2D5AC0-2639-4464-B49E-2187F9EF95A4}" destId="{FE756640-4E5E-4E50-AEF5-A4DCC4C635A0}" srcOrd="0" destOrd="0" presId="urn:microsoft.com/office/officeart/2005/8/layout/chevron2"/>
    <dgm:cxn modelId="{C7608478-9410-49B3-BB9B-71520DA42288}" srcId="{29A80A0C-922C-4DB4-A3FA-6E90BE98D4AE}" destId="{14133CBE-7F97-41B4-B3AA-8CA8BD87F60F}" srcOrd="1" destOrd="0" parTransId="{8707A665-5AB0-401B-84C7-3986EFFA03A6}" sibTransId="{166B27C4-B828-477E-8120-460730896B5C}"/>
    <dgm:cxn modelId="{2BE1F65D-A0C9-4F54-8FCC-4CB3A65D855B}" srcId="{4769ACF8-0E35-46D3-B72B-E252A8477326}" destId="{7FC0244B-2517-45B4-AAF0-7370FC589555}" srcOrd="0" destOrd="0" parTransId="{988EF074-ECB7-435E-94AC-9A1E99028C95}" sibTransId="{B57BA1E2-F6B4-4661-A124-AD512BBAA62E}"/>
    <dgm:cxn modelId="{00FC06CD-938D-478B-9DF4-C1F44222D09F}" srcId="{29A80A0C-922C-4DB4-A3FA-6E90BE98D4AE}" destId="{9155EDF2-45A0-4A97-BCE9-8D2650649D74}" srcOrd="0" destOrd="0" parTransId="{3D6E5289-DDE5-4027-9ED2-C93F3CC81E80}" sibTransId="{CCE61237-A0DD-43DD-8058-1A1F930BD992}"/>
    <dgm:cxn modelId="{193537E2-E1DC-431C-9E71-9C2EA6D12C98}" type="presOf" srcId="{4769ACF8-0E35-46D3-B72B-E252A8477326}" destId="{79B80D5D-FD41-4FCD-85C9-8B6C941CC38B}" srcOrd="0" destOrd="0" presId="urn:microsoft.com/office/officeart/2005/8/layout/chevron2"/>
    <dgm:cxn modelId="{E3A4D337-A844-43BC-BC61-10DD46D0EB78}" type="presParOf" srcId="{4AF8E6FB-2D2D-49C3-801F-E5198872FA30}" destId="{DD70283C-E9C8-4D8B-84D9-7C5421C01DF5}" srcOrd="0" destOrd="0" presId="urn:microsoft.com/office/officeart/2005/8/layout/chevron2"/>
    <dgm:cxn modelId="{447FAA53-B8C3-4D62-B9E3-915D726EF90D}" type="presParOf" srcId="{DD70283C-E9C8-4D8B-84D9-7C5421C01DF5}" destId="{363FE1F6-B885-4554-B576-3996EE34C173}" srcOrd="0" destOrd="0" presId="urn:microsoft.com/office/officeart/2005/8/layout/chevron2"/>
    <dgm:cxn modelId="{6215CE2B-1CF7-4880-97D8-F71CF24E8DBA}" type="presParOf" srcId="{DD70283C-E9C8-4D8B-84D9-7C5421C01DF5}" destId="{FE756640-4E5E-4E50-AEF5-A4DCC4C635A0}" srcOrd="1" destOrd="0" presId="urn:microsoft.com/office/officeart/2005/8/layout/chevron2"/>
    <dgm:cxn modelId="{0A81D864-3DC4-4BB9-BBC9-B28BC98B14FF}" type="presParOf" srcId="{4AF8E6FB-2D2D-49C3-801F-E5198872FA30}" destId="{99DB0A1C-9AE0-4734-9638-AD8C1EBA91D8}" srcOrd="1" destOrd="0" presId="urn:microsoft.com/office/officeart/2005/8/layout/chevron2"/>
    <dgm:cxn modelId="{C286C2C9-164F-42F8-BBCE-8A7147F239B8}" type="presParOf" srcId="{4AF8E6FB-2D2D-49C3-801F-E5198872FA30}" destId="{E1035F46-CAA1-4089-B299-D9290EE79432}" srcOrd="2" destOrd="0" presId="urn:microsoft.com/office/officeart/2005/8/layout/chevron2"/>
    <dgm:cxn modelId="{5ECE7BDF-7A9D-4864-A2CF-9E1625D0CEB7}" type="presParOf" srcId="{E1035F46-CAA1-4089-B299-D9290EE79432}" destId="{5F65F9EC-ECF2-48A7-8F88-7A3F2C4D9822}" srcOrd="0" destOrd="0" presId="urn:microsoft.com/office/officeart/2005/8/layout/chevron2"/>
    <dgm:cxn modelId="{309C3555-F3CC-496F-9E31-338CB664A88E}" type="presParOf" srcId="{E1035F46-CAA1-4089-B299-D9290EE79432}" destId="{A19B5A68-C408-484A-8B86-9DD8C6DF0A00}" srcOrd="1" destOrd="0" presId="urn:microsoft.com/office/officeart/2005/8/layout/chevron2"/>
    <dgm:cxn modelId="{84B6407A-4EF4-4C9A-B55F-CE071430B95F}" type="presParOf" srcId="{4AF8E6FB-2D2D-49C3-801F-E5198872FA30}" destId="{5F408790-4672-4DF5-A2A0-15A35E94FF4C}" srcOrd="3" destOrd="0" presId="urn:microsoft.com/office/officeart/2005/8/layout/chevron2"/>
    <dgm:cxn modelId="{AA32B706-5C8B-47DB-9D0D-9E14FDD866BE}" type="presParOf" srcId="{4AF8E6FB-2D2D-49C3-801F-E5198872FA30}" destId="{830A7BF5-C244-4E2F-AAE3-B937C4700644}" srcOrd="4" destOrd="0" presId="urn:microsoft.com/office/officeart/2005/8/layout/chevron2"/>
    <dgm:cxn modelId="{067BC5A3-9C5E-41D5-934F-BD1BB5BB9C00}" type="presParOf" srcId="{830A7BF5-C244-4E2F-AAE3-B937C4700644}" destId="{79B80D5D-FD41-4FCD-85C9-8B6C941CC38B}" srcOrd="0" destOrd="0" presId="urn:microsoft.com/office/officeart/2005/8/layout/chevron2"/>
    <dgm:cxn modelId="{05F7E7C2-E3FC-4A72-8712-E9D11F1CD8A2}" type="presParOf" srcId="{830A7BF5-C244-4E2F-AAE3-B937C4700644}" destId="{BC5AE76E-EB67-4DD3-A435-B633915954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34BCB-CEE3-48C7-85C2-4420920F3A0D}">
      <dsp:nvSpPr>
        <dsp:cNvPr id="0" name=""/>
        <dsp:cNvSpPr/>
      </dsp:nvSpPr>
      <dsp:spPr>
        <a:xfrm rot="5400000">
          <a:off x="-153260" y="155256"/>
          <a:ext cx="1021734" cy="715214"/>
        </a:xfrm>
        <a:prstGeom prst="chevron">
          <a:avLst/>
        </a:prstGeom>
        <a:solidFill>
          <a:srgbClr val="AEBA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1</a:t>
          </a:r>
          <a:endParaRPr lang="ru-RU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-5400000">
        <a:off x="0" y="359603"/>
        <a:ext cx="715214" cy="306520"/>
      </dsp:txXfrm>
    </dsp:sp>
    <dsp:sp modelId="{76015457-EF4E-491F-980D-19253A2F5353}">
      <dsp:nvSpPr>
        <dsp:cNvPr id="0" name=""/>
        <dsp:cNvSpPr/>
      </dsp:nvSpPr>
      <dsp:spPr>
        <a:xfrm rot="5400000">
          <a:off x="1100337" y="-385122"/>
          <a:ext cx="664127" cy="14343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разработана модель школьного </a:t>
          </a:r>
          <a:r>
            <a:rPr lang="ru-RU" sz="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агропарка</a:t>
          </a:r>
          <a:r>
            <a:rPr lang="ru-RU" sz="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, реализующая принципы </a:t>
          </a:r>
          <a:r>
            <a:rPr lang="ru-RU" sz="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мультидисциплинарного</a:t>
          </a:r>
          <a:r>
            <a:rPr lang="ru-RU" sz="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обучения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715214" y="32421"/>
        <a:ext cx="1401953" cy="599287"/>
      </dsp:txXfrm>
    </dsp:sp>
    <dsp:sp modelId="{57247720-D2CE-4284-8D4C-9EFF19DEF1E4}">
      <dsp:nvSpPr>
        <dsp:cNvPr id="0" name=""/>
        <dsp:cNvSpPr/>
      </dsp:nvSpPr>
      <dsp:spPr>
        <a:xfrm rot="5400000">
          <a:off x="-153260" y="964810"/>
          <a:ext cx="1021734" cy="715214"/>
        </a:xfrm>
        <a:prstGeom prst="chevron">
          <a:avLst/>
        </a:prstGeom>
        <a:solidFill>
          <a:srgbClr val="AEBAD5">
            <a:hueOff val="-92339"/>
            <a:satOff val="-8843"/>
            <a:lumOff val="-888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</a:t>
          </a:r>
          <a:endParaRPr lang="ru-RU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-5400000">
        <a:off x="0" y="1169157"/>
        <a:ext cx="715214" cy="306520"/>
      </dsp:txXfrm>
    </dsp:sp>
    <dsp:sp modelId="{968A7832-2DA4-49B9-B7B3-B1918B350EF4}">
      <dsp:nvSpPr>
        <dsp:cNvPr id="0" name=""/>
        <dsp:cNvSpPr/>
      </dsp:nvSpPr>
      <dsp:spPr>
        <a:xfrm rot="5400000">
          <a:off x="1100337" y="426426"/>
          <a:ext cx="664127" cy="14343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3810" rIns="3810" bIns="381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налажена система сетевого взаимодействия с образовательными организациями микросоциума, учреждений дополнительного образования на базе школьного </a:t>
          </a:r>
          <a:r>
            <a:rPr lang="ru-RU" sz="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агропарка</a:t>
          </a:r>
          <a:endParaRPr lang="ru-RU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715214" y="843969"/>
        <a:ext cx="1401953" cy="599287"/>
      </dsp:txXfrm>
    </dsp:sp>
    <dsp:sp modelId="{3307E311-1021-461C-A083-DBB1C76AD059}">
      <dsp:nvSpPr>
        <dsp:cNvPr id="0" name=""/>
        <dsp:cNvSpPr/>
      </dsp:nvSpPr>
      <dsp:spPr>
        <a:xfrm rot="5400000">
          <a:off x="-153260" y="1774363"/>
          <a:ext cx="1021734" cy="715214"/>
        </a:xfrm>
        <a:prstGeom prst="chevron">
          <a:avLst/>
        </a:prstGeom>
        <a:solidFill>
          <a:srgbClr val="AEBAD5">
            <a:hueOff val="-184678"/>
            <a:satOff val="-17685"/>
            <a:lumOff val="-1777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</a:t>
          </a:r>
          <a:endParaRPr lang="ru-RU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-5400000">
        <a:off x="0" y="1978710"/>
        <a:ext cx="715214" cy="306520"/>
      </dsp:txXfrm>
    </dsp:sp>
    <dsp:sp modelId="{11CFBD98-CCDB-49DC-8C0D-A489CD626244}">
      <dsp:nvSpPr>
        <dsp:cNvPr id="0" name=""/>
        <dsp:cNvSpPr/>
      </dsp:nvSpPr>
      <dsp:spPr>
        <a:xfrm rot="5400000">
          <a:off x="1100337" y="1235980"/>
          <a:ext cx="664127" cy="14343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3810" rIns="381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создана система эффективного </a:t>
          </a:r>
          <a:r>
            <a:rPr lang="ru-RU" sz="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мультидисциплинарного</a:t>
          </a:r>
          <a:r>
            <a:rPr lang="ru-RU" sz="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взаимодействия педагогов гимназии в процессе реализации проекта для разработки алгоритмов </a:t>
          </a:r>
          <a:r>
            <a:rPr lang="ru-RU" sz="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мультидисциплинарного</a:t>
          </a:r>
          <a:r>
            <a:rPr lang="ru-RU" sz="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обучения, подготовки методических рекомендаций, пособий</a:t>
          </a:r>
          <a:endParaRPr lang="ru-RU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715214" y="1653523"/>
        <a:ext cx="1401953" cy="599287"/>
      </dsp:txXfrm>
    </dsp:sp>
    <dsp:sp modelId="{FC2B5FD4-CFAF-448C-9F67-D57A3AD42B61}">
      <dsp:nvSpPr>
        <dsp:cNvPr id="0" name=""/>
        <dsp:cNvSpPr/>
      </dsp:nvSpPr>
      <dsp:spPr>
        <a:xfrm rot="5400000">
          <a:off x="-153260" y="2583917"/>
          <a:ext cx="1021734" cy="715214"/>
        </a:xfrm>
        <a:prstGeom prst="chevron">
          <a:avLst/>
        </a:prstGeom>
        <a:solidFill>
          <a:srgbClr val="AEBAD5">
            <a:hueOff val="-277017"/>
            <a:satOff val="-26528"/>
            <a:lumOff val="-2666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4</a:t>
          </a:r>
          <a:endParaRPr lang="ru-RU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-5400000">
        <a:off x="0" y="2788264"/>
        <a:ext cx="715214" cy="306520"/>
      </dsp:txXfrm>
    </dsp:sp>
    <dsp:sp modelId="{1CC77823-3A73-4973-AFBD-D125F6FB16DE}">
      <dsp:nvSpPr>
        <dsp:cNvPr id="0" name=""/>
        <dsp:cNvSpPr/>
      </dsp:nvSpPr>
      <dsp:spPr>
        <a:xfrm rot="5400000">
          <a:off x="1100337" y="2045533"/>
          <a:ext cx="664127" cy="14343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потенциал школьного </a:t>
          </a:r>
          <a:r>
            <a:rPr lang="ru-RU" sz="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агропарка</a:t>
          </a:r>
          <a:r>
            <a:rPr lang="ru-RU" sz="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ru-RU" sz="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интегрирован</a:t>
          </a:r>
          <a:r>
            <a:rPr lang="ru-RU" sz="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в образовательный процесс гимназии</a:t>
          </a: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715214" y="2463076"/>
        <a:ext cx="1401953" cy="599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FBA82-1F27-44BC-8E20-4EAB45E7B183}">
      <dsp:nvSpPr>
        <dsp:cNvPr id="0" name=""/>
        <dsp:cNvSpPr/>
      </dsp:nvSpPr>
      <dsp:spPr>
        <a:xfrm rot="5400000">
          <a:off x="-135388" y="137344"/>
          <a:ext cx="902588" cy="6318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0" y="317862"/>
        <a:ext cx="631812" cy="270776"/>
      </dsp:txXfrm>
    </dsp:sp>
    <dsp:sp modelId="{0B22F56E-009C-4A7B-AD61-33482412385C}">
      <dsp:nvSpPr>
        <dsp:cNvPr id="0" name=""/>
        <dsp:cNvSpPr/>
      </dsp:nvSpPr>
      <dsp:spPr>
        <a:xfrm rot="5400000">
          <a:off x="2506840" y="-1873072"/>
          <a:ext cx="586682" cy="4336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</a:t>
          </a:r>
          <a:r>
            <a:rPr lang="ru-RU" sz="1200" kern="1200" dirty="0" smtClean="0"/>
            <a:t>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материалов научно-практических конференций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1812" y="30595"/>
        <a:ext cx="4308100" cy="529404"/>
      </dsp:txXfrm>
    </dsp:sp>
    <dsp:sp modelId="{2A3FB3CE-0B9C-49DE-9286-98C5D2CA28C4}">
      <dsp:nvSpPr>
        <dsp:cNvPr id="0" name=""/>
        <dsp:cNvSpPr/>
      </dsp:nvSpPr>
      <dsp:spPr>
        <a:xfrm rot="5400000">
          <a:off x="-135388" y="886657"/>
          <a:ext cx="902588" cy="63181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0" y="1067175"/>
        <a:ext cx="631812" cy="270776"/>
      </dsp:txXfrm>
    </dsp:sp>
    <dsp:sp modelId="{5634A18D-BE84-442B-8D75-FD68A782B2A1}">
      <dsp:nvSpPr>
        <dsp:cNvPr id="0" name=""/>
        <dsp:cNvSpPr/>
      </dsp:nvSpPr>
      <dsp:spPr>
        <a:xfrm rot="5400000">
          <a:off x="2506840" y="-1123759"/>
          <a:ext cx="586682" cy="4336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страница в социальной сети в форме научно-методического сервиса для педагогов, специалистов, реализующих проекты естественно-научного направления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1812" y="779908"/>
        <a:ext cx="4308100" cy="529404"/>
      </dsp:txXfrm>
    </dsp:sp>
    <dsp:sp modelId="{BB7EEFEA-9C1C-4E0A-8911-19B9D4C6CF0E}">
      <dsp:nvSpPr>
        <dsp:cNvPr id="0" name=""/>
        <dsp:cNvSpPr/>
      </dsp:nvSpPr>
      <dsp:spPr>
        <a:xfrm rot="5400000">
          <a:off x="-135388" y="1635970"/>
          <a:ext cx="902588" cy="63181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0" y="1816488"/>
        <a:ext cx="631812" cy="270776"/>
      </dsp:txXfrm>
    </dsp:sp>
    <dsp:sp modelId="{4A38CF5D-C374-415E-A5E2-0DDB0B4CA18D}">
      <dsp:nvSpPr>
        <dsp:cNvPr id="0" name=""/>
        <dsp:cNvSpPr/>
      </dsp:nvSpPr>
      <dsp:spPr>
        <a:xfrm rot="5400000">
          <a:off x="2506840" y="-374446"/>
          <a:ext cx="586682" cy="4336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научные результаты реализации проекта, опубликованные в рецензируемых изданиях и монографиях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1812" y="1529221"/>
        <a:ext cx="4308100" cy="529404"/>
      </dsp:txXfrm>
    </dsp:sp>
    <dsp:sp modelId="{7EFF5B10-F0CA-4D9D-A914-1AEBA21889A9}">
      <dsp:nvSpPr>
        <dsp:cNvPr id="0" name=""/>
        <dsp:cNvSpPr/>
      </dsp:nvSpPr>
      <dsp:spPr>
        <a:xfrm rot="5400000">
          <a:off x="-135388" y="2385283"/>
          <a:ext cx="902588" cy="63181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0" y="2565801"/>
        <a:ext cx="631812" cy="270776"/>
      </dsp:txXfrm>
    </dsp:sp>
    <dsp:sp modelId="{30CEB14F-3807-4136-9B2A-7C65EA7A1694}">
      <dsp:nvSpPr>
        <dsp:cNvPr id="0" name=""/>
        <dsp:cNvSpPr/>
      </dsp:nvSpPr>
      <dsp:spPr>
        <a:xfrm rot="5400000">
          <a:off x="2506840" y="374866"/>
          <a:ext cx="586682" cy="4336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модель «Школьный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агропарк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пространство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мультидисциплинарного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обучения»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1812" y="2278534"/>
        <a:ext cx="4308100" cy="529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8CDB5-4272-40D2-9026-844550084B08}">
      <dsp:nvSpPr>
        <dsp:cNvPr id="0" name=""/>
        <dsp:cNvSpPr/>
      </dsp:nvSpPr>
      <dsp:spPr>
        <a:xfrm>
          <a:off x="594064" y="0"/>
          <a:ext cx="4063999" cy="4063999"/>
        </a:xfrm>
        <a:prstGeom prst="triangl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EC4B5-F884-4ECC-ABA3-B2FFA5A15E46}">
      <dsp:nvSpPr>
        <dsp:cNvPr id="0" name=""/>
        <dsp:cNvSpPr/>
      </dsp:nvSpPr>
      <dsp:spPr>
        <a:xfrm>
          <a:off x="2442579" y="407342"/>
          <a:ext cx="3008571" cy="7538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распространение инновационного педагогического опыта, ознакомление педагогической общественности Краснодарского края с результатами работы по реализуемым направлениям (результаты и продукты инновационной деятельности за отчетный год были презентованы на мероприятиях различного уровня)</a:t>
          </a:r>
          <a:endParaRPr lang="ru-RU" sz="800" kern="1200" dirty="0"/>
        </a:p>
      </dsp:txBody>
      <dsp:txXfrm>
        <a:off x="2479379" y="444142"/>
        <a:ext cx="2934971" cy="680250"/>
      </dsp:txXfrm>
    </dsp:sp>
    <dsp:sp modelId="{AAEADAD4-2036-43E3-896D-011202BA70EA}">
      <dsp:nvSpPr>
        <dsp:cNvPr id="0" name=""/>
        <dsp:cNvSpPr/>
      </dsp:nvSpPr>
      <dsp:spPr>
        <a:xfrm>
          <a:off x="2399930" y="1234516"/>
          <a:ext cx="3093868" cy="6578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 счет увеличения количества участников проект обеспечивает расширение инновационной деятельности и формирует команду педагогов, имеющих опыт инновационной деятельности, готовых работать в инновационном режиме</a:t>
          </a:r>
          <a:endParaRPr lang="ru-RU" sz="800" kern="1200" dirty="0"/>
        </a:p>
      </dsp:txBody>
      <dsp:txXfrm>
        <a:off x="2432044" y="1266630"/>
        <a:ext cx="3029640" cy="593628"/>
      </dsp:txXfrm>
    </dsp:sp>
    <dsp:sp modelId="{4CF2023F-6FE8-4E62-A2FC-524552EDBE53}">
      <dsp:nvSpPr>
        <dsp:cNvPr id="0" name=""/>
        <dsp:cNvSpPr/>
      </dsp:nvSpPr>
      <dsp:spPr>
        <a:xfrm>
          <a:off x="2399930" y="1950286"/>
          <a:ext cx="3051497" cy="771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налаживание опыта </a:t>
          </a:r>
          <a:r>
            <a:rPr lang="ru-RU" sz="800" kern="1200" dirty="0" err="1" smtClean="0"/>
            <a:t>проектно</a:t>
          </a:r>
          <a:r>
            <a:rPr lang="ru-RU" sz="800" kern="1200" dirty="0" smtClean="0"/>
            <a:t> - исследовательской работы</a:t>
          </a:r>
          <a:endParaRPr lang="ru-RU" sz="800" kern="1200" dirty="0"/>
        </a:p>
      </dsp:txBody>
      <dsp:txXfrm>
        <a:off x="2437608" y="1987964"/>
        <a:ext cx="2976141" cy="696473"/>
      </dsp:txXfrm>
    </dsp:sp>
    <dsp:sp modelId="{3859577C-5B1A-4E4E-87E5-ACDCA93A928A}">
      <dsp:nvSpPr>
        <dsp:cNvPr id="0" name=""/>
        <dsp:cNvSpPr/>
      </dsp:nvSpPr>
      <dsp:spPr>
        <a:xfrm>
          <a:off x="2391794" y="2810847"/>
          <a:ext cx="3110140" cy="7724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построение сетевого взаимодействия с учреждениями г. Сочи, а так-же учреждениями Краснодарского края создает действенный механизм со-здания необходимых условий для формирования азов естественнонаучных знаний у детей школьного возраста. Обмен опытом с педагогами повышает профессиональную компетенцию, способствует дальнейшему развитию и повышению интереса педагогов к реализации новых проектов с обучающимися</a:t>
          </a:r>
          <a:r>
            <a:rPr lang="ru-RU" sz="600" kern="1200" dirty="0" smtClean="0"/>
            <a:t>.</a:t>
          </a:r>
          <a:endParaRPr lang="ru-RU" sz="600" kern="1200" dirty="0"/>
        </a:p>
      </dsp:txBody>
      <dsp:txXfrm>
        <a:off x="2429504" y="2848557"/>
        <a:ext cx="3034720" cy="697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0255C-362F-4125-A3C5-52D2AF9B542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Сформированная команда педагогов готова к трансляции инновационных технологий и методик, распространению практического материала в муниципальных и региональных методических сетях педагогов</a:t>
          </a:r>
          <a:endParaRPr lang="ru-RU" sz="1500" kern="1200" dirty="0"/>
        </a:p>
      </dsp:txBody>
      <dsp:txXfrm>
        <a:off x="744" y="145603"/>
        <a:ext cx="2902148" cy="1741289"/>
      </dsp:txXfrm>
    </dsp:sp>
    <dsp:sp modelId="{9114DD5A-C594-446A-8383-3CACB3176DC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Сформирована мотивация к дальнейшему созданию   инновационных продуктов по теме проекта</a:t>
          </a:r>
          <a:endParaRPr lang="ru-RU" sz="1500" kern="1200" dirty="0"/>
        </a:p>
      </dsp:txBody>
      <dsp:txXfrm>
        <a:off x="3193107" y="145603"/>
        <a:ext cx="2902148" cy="1741289"/>
      </dsp:txXfrm>
    </dsp:sp>
    <dsp:sp modelId="{301327D2-7445-4C4F-B090-11D9729FF3E1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Презентация опыта деятельности Краевой инновационной площадки на образовательных мероприятиях разного уровня</a:t>
          </a:r>
          <a:endParaRPr lang="ru-RU" sz="15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7A5FA-0DF1-4E26-9A84-B526E3F987A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C0D12-2155-45F9-A247-B2DB3E4B9FF1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вовлечением педагогов в инновационную деятельность</a:t>
          </a:r>
          <a:endParaRPr lang="ru-RU" sz="1600" kern="1200" dirty="0"/>
        </a:p>
      </dsp:txBody>
      <dsp:txXfrm>
        <a:off x="384538" y="253918"/>
        <a:ext cx="5656275" cy="508162"/>
      </dsp:txXfrm>
    </dsp:sp>
    <dsp:sp modelId="{8624E28F-E0F5-4761-B7BB-058172E874E7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A6ED3-68D5-4974-94D7-14068F823F2E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повышением уровня </a:t>
          </a:r>
          <a:r>
            <a:rPr lang="ru-RU" sz="1000" kern="1200" dirty="0" err="1" smtClean="0"/>
            <a:t>мотивированности</a:t>
          </a:r>
          <a:r>
            <a:rPr lang="ru-RU" sz="1000" kern="1200" dirty="0" smtClean="0"/>
            <a:t> школьников к осознанному выбору профессий естественнонаучного направления, что, в свою очередь, способствует увеличению числа выпускников, выбирающих для сдачи предметы «биология» и «химия»</a:t>
          </a:r>
          <a:endParaRPr lang="ru-RU" sz="1000" kern="1200" dirty="0"/>
        </a:p>
      </dsp:txBody>
      <dsp:txXfrm>
        <a:off x="748672" y="1015918"/>
        <a:ext cx="5292140" cy="508162"/>
      </dsp:txXfrm>
    </dsp:sp>
    <dsp:sp modelId="{9925A3E6-8361-49EB-8119-6A8E7174A450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427D4F-92AB-4E08-B625-ACC9CABE6E83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совершенствованием инновационной деятельности на основе обмена опытом с образовательными учреждениями – участниками сетевого сообщества</a:t>
          </a:r>
          <a:endParaRPr lang="ru-RU" sz="1000" kern="1200" dirty="0"/>
        </a:p>
      </dsp:txBody>
      <dsp:txXfrm>
        <a:off x="860432" y="1777918"/>
        <a:ext cx="5180380" cy="508162"/>
      </dsp:txXfrm>
    </dsp:sp>
    <dsp:sp modelId="{99A13C6F-0A43-4664-A7A2-B4B31AEF903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F58A0E-9653-4B57-A0CA-0A958167AB39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формированием среди образовательных организаций Краснодарского края и г. Сочи коллектива единомышленников, постепенно выстраивающих в своем образовательном учреждении единую развивающую образовательную среду</a:t>
          </a:r>
          <a:endParaRPr lang="ru-RU" sz="1000" kern="1200" dirty="0"/>
        </a:p>
      </dsp:txBody>
      <dsp:txXfrm>
        <a:off x="748672" y="2539918"/>
        <a:ext cx="5292140" cy="508162"/>
      </dsp:txXfrm>
    </dsp:sp>
    <dsp:sp modelId="{4D8A53D5-1A66-4085-B536-473F08CF4457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CE0A5-E9F7-4963-922A-2C19F7A712C8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распространением опыта через участие педагогов и специалистов </a:t>
          </a:r>
          <a:r>
            <a:rPr lang="ru-RU" sz="1000" kern="1200" dirty="0" err="1" smtClean="0"/>
            <a:t>гим-назии</a:t>
          </a:r>
          <a:r>
            <a:rPr lang="ru-RU" sz="1000" kern="1200" dirty="0" smtClean="0"/>
            <a:t>  в семинарах, круглых столах, мастер-классах и других мероприятиях, публикацией статей по теме инновационной деятельности в научно-методических журналах</a:t>
          </a:r>
          <a:endParaRPr lang="ru-RU" sz="1000" kern="1200" dirty="0"/>
        </a:p>
      </dsp:txBody>
      <dsp:txXfrm>
        <a:off x="384538" y="3301918"/>
        <a:ext cx="5656275" cy="508162"/>
      </dsp:txXfrm>
    </dsp:sp>
    <dsp:sp modelId="{9E741CA0-8F06-47C6-A1E9-742C1937CC7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E1F6-B885-4554-B576-3996EE34C173}">
      <dsp:nvSpPr>
        <dsp:cNvPr id="0" name=""/>
        <dsp:cNvSpPr/>
      </dsp:nvSpPr>
      <dsp:spPr>
        <a:xfrm rot="5400000">
          <a:off x="-207655" y="208417"/>
          <a:ext cx="1384367" cy="9690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1" y="485291"/>
        <a:ext cx="969057" cy="415310"/>
      </dsp:txXfrm>
    </dsp:sp>
    <dsp:sp modelId="{FE756640-4E5E-4E50-AEF5-A4DCC4C635A0}">
      <dsp:nvSpPr>
        <dsp:cNvPr id="0" name=""/>
        <dsp:cNvSpPr/>
      </dsp:nvSpPr>
      <dsp:spPr>
        <a:xfrm rot="5400000">
          <a:off x="2998769" y="-2028949"/>
          <a:ext cx="899838" cy="4959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Следование дорожной карте с учетом временных и содержательных аспектов планирования проекта</a:t>
          </a:r>
          <a:endParaRPr lang="ru-RU" sz="1400" kern="1200" dirty="0"/>
        </a:p>
      </dsp:txBody>
      <dsp:txXfrm rot="-5400000">
        <a:off x="969057" y="44689"/>
        <a:ext cx="4915336" cy="811986"/>
      </dsp:txXfrm>
    </dsp:sp>
    <dsp:sp modelId="{5F65F9EC-ECF2-48A7-8F88-7A3F2C4D9822}">
      <dsp:nvSpPr>
        <dsp:cNvPr id="0" name=""/>
        <dsp:cNvSpPr/>
      </dsp:nvSpPr>
      <dsp:spPr>
        <a:xfrm rot="5400000">
          <a:off x="-207655" y="1395567"/>
          <a:ext cx="1384367" cy="96905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1" y="1672441"/>
        <a:ext cx="969057" cy="415310"/>
      </dsp:txXfrm>
    </dsp:sp>
    <dsp:sp modelId="{A19B5A68-C408-484A-8B86-9DD8C6DF0A00}">
      <dsp:nvSpPr>
        <dsp:cNvPr id="0" name=""/>
        <dsp:cNvSpPr/>
      </dsp:nvSpPr>
      <dsp:spPr>
        <a:xfrm rot="5400000">
          <a:off x="2998769" y="-841799"/>
          <a:ext cx="899838" cy="4959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укрепление и расширение сотрудничества с общеобразовательными учреждениями и учреждениями дополнительного образования по тематике проекта</a:t>
          </a:r>
          <a:endParaRPr lang="ru-RU" sz="1400" kern="1200" dirty="0"/>
        </a:p>
      </dsp:txBody>
      <dsp:txXfrm rot="-5400000">
        <a:off x="969057" y="1231839"/>
        <a:ext cx="4915336" cy="811986"/>
      </dsp:txXfrm>
    </dsp:sp>
    <dsp:sp modelId="{79B80D5D-FD41-4FCD-85C9-8B6C941CC38B}">
      <dsp:nvSpPr>
        <dsp:cNvPr id="0" name=""/>
        <dsp:cNvSpPr/>
      </dsp:nvSpPr>
      <dsp:spPr>
        <a:xfrm rot="5400000">
          <a:off x="-207655" y="2582716"/>
          <a:ext cx="1384367" cy="9690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1" y="2859590"/>
        <a:ext cx="969057" cy="415310"/>
      </dsp:txXfrm>
    </dsp:sp>
    <dsp:sp modelId="{BC5AE76E-EB67-4DD3-A435-B633915954EA}">
      <dsp:nvSpPr>
        <dsp:cNvPr id="0" name=""/>
        <dsp:cNvSpPr/>
      </dsp:nvSpPr>
      <dsp:spPr>
        <a:xfrm rot="5400000">
          <a:off x="2998769" y="345349"/>
          <a:ext cx="899838" cy="4959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достижения обучающихся в предметах естественно-научного цикла. Активность и результативность в конкурсной, проектной деятельности показала высокий результат</a:t>
          </a:r>
          <a:endParaRPr lang="ru-RU" sz="1400" kern="1200" dirty="0"/>
        </a:p>
      </dsp:txBody>
      <dsp:txXfrm rot="-5400000">
        <a:off x="969057" y="2418987"/>
        <a:ext cx="4915336" cy="81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44-sochi.ru/education/category/innovacionnyj-poisk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ymnasium44sochi" TargetMode="External"/><Relationship Id="rId2" Type="http://schemas.openxmlformats.org/officeDocument/2006/relationships/hyperlink" Target="http://www.g44-soch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ok.ru/group/70000001172587" TargetMode="External"/><Relationship Id="rId4" Type="http://schemas.openxmlformats.org/officeDocument/2006/relationships/hyperlink" Target="https://vk.com/public2173231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217323118_2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=37525" TargetMode="External"/><Relationship Id="rId2" Type="http://schemas.openxmlformats.org/officeDocument/2006/relationships/hyperlink" Target="http://www.g44-sochi.ru/education/category/prezentacionnye-videorolik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44-sochi.ru/education/item/didakticheskij-material-ispolzovanie-resursov-agroparka-v-uchebnoj-deyatelnosti-estestvenno-nauchnogo-napravleniya?category_id=16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44-sochi.ru/news-anonces/item/post-reliz-o-rabote-stazhirovochnoj-ploshhadki-po-teme-shkolnyj-agropark-kak-prostranstvo-multidisciplinarnogo-obucheniya?category_id=51" TargetMode="External"/><Relationship Id="rId2" Type="http://schemas.openxmlformats.org/officeDocument/2006/relationships/hyperlink" Target="http://www.g44-sochi.ru/education/item/ispolzovanie-resursov-shkolnogo-agroparka-v-uchebnoj-deyatelnosti-estestvennonauchnogo-napravleniya-sbornik-statej?category_id=16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11560" y="-2199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гимназия № 44 города Сочи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Социалистического Труда  Василия Александровича Сухомлинского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9672" y="1347614"/>
            <a:ext cx="5976664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479202" y="1419622"/>
            <a:ext cx="5971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работе краевой инновационной площадки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1705" y="3939902"/>
            <a:ext cx="628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пространство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мультидисциплинарного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78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 (или) учебно-методические разработки по теме проекта, использовавшиеся в ходе его реализации в отчетном периоде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9" t="16269" r="25708" b="6824"/>
          <a:stretch/>
        </p:blipFill>
        <p:spPr bwMode="auto">
          <a:xfrm>
            <a:off x="395536" y="591563"/>
            <a:ext cx="1980104" cy="279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2" t="16250" r="26513" b="10830"/>
          <a:stretch/>
        </p:blipFill>
        <p:spPr bwMode="auto">
          <a:xfrm>
            <a:off x="3347864" y="591563"/>
            <a:ext cx="2007695" cy="28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1" t="16976" r="26020" b="3650"/>
          <a:stretch/>
        </p:blipFill>
        <p:spPr bwMode="auto">
          <a:xfrm>
            <a:off x="6156176" y="574141"/>
            <a:ext cx="2077623" cy="29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65187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 работы, созданные за время функционирования площадки, опубликованы на сайте МОБУ гимназии № 44 г. Сочи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им.В.А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Сухомлинского в разделе «Инновационный поиск»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www.g44-sochi.ru/education/category/innovacionnyj-poisk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находятся в свободном доступе, что обеспечивает непрерывную возможность использования разработок всеми заинтересованными лицами. </a:t>
            </a:r>
          </a:p>
        </p:txBody>
      </p:sp>
    </p:spTree>
    <p:extLst>
      <p:ext uri="{BB962C8B-B14F-4D97-AF65-F5344CB8AC3E}">
        <p14:creationId xmlns:p14="http://schemas.microsoft.com/office/powerpoint/2010/main" val="37739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эффекты от реализации проекта за отчетный период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717744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6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78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распространению и внедрению результатов проекта, достигнутых за отчетный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414027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6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347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устойчивости результатов проекта по итогам отчетного периода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877587"/>
              </p:ext>
            </p:extLst>
          </p:nvPr>
        </p:nvGraphicFramePr>
        <p:xfrm>
          <a:off x="1547664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3047" y="46203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результатов инновационного проекта на всех этапах деятельности КИП обеспечивается</a:t>
            </a:r>
          </a:p>
        </p:txBody>
      </p:sp>
    </p:spTree>
    <p:extLst>
      <p:ext uri="{BB962C8B-B14F-4D97-AF65-F5344CB8AC3E}">
        <p14:creationId xmlns:p14="http://schemas.microsoft.com/office/powerpoint/2010/main" val="11386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347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 контроля и обеспечения достоверности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 ходе его реализации в отчетном периоде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4294692"/>
              </p:ext>
            </p:extLst>
          </p:nvPr>
        </p:nvGraphicFramePr>
        <p:xfrm>
          <a:off x="1691680" y="843558"/>
          <a:ext cx="592832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8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347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13891"/>
            <a:ext cx="72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354003,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Сочи,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Вишневая, 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гимназия № 44 г. Сочи им. В.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А.Сухомлинского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 Маргарита Ивановна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тел.-факс: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8-8622-68-84-81</a:t>
            </a:r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en-US" dirty="0">
                <a:hlinkClick r:id="rId2"/>
              </a:rPr>
              <a:t>http://www.g44-sochi.ru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795885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t.me/gymnasium44sochi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https://vk.com/public217323118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ok.ru/group/70000001172587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7734"/>
            <a:ext cx="1143360" cy="11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7474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пространство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мультидисциплинарного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" y="5582"/>
            <a:ext cx="1143360" cy="114336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72161" y="410737"/>
            <a:ext cx="720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инновационной деятельности: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междисциплинарного обучения на ресурсных площадках школьного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106606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7067" y="1779662"/>
            <a:ext cx="3672408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осуществление необходимого агротехнологического сопровождения детей, повышение уровня их мотивации к определению своего дальнейшего профессионального пути; вовлечение родительской общественности в вопросы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агротехнологии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мультидисциплинарности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совершенствование учебно-методического потенциала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что является актуальным для развития системы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 крае.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066060"/>
            <a:ext cx="52565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dirty="0"/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6159" y="1779662"/>
            <a:ext cx="3672408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деятельность, направленна на разработку новых учебно-методических и учебно-лабораторных комплексов, форм, методов и средств обучения и воспитания в организациях, осуществляющих образовательную деятельность.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7474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1600" b="1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пространство </a:t>
            </a:r>
            <a:r>
              <a:rPr lang="ru-RU" sz="1600" b="1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мультидисциплинарного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endParaRPr lang="ru-RU" sz="1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326" y="993088"/>
            <a:ext cx="192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(ИННОВАЦИОННОСТЬ)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45244" y="1435756"/>
            <a:ext cx="1302419" cy="1208001"/>
            <a:chOff x="0" y="80514"/>
            <a:chExt cx="3625500" cy="2175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0" y="80514"/>
              <a:ext cx="3625500" cy="2175300"/>
            </a:xfrm>
            <a:prstGeom prst="rect">
              <a:avLst/>
            </a:prstGeom>
            <a:gradFill rotWithShape="1">
              <a:gsLst>
                <a:gs pos="0">
                  <a:srgbClr val="AEBAD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EBAD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EBA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8" name="Прямоугольник 7"/>
            <p:cNvSpPr/>
            <p:nvPr/>
          </p:nvSpPr>
          <p:spPr>
            <a:xfrm>
              <a:off x="0" y="80514"/>
              <a:ext cx="3625500" cy="21753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dirty="0" smtClean="0">
                  <a:solidFill>
                    <a:sysClr val="window" lastClr="FFFFFF"/>
                  </a:solidFill>
                </a:rPr>
                <a:t>реализация практико-ориентированных подходов в обучении</a:t>
              </a:r>
              <a:endParaRPr lang="ru-RU" sz="100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5243" y="2715766"/>
            <a:ext cx="1302419" cy="1368152"/>
            <a:chOff x="3911406" y="128632"/>
            <a:chExt cx="3625500" cy="2175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3911406" y="128632"/>
              <a:ext cx="3625500" cy="2175300"/>
            </a:xfrm>
            <a:prstGeom prst="rect">
              <a:avLst/>
            </a:prstGeom>
            <a:gradFill rotWithShape="1">
              <a:gsLst>
                <a:gs pos="0">
                  <a:srgbClr val="AEBAD5">
                    <a:hueOff val="-138508"/>
                    <a:satOff val="-13264"/>
                    <a:lumOff val="-13334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EBAD5">
                    <a:hueOff val="-138508"/>
                    <a:satOff val="-13264"/>
                    <a:lumOff val="-13334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EBAD5">
                    <a:hueOff val="-138508"/>
                    <a:satOff val="-13264"/>
                    <a:lumOff val="-13334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1" name="Прямоугольник 10"/>
            <p:cNvSpPr/>
            <p:nvPr/>
          </p:nvSpPr>
          <p:spPr>
            <a:xfrm>
              <a:off x="3911406" y="128632"/>
              <a:ext cx="3625500" cy="21753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dirty="0" smtClean="0">
                  <a:solidFill>
                    <a:sysClr val="window" lastClr="FFFFFF"/>
                  </a:solidFill>
                </a:rPr>
                <a:t>обогащение образовательной среды междисциплинарными связями разных предметных областей</a:t>
              </a:r>
              <a:endParaRPr lang="ru-RU" sz="100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91680" y="1435756"/>
            <a:ext cx="1296144" cy="1208001"/>
            <a:chOff x="7861896" y="171695"/>
            <a:chExt cx="3625500" cy="2175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7861896" y="171695"/>
              <a:ext cx="3625500" cy="2175300"/>
            </a:xfrm>
            <a:prstGeom prst="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EBAD5">
                    <a:hueOff val="-277017"/>
                    <a:satOff val="-26528"/>
                    <a:lumOff val="-26667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4" name="Прямоугольник 13"/>
            <p:cNvSpPr/>
            <p:nvPr/>
          </p:nvSpPr>
          <p:spPr>
            <a:xfrm>
              <a:off x="7861896" y="171695"/>
              <a:ext cx="3625500" cy="21753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dirty="0" smtClean="0">
                  <a:solidFill>
                    <a:sysClr val="window" lastClr="FFFFFF"/>
                  </a:solidFill>
                </a:rPr>
                <a:t>организация учебно-экспериментальной среды для получения обучающимися практических навыков в естественнонаучном направлении</a:t>
              </a:r>
              <a:endParaRPr lang="ru-RU" sz="100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91680" y="2715766"/>
            <a:ext cx="1296144" cy="1368152"/>
            <a:chOff x="1915206" y="2545956"/>
            <a:chExt cx="3625500" cy="2175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1915206" y="2545956"/>
              <a:ext cx="3625500" cy="2175300"/>
            </a:xfrm>
            <a:prstGeom prst="rect">
              <a:avLst/>
            </a:prstGeom>
            <a:gradFill rotWithShape="1">
              <a:gsLst>
                <a:gs pos="0">
                  <a:srgbClr val="AEBAD5">
                    <a:hueOff val="-69254"/>
                    <a:satOff val="-6632"/>
                    <a:lumOff val="-6667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EBAD5">
                    <a:hueOff val="-69254"/>
                    <a:satOff val="-6632"/>
                    <a:lumOff val="-6667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EBAD5">
                    <a:hueOff val="-69254"/>
                    <a:satOff val="-6632"/>
                    <a:lumOff val="-6667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7" name="Прямоугольник 16"/>
            <p:cNvSpPr/>
            <p:nvPr/>
          </p:nvSpPr>
          <p:spPr>
            <a:xfrm>
              <a:off x="1915206" y="2545956"/>
              <a:ext cx="3625500" cy="21753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dirty="0" smtClean="0">
                  <a:solidFill>
                    <a:sysClr val="window" lastClr="FFFFFF"/>
                  </a:solidFill>
                </a:rPr>
                <a:t>применение новых методических приемов, направленных на повышение результативности и качества естественнонаучного образования </a:t>
              </a:r>
              <a:endParaRPr lang="ru-RU" sz="100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47864" y="1063535"/>
            <a:ext cx="2438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</a:t>
            </a:r>
            <a:endParaRPr lang="ru-RU" sz="1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52800727"/>
              </p:ext>
            </p:extLst>
          </p:nvPr>
        </p:nvGraphicFramePr>
        <p:xfrm>
          <a:off x="3131840" y="1317500"/>
          <a:ext cx="3168352" cy="132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718196293"/>
              </p:ext>
            </p:extLst>
          </p:nvPr>
        </p:nvGraphicFramePr>
        <p:xfrm>
          <a:off x="6732240" y="1393198"/>
          <a:ext cx="2149588" cy="34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444208" y="1063534"/>
            <a:ext cx="2460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КАЧЕСТВЕННЫЕ </a:t>
            </a:r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1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5766"/>
            <a:ext cx="1211943" cy="174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15766"/>
            <a:ext cx="1267844" cy="174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94511" y="4147354"/>
            <a:ext cx="1994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</a:t>
            </a:r>
            <a:endParaRPr lang="ru-RU" sz="1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960" y="4406312"/>
            <a:ext cx="5615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федеральную инновационную площадку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профориентация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сотрудничества с ОО на межрегиональном уровне</a:t>
            </a:r>
            <a:endParaRPr lang="ru-RU" sz="1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" y="5582"/>
            <a:ext cx="1143360" cy="11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87133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r>
              <a:rPr lang="ru-RU" dirty="0"/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(реализуемость)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6465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данного инновационного образовательного проекта могут быть использованы в любой образовательной организации, где реализуются основные образовательные программы в основной и средней школе, так как «конечные продукты» проекта будут способствовать формированию системы эффективного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мульдисциплинарного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педагогов гимназии в процессе реализации проекта.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инновационным продуктам, являющимся результатом реализации проекта, имеющим практическую значимость, относятся: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4356418"/>
              </p:ext>
            </p:extLst>
          </p:nvPr>
        </p:nvGraphicFramePr>
        <p:xfrm>
          <a:off x="2267744" y="1707654"/>
          <a:ext cx="4968552" cy="315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6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460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программных мероприятий краевой инновационной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соответствии с календарным планом-графиком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42630"/>
              </p:ext>
            </p:extLst>
          </p:nvPr>
        </p:nvGraphicFramePr>
        <p:xfrm>
          <a:off x="143508" y="669384"/>
          <a:ext cx="8640960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2304256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 мероприятий в соответствии с календарным планом- графиком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(период) выполнения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основных результатов реализации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(продукты), полученные за отчетный период реализации 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 на конференции «Организация профильного обучения: модели, ресурсы, возможности   сетевого взаимодействия»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21-27 марта 2023г.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 доклад по теме «Школьный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агропарк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как пространство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мультидисциплинарного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обучения»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 (Приказ ГБОУ ИРО Краснодарского края № 205 от 29.03.2023)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тематического поля ученических исследовательских работ. Организация исследовательской деятельности учащихся по направлениям проекта.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школьников в конференциях и конкурсах с предметными и мультидисциплинарными исследовательскими работами.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Дипломы победителей и призеров научно-практической конференции «Первые шаги в науку»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https://vk.com/wall-217323118_20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6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460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программных мероприятий краевой инновационной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соответствии с календарным планом-графиком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37117"/>
              </p:ext>
            </p:extLst>
          </p:nvPr>
        </p:nvGraphicFramePr>
        <p:xfrm>
          <a:off x="143508" y="669384"/>
          <a:ext cx="8640960" cy="3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2304256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 мероприятий в соответствии с календарным планом- графиком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(период) выполнения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основных результатов реализации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(продукты), полученные за отчетный период реализации 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мультидисциплинарных уроков на базе школьного агропарка (биология – химия, биология – география)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мультидисциплинарных уроков по биологии, химии, географии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Обогащение знаний школьников мультидисциплинарным содержанием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Продолжение обновления содержания практических и лабораторных работ по предметам естественнонаучного цикла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содержания практических и лабораторных работ по предметам естественного научного цикла на базе школьного агропарка.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Обновление содержания практических и лабораторных работ по предметам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есте-ственнонаучного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цикла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460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программных мероприятий краевой инновационной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соответствии с календарным планом-графиком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50497"/>
              </p:ext>
            </p:extLst>
          </p:nvPr>
        </p:nvGraphicFramePr>
        <p:xfrm>
          <a:off x="143508" y="669384"/>
          <a:ext cx="8640960" cy="36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2304256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 мероприятий в соответствии с календарным планом- графиком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(период) выполнения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основных результатов реализации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(продукты), полученные за отчетный период реализации 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Презентация работы школьного агропарка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на сайте гимназии презентационные видеоролики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Видеоролики по теме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http://www.g44-sochi.ru/education/category/prezentacionnye-videoroliki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профессиональных электронных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изданиях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 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на тему «Результативность использования ресурсов школьного агропарка в МОБУ гимназии № 44 г. Сочи им.В.А. Сухомлинского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https://iro23.ru/?p=37525#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6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460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программных мероприятий краевой инновационной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соответствии с календарным планом-графиком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49239"/>
              </p:ext>
            </p:extLst>
          </p:nvPr>
        </p:nvGraphicFramePr>
        <p:xfrm>
          <a:off x="143508" y="669384"/>
          <a:ext cx="8640960" cy="417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2304256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 мероприятий в соответствии с календарным планом- графиком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(период) выполнения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основных результатов реализации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(продукты), полученные за отчетный период реализации 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Издание сборника дидактических материалов «Использование ресурсов школьного агропарка в учебной деятельности естественно-научного направления»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 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 сборник дидактических материалов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Сборник дидактических материалов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http://www.g44-sochi.ru/education/item/didakticheskij-material-ispolzovanie-resursov-agroparka-v-uchebnoj-deyatelnosti-estestvenno-nauchnogo-napravleniya?category_id=166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 на конференции «Инноватика. Образование. Мастерство»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сентября 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 до-клад по теме «Школьный агро-парк как простран-ство мультидис-циплинарного обучения»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Сертификат ГБОУ ИРО Краснодарского края Рыбиной Г.В. за предоставление опыта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78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программных мероприятий краевой инновационной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соответствии с календарным планом-графиком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14940"/>
              </p:ext>
            </p:extLst>
          </p:nvPr>
        </p:nvGraphicFramePr>
        <p:xfrm>
          <a:off x="251520" y="591563"/>
          <a:ext cx="8712968" cy="441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61"/>
                <a:gridCol w="1197315"/>
                <a:gridCol w="2189102"/>
                <a:gridCol w="3139490"/>
              </a:tblGrid>
              <a:tr h="91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 мероприятий в соответствии с календарным планом- графиком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(период) выполнения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основных результатов реализации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(продукты), полученные за отчетный период реализации 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2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Издание сборника материалов «Использование ресурсов школьного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агропарка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учебной деятельности естественно-научного направления»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2023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 сборник материалов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Сборник материалов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http://www.g44-sochi.ru/education/item/ispolzovanie-resursov-shkolnogo-agroparka-v-uchebnoj-deyatelnosti-estestvennonauchnogo-napravleniya-sbornik-statej?category_id=166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1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краевой стажировочной площадки «Школьный агропарк как пространство мультидисциплинарного обучения» 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сентября 2023г.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Проведена стажировка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Пост-релиз мероприятия: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http://www.g44-sochi.ru/news-anonces/item/post-reliz-o-rabote-stazhirovochnoj-ploshhadki-po-teme-shkolnyj-agropark-kak-prostranstvo-multidisciplinarnogo-obucheniya?category_id=51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1409</Words>
  <Application>Microsoft Office PowerPoint</Application>
  <PresentationFormat>Экран (16:9)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Александровна</dc:creator>
  <cp:lastModifiedBy>Гимназия 44</cp:lastModifiedBy>
  <cp:revision>34</cp:revision>
  <dcterms:created xsi:type="dcterms:W3CDTF">2023-08-31T07:11:01Z</dcterms:created>
  <dcterms:modified xsi:type="dcterms:W3CDTF">2023-09-26T11:13:04Z</dcterms:modified>
</cp:coreProperties>
</file>