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96" r:id="rId4"/>
    <p:sldId id="297" r:id="rId5"/>
    <p:sldId id="298" r:id="rId6"/>
    <p:sldId id="299" r:id="rId7"/>
    <p:sldId id="300" r:id="rId8"/>
    <p:sldId id="301" r:id="rId9"/>
    <p:sldId id="258" r:id="rId10"/>
    <p:sldId id="268" r:id="rId11"/>
    <p:sldId id="280" r:id="rId12"/>
    <p:sldId id="281" r:id="rId13"/>
    <p:sldId id="275" r:id="rId14"/>
    <p:sldId id="277" r:id="rId15"/>
    <p:sldId id="282" r:id="rId16"/>
    <p:sldId id="295" r:id="rId17"/>
    <p:sldId id="278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2E0F00"/>
    <a:srgbClr val="3E1F00"/>
    <a:srgbClr val="1B311F"/>
    <a:srgbClr val="422C16"/>
    <a:srgbClr val="0C788E"/>
    <a:srgbClr val="0066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95" autoAdjust="0"/>
    <p:restoredTop sz="9469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61933-5B8C-49B8-ACBE-6F91C0ADD1B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043BCA1-6E0F-4C1A-BAD9-7DD52CA7FF38}">
      <dgm:prSet phldrT="[Текст]"/>
      <dgm:spPr/>
      <dgm:t>
        <a:bodyPr/>
        <a:lstStyle/>
        <a:p>
          <a:r>
            <a:rPr lang="ru-RU" dirty="0" smtClean="0"/>
            <a:t>предложен инновационный подход к организации </a:t>
          </a:r>
          <a:r>
            <a:rPr lang="ru-RU" dirty="0" err="1" smtClean="0"/>
            <a:t>профориентационной</a:t>
          </a:r>
          <a:r>
            <a:rPr lang="ru-RU" dirty="0" smtClean="0"/>
            <a:t> работы со школьниками, основанный на использовании сценарного подхода</a:t>
          </a:r>
          <a:endParaRPr lang="ru-RU" dirty="0"/>
        </a:p>
      </dgm:t>
    </dgm:pt>
    <dgm:pt modelId="{FC21FA3B-7080-4735-9E9F-9DE00A5EC455}" type="parTrans" cxnId="{279F239C-8821-4A73-9A99-F310C98C98D0}">
      <dgm:prSet/>
      <dgm:spPr/>
      <dgm:t>
        <a:bodyPr/>
        <a:lstStyle/>
        <a:p>
          <a:endParaRPr lang="ru-RU"/>
        </a:p>
      </dgm:t>
    </dgm:pt>
    <dgm:pt modelId="{A7568565-93E8-42DF-A650-99709ACF4BA8}" type="sibTrans" cxnId="{279F239C-8821-4A73-9A99-F310C98C98D0}">
      <dgm:prSet/>
      <dgm:spPr/>
      <dgm:t>
        <a:bodyPr/>
        <a:lstStyle/>
        <a:p>
          <a:endParaRPr lang="ru-RU"/>
        </a:p>
      </dgm:t>
    </dgm:pt>
    <dgm:pt modelId="{73F7B864-49B5-4896-AEC9-EE1D088E4564}">
      <dgm:prSet phldrT="[Текст]" phldr="1"/>
      <dgm:spPr/>
      <dgm:t>
        <a:bodyPr/>
        <a:lstStyle/>
        <a:p>
          <a:endParaRPr lang="ru-RU"/>
        </a:p>
      </dgm:t>
    </dgm:pt>
    <dgm:pt modelId="{DC28BCD8-ADCA-4ADB-ADEF-2BD9B10AC037}" type="parTrans" cxnId="{C9761A92-AA55-4D0E-BE1B-1102EF83CF57}">
      <dgm:prSet/>
      <dgm:spPr/>
      <dgm:t>
        <a:bodyPr/>
        <a:lstStyle/>
        <a:p>
          <a:endParaRPr lang="ru-RU"/>
        </a:p>
      </dgm:t>
    </dgm:pt>
    <dgm:pt modelId="{AC07083C-017A-4591-A5F9-8CDE32548A47}" type="sibTrans" cxnId="{C9761A92-AA55-4D0E-BE1B-1102EF83CF57}">
      <dgm:prSet/>
      <dgm:spPr/>
      <dgm:t>
        <a:bodyPr/>
        <a:lstStyle/>
        <a:p>
          <a:endParaRPr lang="ru-RU"/>
        </a:p>
      </dgm:t>
    </dgm:pt>
    <dgm:pt modelId="{DB42EFB0-8334-4E9C-84AB-A8418E4970CB}">
      <dgm:prSet phldrT="[Текст]"/>
      <dgm:spPr/>
      <dgm:t>
        <a:bodyPr/>
        <a:lstStyle/>
        <a:p>
          <a:r>
            <a:rPr lang="ru-RU" dirty="0" smtClean="0"/>
            <a:t>смоделирован процесс управления ценностно - профессиональным самоопределением учащихся на базе школьного Центра дополнительного образования</a:t>
          </a:r>
          <a:endParaRPr lang="ru-RU" dirty="0"/>
        </a:p>
      </dgm:t>
    </dgm:pt>
    <dgm:pt modelId="{ADEBAC6A-6E27-438F-BAAE-87BE83D2C84C}" type="parTrans" cxnId="{159B2F5C-BAA5-4476-AAF4-C925EAAF743B}">
      <dgm:prSet/>
      <dgm:spPr/>
      <dgm:t>
        <a:bodyPr/>
        <a:lstStyle/>
        <a:p>
          <a:endParaRPr lang="ru-RU"/>
        </a:p>
      </dgm:t>
    </dgm:pt>
    <dgm:pt modelId="{AEFCF70E-0974-40CD-8A39-30434BA6B117}" type="sibTrans" cxnId="{159B2F5C-BAA5-4476-AAF4-C925EAAF743B}">
      <dgm:prSet/>
      <dgm:spPr/>
      <dgm:t>
        <a:bodyPr/>
        <a:lstStyle/>
        <a:p>
          <a:endParaRPr lang="ru-RU"/>
        </a:p>
      </dgm:t>
    </dgm:pt>
    <dgm:pt modelId="{FAC9AB0C-073E-40EA-9770-31ED3B63F119}">
      <dgm:prSet phldrT="[Текст]" phldr="1"/>
      <dgm:spPr/>
      <dgm:t>
        <a:bodyPr/>
        <a:lstStyle/>
        <a:p>
          <a:endParaRPr lang="ru-RU"/>
        </a:p>
      </dgm:t>
    </dgm:pt>
    <dgm:pt modelId="{F32B2040-EB2D-4FBA-B0A7-61646C75886A}" type="parTrans" cxnId="{D9CFCABB-26C6-491F-BF2C-E042D1228019}">
      <dgm:prSet/>
      <dgm:spPr/>
      <dgm:t>
        <a:bodyPr/>
        <a:lstStyle/>
        <a:p>
          <a:endParaRPr lang="ru-RU"/>
        </a:p>
      </dgm:t>
    </dgm:pt>
    <dgm:pt modelId="{E09479E2-9BD2-4900-BFB2-B168EF74009C}" type="sibTrans" cxnId="{D9CFCABB-26C6-491F-BF2C-E042D1228019}">
      <dgm:prSet/>
      <dgm:spPr/>
      <dgm:t>
        <a:bodyPr/>
        <a:lstStyle/>
        <a:p>
          <a:endParaRPr lang="ru-RU"/>
        </a:p>
      </dgm:t>
    </dgm:pt>
    <dgm:pt modelId="{18DB312E-877B-4A19-A944-5C06E48399D5}">
      <dgm:prSet phldrT="[Текст]"/>
      <dgm:spPr/>
      <dgm:t>
        <a:bodyPr/>
        <a:lstStyle/>
        <a:p>
          <a:r>
            <a:rPr lang="ru-RU" dirty="0" smtClean="0"/>
            <a:t>раскрыта методика использования сценарного подхода в организации </a:t>
          </a:r>
          <a:r>
            <a:rPr lang="ru-RU" dirty="0" err="1" smtClean="0"/>
            <a:t>профориентационной</a:t>
          </a:r>
          <a:r>
            <a:rPr lang="ru-RU" dirty="0" smtClean="0"/>
            <a:t> работы с целью обеспечения ее вариативности и индивидуализации, который ранее в данных целях не использовался</a:t>
          </a:r>
          <a:endParaRPr lang="ru-RU" dirty="0"/>
        </a:p>
      </dgm:t>
    </dgm:pt>
    <dgm:pt modelId="{BFAEC45B-77D1-49B5-AC8C-CF795EC0069F}" type="parTrans" cxnId="{88858D72-6118-40E1-9B57-0FE9A9CCD573}">
      <dgm:prSet/>
      <dgm:spPr/>
      <dgm:t>
        <a:bodyPr/>
        <a:lstStyle/>
        <a:p>
          <a:endParaRPr lang="ru-RU"/>
        </a:p>
      </dgm:t>
    </dgm:pt>
    <dgm:pt modelId="{75342BFE-263A-4023-96D3-898AE9116003}" type="sibTrans" cxnId="{88858D72-6118-40E1-9B57-0FE9A9CCD573}">
      <dgm:prSet/>
      <dgm:spPr/>
      <dgm:t>
        <a:bodyPr/>
        <a:lstStyle/>
        <a:p>
          <a:endParaRPr lang="ru-RU"/>
        </a:p>
      </dgm:t>
    </dgm:pt>
    <dgm:pt modelId="{E4423AD6-C84D-49AE-9945-8E190606B8A7}">
      <dgm:prSet phldrT="[Текст]" phldr="1"/>
      <dgm:spPr/>
      <dgm:t>
        <a:bodyPr/>
        <a:lstStyle/>
        <a:p>
          <a:endParaRPr lang="ru-RU" dirty="0"/>
        </a:p>
      </dgm:t>
    </dgm:pt>
    <dgm:pt modelId="{D5306439-50D6-4A99-8E99-0A7744537D20}" type="sibTrans" cxnId="{985007EC-C43D-4A33-98CA-651C7DDF2C2D}">
      <dgm:prSet/>
      <dgm:spPr/>
      <dgm:t>
        <a:bodyPr/>
        <a:lstStyle/>
        <a:p>
          <a:endParaRPr lang="ru-RU"/>
        </a:p>
      </dgm:t>
    </dgm:pt>
    <dgm:pt modelId="{35855363-CC58-4B3A-9454-183285D1C068}" type="parTrans" cxnId="{985007EC-C43D-4A33-98CA-651C7DDF2C2D}">
      <dgm:prSet/>
      <dgm:spPr/>
      <dgm:t>
        <a:bodyPr/>
        <a:lstStyle/>
        <a:p>
          <a:endParaRPr lang="ru-RU"/>
        </a:p>
      </dgm:t>
    </dgm:pt>
    <dgm:pt modelId="{E3424FA8-D898-48D6-9FCA-7EA2F5B5FC0B}" type="pres">
      <dgm:prSet presAssocID="{5B161933-5B8C-49B8-ACBE-6F91C0ADD1B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BABCB37-E67A-4B5E-BA7F-C7C38186E647}" type="pres">
      <dgm:prSet presAssocID="{E4423AD6-C84D-49AE-9945-8E190606B8A7}" presName="parenttextcomposite" presStyleCnt="0"/>
      <dgm:spPr/>
    </dgm:pt>
    <dgm:pt modelId="{FF0B1612-E9C6-4C79-9FF9-03D1C42148BB}" type="pres">
      <dgm:prSet presAssocID="{E4423AD6-C84D-49AE-9945-8E190606B8A7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9905B-FA84-432E-91DC-8E83376599A5}" type="pres">
      <dgm:prSet presAssocID="{E4423AD6-C84D-49AE-9945-8E190606B8A7}" presName="composite" presStyleCnt="0"/>
      <dgm:spPr/>
    </dgm:pt>
    <dgm:pt modelId="{CF2BCAE4-4551-4C37-AAAE-26739057DE2B}" type="pres">
      <dgm:prSet presAssocID="{E4423AD6-C84D-49AE-9945-8E190606B8A7}" presName="chevron1" presStyleLbl="alignNode1" presStyleIdx="0" presStyleCnt="21"/>
      <dgm:spPr/>
    </dgm:pt>
    <dgm:pt modelId="{5BD6A69E-CCDC-4238-BE65-A5C064E905F6}" type="pres">
      <dgm:prSet presAssocID="{E4423AD6-C84D-49AE-9945-8E190606B8A7}" presName="chevron2" presStyleLbl="alignNode1" presStyleIdx="1" presStyleCnt="21"/>
      <dgm:spPr/>
    </dgm:pt>
    <dgm:pt modelId="{A1283307-56E4-46D7-BA19-CCD66F5D8ABA}" type="pres">
      <dgm:prSet presAssocID="{E4423AD6-C84D-49AE-9945-8E190606B8A7}" presName="chevron3" presStyleLbl="alignNode1" presStyleIdx="2" presStyleCnt="21"/>
      <dgm:spPr/>
    </dgm:pt>
    <dgm:pt modelId="{F64829C9-CAD6-42D3-8A12-7FA3C64EE398}" type="pres">
      <dgm:prSet presAssocID="{E4423AD6-C84D-49AE-9945-8E190606B8A7}" presName="chevron4" presStyleLbl="alignNode1" presStyleIdx="3" presStyleCnt="21"/>
      <dgm:spPr/>
    </dgm:pt>
    <dgm:pt modelId="{3318E81A-AB0B-4F4A-BB0C-8242C14BCB3C}" type="pres">
      <dgm:prSet presAssocID="{E4423AD6-C84D-49AE-9945-8E190606B8A7}" presName="chevron5" presStyleLbl="alignNode1" presStyleIdx="4" presStyleCnt="21"/>
      <dgm:spPr/>
    </dgm:pt>
    <dgm:pt modelId="{2B87EE9B-4932-4047-9EAA-7031A2175565}" type="pres">
      <dgm:prSet presAssocID="{E4423AD6-C84D-49AE-9945-8E190606B8A7}" presName="chevron6" presStyleLbl="alignNode1" presStyleIdx="5" presStyleCnt="21"/>
      <dgm:spPr/>
    </dgm:pt>
    <dgm:pt modelId="{E94DD367-9143-46AB-8F98-CD2A3BA43408}" type="pres">
      <dgm:prSet presAssocID="{E4423AD6-C84D-49AE-9945-8E190606B8A7}" presName="chevron7" presStyleLbl="alignNode1" presStyleIdx="6" presStyleCnt="21"/>
      <dgm:spPr/>
    </dgm:pt>
    <dgm:pt modelId="{28C922B7-9325-46CD-AF73-F8E5F08A1D3B}" type="pres">
      <dgm:prSet presAssocID="{E4423AD6-C84D-49AE-9945-8E190606B8A7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67569-2A9E-44D7-BFFA-439ACBF95E26}" type="pres">
      <dgm:prSet presAssocID="{D5306439-50D6-4A99-8E99-0A7744537D20}" presName="sibTrans" presStyleCnt="0"/>
      <dgm:spPr/>
    </dgm:pt>
    <dgm:pt modelId="{070D55CA-BD56-4A69-BB04-559CC70CB927}" type="pres">
      <dgm:prSet presAssocID="{73F7B864-49B5-4896-AEC9-EE1D088E4564}" presName="parenttextcomposite" presStyleCnt="0"/>
      <dgm:spPr/>
    </dgm:pt>
    <dgm:pt modelId="{618C1049-445F-443F-B3C6-D7F7257F832E}" type="pres">
      <dgm:prSet presAssocID="{73F7B864-49B5-4896-AEC9-EE1D088E4564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2BCC1-68AD-443D-B8B9-F65356EC08AA}" type="pres">
      <dgm:prSet presAssocID="{73F7B864-49B5-4896-AEC9-EE1D088E4564}" presName="composite" presStyleCnt="0"/>
      <dgm:spPr/>
    </dgm:pt>
    <dgm:pt modelId="{194BFCBB-BBB9-4BDA-A4BE-928DD873430A}" type="pres">
      <dgm:prSet presAssocID="{73F7B864-49B5-4896-AEC9-EE1D088E4564}" presName="chevron1" presStyleLbl="alignNode1" presStyleIdx="7" presStyleCnt="21"/>
      <dgm:spPr/>
    </dgm:pt>
    <dgm:pt modelId="{9AFFC736-1D8E-4146-B733-F48E89DF5F27}" type="pres">
      <dgm:prSet presAssocID="{73F7B864-49B5-4896-AEC9-EE1D088E4564}" presName="chevron2" presStyleLbl="alignNode1" presStyleIdx="8" presStyleCnt="21"/>
      <dgm:spPr/>
    </dgm:pt>
    <dgm:pt modelId="{1E15E419-0395-45AE-B359-4A5FE6C78837}" type="pres">
      <dgm:prSet presAssocID="{73F7B864-49B5-4896-AEC9-EE1D088E4564}" presName="chevron3" presStyleLbl="alignNode1" presStyleIdx="9" presStyleCnt="21"/>
      <dgm:spPr/>
    </dgm:pt>
    <dgm:pt modelId="{48588805-0C22-4065-AE36-D615BEB709F1}" type="pres">
      <dgm:prSet presAssocID="{73F7B864-49B5-4896-AEC9-EE1D088E4564}" presName="chevron4" presStyleLbl="alignNode1" presStyleIdx="10" presStyleCnt="21"/>
      <dgm:spPr/>
    </dgm:pt>
    <dgm:pt modelId="{B80C3981-3064-4FD5-BC0A-EA6809BAB231}" type="pres">
      <dgm:prSet presAssocID="{73F7B864-49B5-4896-AEC9-EE1D088E4564}" presName="chevron5" presStyleLbl="alignNode1" presStyleIdx="11" presStyleCnt="21"/>
      <dgm:spPr/>
    </dgm:pt>
    <dgm:pt modelId="{C6832B03-4905-4A9D-91E8-2440097FEAF5}" type="pres">
      <dgm:prSet presAssocID="{73F7B864-49B5-4896-AEC9-EE1D088E4564}" presName="chevron6" presStyleLbl="alignNode1" presStyleIdx="12" presStyleCnt="21"/>
      <dgm:spPr/>
    </dgm:pt>
    <dgm:pt modelId="{F1FD6D89-788E-4BD5-BBD5-7946BFE1A777}" type="pres">
      <dgm:prSet presAssocID="{73F7B864-49B5-4896-AEC9-EE1D088E4564}" presName="chevron7" presStyleLbl="alignNode1" presStyleIdx="13" presStyleCnt="21"/>
      <dgm:spPr/>
    </dgm:pt>
    <dgm:pt modelId="{CE90BF51-558B-4F5B-BE79-484C7AE6E05A}" type="pres">
      <dgm:prSet presAssocID="{73F7B864-49B5-4896-AEC9-EE1D088E456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0A156-338D-47DD-93F8-C30D55E3C3AD}" type="pres">
      <dgm:prSet presAssocID="{AC07083C-017A-4591-A5F9-8CDE32548A47}" presName="sibTrans" presStyleCnt="0"/>
      <dgm:spPr/>
    </dgm:pt>
    <dgm:pt modelId="{ED91E61C-E3EB-4AC5-AA00-2DBB5E1DB05D}" type="pres">
      <dgm:prSet presAssocID="{FAC9AB0C-073E-40EA-9770-31ED3B63F119}" presName="parenttextcomposite" presStyleCnt="0"/>
      <dgm:spPr/>
    </dgm:pt>
    <dgm:pt modelId="{94E75BE8-6D09-43DF-8E2B-6693D54A7E23}" type="pres">
      <dgm:prSet presAssocID="{FAC9AB0C-073E-40EA-9770-31ED3B63F119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9BF6B-DA53-452B-AFB4-C37AA9837988}" type="pres">
      <dgm:prSet presAssocID="{FAC9AB0C-073E-40EA-9770-31ED3B63F119}" presName="composite" presStyleCnt="0"/>
      <dgm:spPr/>
    </dgm:pt>
    <dgm:pt modelId="{62B1881C-28C0-449C-B22A-264C50B49828}" type="pres">
      <dgm:prSet presAssocID="{FAC9AB0C-073E-40EA-9770-31ED3B63F119}" presName="chevron1" presStyleLbl="alignNode1" presStyleIdx="14" presStyleCnt="21"/>
      <dgm:spPr/>
    </dgm:pt>
    <dgm:pt modelId="{A0567FBA-3FAF-4058-A195-BF5B00C40FB1}" type="pres">
      <dgm:prSet presAssocID="{FAC9AB0C-073E-40EA-9770-31ED3B63F119}" presName="chevron2" presStyleLbl="alignNode1" presStyleIdx="15" presStyleCnt="21"/>
      <dgm:spPr/>
    </dgm:pt>
    <dgm:pt modelId="{861FA148-27FC-4665-AC69-CFBA0314B2D7}" type="pres">
      <dgm:prSet presAssocID="{FAC9AB0C-073E-40EA-9770-31ED3B63F119}" presName="chevron3" presStyleLbl="alignNode1" presStyleIdx="16" presStyleCnt="21"/>
      <dgm:spPr/>
    </dgm:pt>
    <dgm:pt modelId="{2B04B345-0DC6-4D67-8BCB-0E1ACFA0A9AA}" type="pres">
      <dgm:prSet presAssocID="{FAC9AB0C-073E-40EA-9770-31ED3B63F119}" presName="chevron4" presStyleLbl="alignNode1" presStyleIdx="17" presStyleCnt="21"/>
      <dgm:spPr/>
    </dgm:pt>
    <dgm:pt modelId="{4DF89807-DC21-4E8E-914B-8DD512B3028C}" type="pres">
      <dgm:prSet presAssocID="{FAC9AB0C-073E-40EA-9770-31ED3B63F119}" presName="chevron5" presStyleLbl="alignNode1" presStyleIdx="18" presStyleCnt="21"/>
      <dgm:spPr/>
    </dgm:pt>
    <dgm:pt modelId="{FECC6FE3-1095-49BD-A7AF-FEB46D95BB5A}" type="pres">
      <dgm:prSet presAssocID="{FAC9AB0C-073E-40EA-9770-31ED3B63F119}" presName="chevron6" presStyleLbl="alignNode1" presStyleIdx="19" presStyleCnt="21"/>
      <dgm:spPr/>
    </dgm:pt>
    <dgm:pt modelId="{7F3FB839-23EA-4F93-91E0-F6A535AFB276}" type="pres">
      <dgm:prSet presAssocID="{FAC9AB0C-073E-40EA-9770-31ED3B63F119}" presName="chevron7" presStyleLbl="alignNode1" presStyleIdx="20" presStyleCnt="21"/>
      <dgm:spPr/>
    </dgm:pt>
    <dgm:pt modelId="{CB5FCDA6-3D20-472A-B9D9-63CC79701C82}" type="pres">
      <dgm:prSet presAssocID="{FAC9AB0C-073E-40EA-9770-31ED3B63F11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53FB9E-9DAC-4768-B607-7842B99CDE9D}" type="presOf" srcId="{18DB312E-877B-4A19-A944-5C06E48399D5}" destId="{CB5FCDA6-3D20-472A-B9D9-63CC79701C82}" srcOrd="0" destOrd="0" presId="urn:microsoft.com/office/officeart/2008/layout/VerticalAccentList"/>
    <dgm:cxn modelId="{88858D72-6118-40E1-9B57-0FE9A9CCD573}" srcId="{FAC9AB0C-073E-40EA-9770-31ED3B63F119}" destId="{18DB312E-877B-4A19-A944-5C06E48399D5}" srcOrd="0" destOrd="0" parTransId="{BFAEC45B-77D1-49B5-AC8C-CF795EC0069F}" sibTransId="{75342BFE-263A-4023-96D3-898AE9116003}"/>
    <dgm:cxn modelId="{159B2F5C-BAA5-4476-AAF4-C925EAAF743B}" srcId="{73F7B864-49B5-4896-AEC9-EE1D088E4564}" destId="{DB42EFB0-8334-4E9C-84AB-A8418E4970CB}" srcOrd="0" destOrd="0" parTransId="{ADEBAC6A-6E27-438F-BAAE-87BE83D2C84C}" sibTransId="{AEFCF70E-0974-40CD-8A39-30434BA6B117}"/>
    <dgm:cxn modelId="{279F239C-8821-4A73-9A99-F310C98C98D0}" srcId="{E4423AD6-C84D-49AE-9945-8E190606B8A7}" destId="{C043BCA1-6E0F-4C1A-BAD9-7DD52CA7FF38}" srcOrd="0" destOrd="0" parTransId="{FC21FA3B-7080-4735-9E9F-9DE00A5EC455}" sibTransId="{A7568565-93E8-42DF-A650-99709ACF4BA8}"/>
    <dgm:cxn modelId="{A300C987-229E-4D7E-8021-552B48EE9CBE}" type="presOf" srcId="{DB42EFB0-8334-4E9C-84AB-A8418E4970CB}" destId="{CE90BF51-558B-4F5B-BE79-484C7AE6E05A}" srcOrd="0" destOrd="0" presId="urn:microsoft.com/office/officeart/2008/layout/VerticalAccentList"/>
    <dgm:cxn modelId="{CF861F07-52AF-45D0-B12A-26C33F3FD5C8}" type="presOf" srcId="{5B161933-5B8C-49B8-ACBE-6F91C0ADD1B5}" destId="{E3424FA8-D898-48D6-9FCA-7EA2F5B5FC0B}" srcOrd="0" destOrd="0" presId="urn:microsoft.com/office/officeart/2008/layout/VerticalAccentList"/>
    <dgm:cxn modelId="{A87CD1A5-2997-462F-B06E-878DD24E414E}" type="presOf" srcId="{C043BCA1-6E0F-4C1A-BAD9-7DD52CA7FF38}" destId="{28C922B7-9325-46CD-AF73-F8E5F08A1D3B}" srcOrd="0" destOrd="0" presId="urn:microsoft.com/office/officeart/2008/layout/VerticalAccentList"/>
    <dgm:cxn modelId="{985007EC-C43D-4A33-98CA-651C7DDF2C2D}" srcId="{5B161933-5B8C-49B8-ACBE-6F91C0ADD1B5}" destId="{E4423AD6-C84D-49AE-9945-8E190606B8A7}" srcOrd="0" destOrd="0" parTransId="{35855363-CC58-4B3A-9454-183285D1C068}" sibTransId="{D5306439-50D6-4A99-8E99-0A7744537D20}"/>
    <dgm:cxn modelId="{D9CFCABB-26C6-491F-BF2C-E042D1228019}" srcId="{5B161933-5B8C-49B8-ACBE-6F91C0ADD1B5}" destId="{FAC9AB0C-073E-40EA-9770-31ED3B63F119}" srcOrd="2" destOrd="0" parTransId="{F32B2040-EB2D-4FBA-B0A7-61646C75886A}" sibTransId="{E09479E2-9BD2-4900-BFB2-B168EF74009C}"/>
    <dgm:cxn modelId="{1361174F-69C6-4FCB-BD7A-D49AF65297D0}" type="presOf" srcId="{73F7B864-49B5-4896-AEC9-EE1D088E4564}" destId="{618C1049-445F-443F-B3C6-D7F7257F832E}" srcOrd="0" destOrd="0" presId="urn:microsoft.com/office/officeart/2008/layout/VerticalAccentList"/>
    <dgm:cxn modelId="{63B14DDC-EC57-4C40-A6AB-C71D65B380ED}" type="presOf" srcId="{E4423AD6-C84D-49AE-9945-8E190606B8A7}" destId="{FF0B1612-E9C6-4C79-9FF9-03D1C42148BB}" srcOrd="0" destOrd="0" presId="urn:microsoft.com/office/officeart/2008/layout/VerticalAccentList"/>
    <dgm:cxn modelId="{C9761A92-AA55-4D0E-BE1B-1102EF83CF57}" srcId="{5B161933-5B8C-49B8-ACBE-6F91C0ADD1B5}" destId="{73F7B864-49B5-4896-AEC9-EE1D088E4564}" srcOrd="1" destOrd="0" parTransId="{DC28BCD8-ADCA-4ADB-ADEF-2BD9B10AC037}" sibTransId="{AC07083C-017A-4591-A5F9-8CDE32548A47}"/>
    <dgm:cxn modelId="{FA09A56D-D412-4273-BE01-461669D02D97}" type="presOf" srcId="{FAC9AB0C-073E-40EA-9770-31ED3B63F119}" destId="{94E75BE8-6D09-43DF-8E2B-6693D54A7E23}" srcOrd="0" destOrd="0" presId="urn:microsoft.com/office/officeart/2008/layout/VerticalAccentList"/>
    <dgm:cxn modelId="{1F3DBA3B-7931-4E63-987F-1977E3B9D844}" type="presParOf" srcId="{E3424FA8-D898-48D6-9FCA-7EA2F5B5FC0B}" destId="{3BABCB37-E67A-4B5E-BA7F-C7C38186E647}" srcOrd="0" destOrd="0" presId="urn:microsoft.com/office/officeart/2008/layout/VerticalAccentList"/>
    <dgm:cxn modelId="{ECE49A54-340A-4641-9B4B-D6438700114E}" type="presParOf" srcId="{3BABCB37-E67A-4B5E-BA7F-C7C38186E647}" destId="{FF0B1612-E9C6-4C79-9FF9-03D1C42148BB}" srcOrd="0" destOrd="0" presId="urn:microsoft.com/office/officeart/2008/layout/VerticalAccentList"/>
    <dgm:cxn modelId="{4ACE4860-323D-40EA-97E1-B3ABF8A0C105}" type="presParOf" srcId="{E3424FA8-D898-48D6-9FCA-7EA2F5B5FC0B}" destId="{9C99905B-FA84-432E-91DC-8E83376599A5}" srcOrd="1" destOrd="0" presId="urn:microsoft.com/office/officeart/2008/layout/VerticalAccentList"/>
    <dgm:cxn modelId="{2B5B26E5-0965-45B2-82B2-6D96DBBAB4A5}" type="presParOf" srcId="{9C99905B-FA84-432E-91DC-8E83376599A5}" destId="{CF2BCAE4-4551-4C37-AAAE-26739057DE2B}" srcOrd="0" destOrd="0" presId="urn:microsoft.com/office/officeart/2008/layout/VerticalAccentList"/>
    <dgm:cxn modelId="{CB3FE0D0-BAAA-473E-8679-4E1EE42C72B0}" type="presParOf" srcId="{9C99905B-FA84-432E-91DC-8E83376599A5}" destId="{5BD6A69E-CCDC-4238-BE65-A5C064E905F6}" srcOrd="1" destOrd="0" presId="urn:microsoft.com/office/officeart/2008/layout/VerticalAccentList"/>
    <dgm:cxn modelId="{EF4DC24C-16A3-4ED6-B646-001226208A07}" type="presParOf" srcId="{9C99905B-FA84-432E-91DC-8E83376599A5}" destId="{A1283307-56E4-46D7-BA19-CCD66F5D8ABA}" srcOrd="2" destOrd="0" presId="urn:microsoft.com/office/officeart/2008/layout/VerticalAccentList"/>
    <dgm:cxn modelId="{4C785B40-6C85-4C78-8CC5-B4F0F479EC25}" type="presParOf" srcId="{9C99905B-FA84-432E-91DC-8E83376599A5}" destId="{F64829C9-CAD6-42D3-8A12-7FA3C64EE398}" srcOrd="3" destOrd="0" presId="urn:microsoft.com/office/officeart/2008/layout/VerticalAccentList"/>
    <dgm:cxn modelId="{449D7D18-77E8-4079-BC1E-2520CCEF073B}" type="presParOf" srcId="{9C99905B-FA84-432E-91DC-8E83376599A5}" destId="{3318E81A-AB0B-4F4A-BB0C-8242C14BCB3C}" srcOrd="4" destOrd="0" presId="urn:microsoft.com/office/officeart/2008/layout/VerticalAccentList"/>
    <dgm:cxn modelId="{12079BB5-01B8-4834-AC8D-39F580E797E3}" type="presParOf" srcId="{9C99905B-FA84-432E-91DC-8E83376599A5}" destId="{2B87EE9B-4932-4047-9EAA-7031A2175565}" srcOrd="5" destOrd="0" presId="urn:microsoft.com/office/officeart/2008/layout/VerticalAccentList"/>
    <dgm:cxn modelId="{5F9A5582-46CF-46FF-B877-68FE46773111}" type="presParOf" srcId="{9C99905B-FA84-432E-91DC-8E83376599A5}" destId="{E94DD367-9143-46AB-8F98-CD2A3BA43408}" srcOrd="6" destOrd="0" presId="urn:microsoft.com/office/officeart/2008/layout/VerticalAccentList"/>
    <dgm:cxn modelId="{49AD32A5-AB46-45C5-AB5E-8C04D50FBA2F}" type="presParOf" srcId="{9C99905B-FA84-432E-91DC-8E83376599A5}" destId="{28C922B7-9325-46CD-AF73-F8E5F08A1D3B}" srcOrd="7" destOrd="0" presId="urn:microsoft.com/office/officeart/2008/layout/VerticalAccentList"/>
    <dgm:cxn modelId="{3C7F8FB0-5D75-47DA-9281-9703AE0432AC}" type="presParOf" srcId="{E3424FA8-D898-48D6-9FCA-7EA2F5B5FC0B}" destId="{83B67569-2A9E-44D7-BFFA-439ACBF95E26}" srcOrd="2" destOrd="0" presId="urn:microsoft.com/office/officeart/2008/layout/VerticalAccentList"/>
    <dgm:cxn modelId="{B2951A12-B9A8-42FE-8A29-10F54AED2AB5}" type="presParOf" srcId="{E3424FA8-D898-48D6-9FCA-7EA2F5B5FC0B}" destId="{070D55CA-BD56-4A69-BB04-559CC70CB927}" srcOrd="3" destOrd="0" presId="urn:microsoft.com/office/officeart/2008/layout/VerticalAccentList"/>
    <dgm:cxn modelId="{674BB6BA-5F7C-444E-A86A-4C14AC5BAB06}" type="presParOf" srcId="{070D55CA-BD56-4A69-BB04-559CC70CB927}" destId="{618C1049-445F-443F-B3C6-D7F7257F832E}" srcOrd="0" destOrd="0" presId="urn:microsoft.com/office/officeart/2008/layout/VerticalAccentList"/>
    <dgm:cxn modelId="{65647763-831C-4CA2-921E-450A8A6EDB15}" type="presParOf" srcId="{E3424FA8-D898-48D6-9FCA-7EA2F5B5FC0B}" destId="{6E82BCC1-68AD-443D-B8B9-F65356EC08AA}" srcOrd="4" destOrd="0" presId="urn:microsoft.com/office/officeart/2008/layout/VerticalAccentList"/>
    <dgm:cxn modelId="{2F26AF49-055D-4DB7-9BF6-F8F020248A32}" type="presParOf" srcId="{6E82BCC1-68AD-443D-B8B9-F65356EC08AA}" destId="{194BFCBB-BBB9-4BDA-A4BE-928DD873430A}" srcOrd="0" destOrd="0" presId="urn:microsoft.com/office/officeart/2008/layout/VerticalAccentList"/>
    <dgm:cxn modelId="{243E6AD1-00C2-40D9-8E14-5FB36331C4A0}" type="presParOf" srcId="{6E82BCC1-68AD-443D-B8B9-F65356EC08AA}" destId="{9AFFC736-1D8E-4146-B733-F48E89DF5F27}" srcOrd="1" destOrd="0" presId="urn:microsoft.com/office/officeart/2008/layout/VerticalAccentList"/>
    <dgm:cxn modelId="{854FB911-FEEC-4373-A8E6-19D984FE39E3}" type="presParOf" srcId="{6E82BCC1-68AD-443D-B8B9-F65356EC08AA}" destId="{1E15E419-0395-45AE-B359-4A5FE6C78837}" srcOrd="2" destOrd="0" presId="urn:microsoft.com/office/officeart/2008/layout/VerticalAccentList"/>
    <dgm:cxn modelId="{445360D9-F27D-4F0F-AFC2-DEE5A2F63B68}" type="presParOf" srcId="{6E82BCC1-68AD-443D-B8B9-F65356EC08AA}" destId="{48588805-0C22-4065-AE36-D615BEB709F1}" srcOrd="3" destOrd="0" presId="urn:microsoft.com/office/officeart/2008/layout/VerticalAccentList"/>
    <dgm:cxn modelId="{DBF72FE8-CB09-4B9B-A5AD-0F577BED5213}" type="presParOf" srcId="{6E82BCC1-68AD-443D-B8B9-F65356EC08AA}" destId="{B80C3981-3064-4FD5-BC0A-EA6809BAB231}" srcOrd="4" destOrd="0" presId="urn:microsoft.com/office/officeart/2008/layout/VerticalAccentList"/>
    <dgm:cxn modelId="{7481327F-F03C-45F7-B1D1-4D3CEE9F0450}" type="presParOf" srcId="{6E82BCC1-68AD-443D-B8B9-F65356EC08AA}" destId="{C6832B03-4905-4A9D-91E8-2440097FEAF5}" srcOrd="5" destOrd="0" presId="urn:microsoft.com/office/officeart/2008/layout/VerticalAccentList"/>
    <dgm:cxn modelId="{021C4CCD-9AC8-4656-A622-6E17CC003A60}" type="presParOf" srcId="{6E82BCC1-68AD-443D-B8B9-F65356EC08AA}" destId="{F1FD6D89-788E-4BD5-BBD5-7946BFE1A777}" srcOrd="6" destOrd="0" presId="urn:microsoft.com/office/officeart/2008/layout/VerticalAccentList"/>
    <dgm:cxn modelId="{7A2BE00C-1711-4C1B-AAD4-88CE7C9C630D}" type="presParOf" srcId="{6E82BCC1-68AD-443D-B8B9-F65356EC08AA}" destId="{CE90BF51-558B-4F5B-BE79-484C7AE6E05A}" srcOrd="7" destOrd="0" presId="urn:microsoft.com/office/officeart/2008/layout/VerticalAccentList"/>
    <dgm:cxn modelId="{3914FC3A-2208-4C74-839F-AEF1A742901F}" type="presParOf" srcId="{E3424FA8-D898-48D6-9FCA-7EA2F5B5FC0B}" destId="{CDC0A156-338D-47DD-93F8-C30D55E3C3AD}" srcOrd="5" destOrd="0" presId="urn:microsoft.com/office/officeart/2008/layout/VerticalAccentList"/>
    <dgm:cxn modelId="{1CAFE8A7-86B9-4000-8788-6698C8A74B17}" type="presParOf" srcId="{E3424FA8-D898-48D6-9FCA-7EA2F5B5FC0B}" destId="{ED91E61C-E3EB-4AC5-AA00-2DBB5E1DB05D}" srcOrd="6" destOrd="0" presId="urn:microsoft.com/office/officeart/2008/layout/VerticalAccentList"/>
    <dgm:cxn modelId="{DBFF2405-B49D-4AFA-95CA-2AC0C95E8B67}" type="presParOf" srcId="{ED91E61C-E3EB-4AC5-AA00-2DBB5E1DB05D}" destId="{94E75BE8-6D09-43DF-8E2B-6693D54A7E23}" srcOrd="0" destOrd="0" presId="urn:microsoft.com/office/officeart/2008/layout/VerticalAccentList"/>
    <dgm:cxn modelId="{7E97F452-5DF1-4291-8B83-F86B831C8FB4}" type="presParOf" srcId="{E3424FA8-D898-48D6-9FCA-7EA2F5B5FC0B}" destId="{FE29BF6B-DA53-452B-AFB4-C37AA9837988}" srcOrd="7" destOrd="0" presId="urn:microsoft.com/office/officeart/2008/layout/VerticalAccentList"/>
    <dgm:cxn modelId="{49F42162-370C-4EFB-9693-0FD81787588C}" type="presParOf" srcId="{FE29BF6B-DA53-452B-AFB4-C37AA9837988}" destId="{62B1881C-28C0-449C-B22A-264C50B49828}" srcOrd="0" destOrd="0" presId="urn:microsoft.com/office/officeart/2008/layout/VerticalAccentList"/>
    <dgm:cxn modelId="{F98D4F70-379C-466B-B36B-C1AA38E852A6}" type="presParOf" srcId="{FE29BF6B-DA53-452B-AFB4-C37AA9837988}" destId="{A0567FBA-3FAF-4058-A195-BF5B00C40FB1}" srcOrd="1" destOrd="0" presId="urn:microsoft.com/office/officeart/2008/layout/VerticalAccentList"/>
    <dgm:cxn modelId="{95B440CF-F7A6-4F47-A8F3-83EE8CC513EA}" type="presParOf" srcId="{FE29BF6B-DA53-452B-AFB4-C37AA9837988}" destId="{861FA148-27FC-4665-AC69-CFBA0314B2D7}" srcOrd="2" destOrd="0" presId="urn:microsoft.com/office/officeart/2008/layout/VerticalAccentList"/>
    <dgm:cxn modelId="{FE8AE840-1C75-4BA7-A84F-7F151715E37D}" type="presParOf" srcId="{FE29BF6B-DA53-452B-AFB4-C37AA9837988}" destId="{2B04B345-0DC6-4D67-8BCB-0E1ACFA0A9AA}" srcOrd="3" destOrd="0" presId="urn:microsoft.com/office/officeart/2008/layout/VerticalAccentList"/>
    <dgm:cxn modelId="{20E83620-742E-4484-82B4-B1565F732E05}" type="presParOf" srcId="{FE29BF6B-DA53-452B-AFB4-C37AA9837988}" destId="{4DF89807-DC21-4E8E-914B-8DD512B3028C}" srcOrd="4" destOrd="0" presId="urn:microsoft.com/office/officeart/2008/layout/VerticalAccentList"/>
    <dgm:cxn modelId="{95801EB7-F135-4F94-B612-2F4D0E1F4FF8}" type="presParOf" srcId="{FE29BF6B-DA53-452B-AFB4-C37AA9837988}" destId="{FECC6FE3-1095-49BD-A7AF-FEB46D95BB5A}" srcOrd="5" destOrd="0" presId="urn:microsoft.com/office/officeart/2008/layout/VerticalAccentList"/>
    <dgm:cxn modelId="{FC15B9DA-4131-46E8-ABAF-071E3922228A}" type="presParOf" srcId="{FE29BF6B-DA53-452B-AFB4-C37AA9837988}" destId="{7F3FB839-23EA-4F93-91E0-F6A535AFB276}" srcOrd="6" destOrd="0" presId="urn:microsoft.com/office/officeart/2008/layout/VerticalAccentList"/>
    <dgm:cxn modelId="{539AAD44-7C5D-4A55-92A7-FA0B53ED851E}" type="presParOf" srcId="{FE29BF6B-DA53-452B-AFB4-C37AA9837988}" destId="{CB5FCDA6-3D20-472A-B9D9-63CC79701C8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7E4D0-2689-49AD-A8E2-3C2138D874F1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1BC62B5-BBDA-4CB5-BC2F-7416011EFD1E}">
      <dgm:prSet phldrT="[Текст]" custT="1"/>
      <dgm:spPr/>
      <dgm:t>
        <a:bodyPr/>
        <a:lstStyle/>
        <a:p>
          <a:r>
            <a:rPr lang="ru-RU" sz="2800" b="1" kern="1400" spc="1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</a:t>
          </a:r>
          <a:endParaRPr lang="ru-RU" sz="2800" b="1" kern="1400" spc="100" baseline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239D2-7D5A-4B7C-89A0-53963EB374CB}" type="parTrans" cxnId="{A3C3D855-3135-4996-87E0-0B12D97EC80A}">
      <dgm:prSet/>
      <dgm:spPr/>
      <dgm:t>
        <a:bodyPr/>
        <a:lstStyle/>
        <a:p>
          <a:endParaRPr lang="ru-RU"/>
        </a:p>
      </dgm:t>
    </dgm:pt>
    <dgm:pt modelId="{BF6A12FE-1679-4022-BB91-5F93E4395685}" type="sibTrans" cxnId="{A3C3D855-3135-4996-87E0-0B12D97EC80A}">
      <dgm:prSet/>
      <dgm:spPr/>
      <dgm:t>
        <a:bodyPr/>
        <a:lstStyle/>
        <a:p>
          <a:endParaRPr lang="ru-RU"/>
        </a:p>
      </dgm:t>
    </dgm:pt>
    <dgm:pt modelId="{1DC80CA4-F22F-4958-9184-6B665B21466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погружения </a:t>
          </a:r>
          <a:r>
            <a:rPr lang="ru-RU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профориентационной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направленности </a:t>
          </a:r>
          <a:endParaRPr lang="ru-RU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56DE3-BAC2-465E-9047-D8E7DD91D088}" type="parTrans" cxnId="{C64F4F2F-A52E-4DBF-9940-7B095287FDFB}">
      <dgm:prSet/>
      <dgm:spPr/>
      <dgm:t>
        <a:bodyPr/>
        <a:lstStyle/>
        <a:p>
          <a:endParaRPr lang="ru-RU"/>
        </a:p>
      </dgm:t>
    </dgm:pt>
    <dgm:pt modelId="{AA81D2E5-6E00-4B4E-853A-57B03C57C513}" type="sibTrans" cxnId="{C64F4F2F-A52E-4DBF-9940-7B095287FDFB}">
      <dgm:prSet/>
      <dgm:spPr/>
      <dgm:t>
        <a:bodyPr/>
        <a:lstStyle/>
        <a:p>
          <a:endParaRPr lang="ru-RU"/>
        </a:p>
      </dgm:t>
    </dgm:pt>
    <dgm:pt modelId="{B27F037E-5E9D-4F0A-9418-91D960CEE64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сетевого взаимодействия, участие в конкурсах, проектах, мероприятиях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профориентационной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направленности, прохождение профессиональных проб</a:t>
          </a:r>
          <a:endParaRPr lang="ru-RU" sz="20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7DA1C-0500-46A8-B941-2F820AEB79F2}" type="parTrans" cxnId="{657CBD0B-4F54-40F1-9CF7-FD6C36D8BB06}">
      <dgm:prSet/>
      <dgm:spPr/>
      <dgm:t>
        <a:bodyPr/>
        <a:lstStyle/>
        <a:p>
          <a:endParaRPr lang="ru-RU"/>
        </a:p>
      </dgm:t>
    </dgm:pt>
    <dgm:pt modelId="{2B142D0F-90BB-4573-B414-177816B47F7C}" type="sibTrans" cxnId="{657CBD0B-4F54-40F1-9CF7-FD6C36D8BB06}">
      <dgm:prSet/>
      <dgm:spPr/>
      <dgm:t>
        <a:bodyPr/>
        <a:lstStyle/>
        <a:p>
          <a:endParaRPr lang="ru-RU"/>
        </a:p>
      </dgm:t>
    </dgm:pt>
    <dgm:pt modelId="{81E6A7D0-96A5-40AD-A8D4-026A0FCA0B0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Дополнительное образование на базе школьного центра дополнительного образования</a:t>
          </a:r>
          <a:endParaRPr lang="ru-RU" sz="2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719CA-1D11-47C2-BA39-AECF8BEEFBDF}" type="parTrans" cxnId="{8AFCFE80-BFCB-4C36-9C2E-71B80F0D71DD}">
      <dgm:prSet/>
      <dgm:spPr/>
      <dgm:t>
        <a:bodyPr/>
        <a:lstStyle/>
        <a:p>
          <a:endParaRPr lang="ru-RU"/>
        </a:p>
      </dgm:t>
    </dgm:pt>
    <dgm:pt modelId="{0C6AFC24-323F-43A6-B2DB-5735309598C1}" type="sibTrans" cxnId="{8AFCFE80-BFCB-4C36-9C2E-71B80F0D71DD}">
      <dgm:prSet/>
      <dgm:spPr/>
      <dgm:t>
        <a:bodyPr/>
        <a:lstStyle/>
        <a:p>
          <a:endParaRPr lang="ru-RU"/>
        </a:p>
      </dgm:t>
    </dgm:pt>
    <dgm:pt modelId="{CC547049-B548-4742-AAAD-35BDE12DB38A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Ведение курсов внеурочной деятельности «Тропинка к своему Я» (ФГОС НОО), «Успех» (ФГОС ООО)</a:t>
          </a:r>
          <a:endParaRPr lang="ru-RU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6497D-0660-4B73-8205-49559CF2202F}" type="parTrans" cxnId="{D39E7316-DAC8-4C9A-8FC3-C4FB5CDE3CBE}">
      <dgm:prSet/>
      <dgm:spPr/>
      <dgm:t>
        <a:bodyPr/>
        <a:lstStyle/>
        <a:p>
          <a:endParaRPr lang="ru-RU"/>
        </a:p>
      </dgm:t>
    </dgm:pt>
    <dgm:pt modelId="{9EABD239-A603-4BC2-816B-ABCBF3B18BAD}" type="sibTrans" cxnId="{D39E7316-DAC8-4C9A-8FC3-C4FB5CDE3CBE}">
      <dgm:prSet/>
      <dgm:spPr/>
      <dgm:t>
        <a:bodyPr/>
        <a:lstStyle/>
        <a:p>
          <a:endParaRPr lang="ru-RU"/>
        </a:p>
      </dgm:t>
    </dgm:pt>
    <dgm:pt modelId="{BA9E8759-DDED-4329-8323-F0EB25601991}" type="pres">
      <dgm:prSet presAssocID="{8497E4D0-2689-49AD-A8E2-3C2138D874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69C7E7-C919-4D25-9AF7-D3C693F2B476}" type="pres">
      <dgm:prSet presAssocID="{A1BC62B5-BBDA-4CB5-BC2F-7416011EFD1E}" presName="root1" presStyleCnt="0"/>
      <dgm:spPr/>
    </dgm:pt>
    <dgm:pt modelId="{BB38CDEA-D65E-4280-B18D-7C3643A5FAF0}" type="pres">
      <dgm:prSet presAssocID="{A1BC62B5-BBDA-4CB5-BC2F-7416011EFD1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016D18-68BF-40D7-B541-B0BAC373EB76}" type="pres">
      <dgm:prSet presAssocID="{A1BC62B5-BBDA-4CB5-BC2F-7416011EFD1E}" presName="level2hierChild" presStyleCnt="0"/>
      <dgm:spPr/>
    </dgm:pt>
    <dgm:pt modelId="{FAF26F25-3D9D-4DFF-8AA5-2DEB75EE7491}" type="pres">
      <dgm:prSet presAssocID="{8B756DE3-BAC2-465E-9047-D8E7DD91D08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F3FB70C-2AC6-412B-BDCC-B8ECAB33E8F3}" type="pres">
      <dgm:prSet presAssocID="{8B756DE3-BAC2-465E-9047-D8E7DD91D08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3B4D02F-5A2F-455D-80F4-D0084264EF5D}" type="pres">
      <dgm:prSet presAssocID="{1DC80CA4-F22F-4958-9184-6B665B214660}" presName="root2" presStyleCnt="0"/>
      <dgm:spPr/>
    </dgm:pt>
    <dgm:pt modelId="{71EE2F7D-C39B-4834-9018-E425C6D31D3C}" type="pres">
      <dgm:prSet presAssocID="{1DC80CA4-F22F-4958-9184-6B665B214660}" presName="LevelTwoTextNode" presStyleLbl="node2" presStyleIdx="0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C00063-9BDA-4C54-ADDD-16A6DF9AD699}" type="pres">
      <dgm:prSet presAssocID="{1DC80CA4-F22F-4958-9184-6B665B214660}" presName="level3hierChild" presStyleCnt="0"/>
      <dgm:spPr/>
    </dgm:pt>
    <dgm:pt modelId="{0134EEC8-4ED7-48C5-A3BE-5F46AC2E2A18}" type="pres">
      <dgm:prSet presAssocID="{6A56497D-0660-4B73-8205-49559CF2202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476B672-21C3-4849-BF65-E01CB2F63D75}" type="pres">
      <dgm:prSet presAssocID="{6A56497D-0660-4B73-8205-49559CF2202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817AA2C-9786-42FA-8B66-84F5B8B26AAA}" type="pres">
      <dgm:prSet presAssocID="{CC547049-B548-4742-AAAD-35BDE12DB38A}" presName="root2" presStyleCnt="0"/>
      <dgm:spPr/>
    </dgm:pt>
    <dgm:pt modelId="{3312F7D7-1ED6-45DD-BBF3-6EC87E8C08ED}" type="pres">
      <dgm:prSet presAssocID="{CC547049-B548-4742-AAAD-35BDE12DB38A}" presName="LevelTwoTextNode" presStyleLbl="node2" presStyleIdx="1" presStyleCnt="4" custScaleX="223460" custLinFactNeighborX="938" custLinFactNeighborY="-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17D8F-3F9F-4BBA-8877-1E866A937140}" type="pres">
      <dgm:prSet presAssocID="{CC547049-B548-4742-AAAD-35BDE12DB38A}" presName="level3hierChild" presStyleCnt="0"/>
      <dgm:spPr/>
    </dgm:pt>
    <dgm:pt modelId="{33B56D26-33EC-4789-AD68-39DC6BBE67B4}" type="pres">
      <dgm:prSet presAssocID="{D637DA1C-0500-46A8-B941-2F820AEB79F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6CD842B-0C40-4052-934D-C635D1164F59}" type="pres">
      <dgm:prSet presAssocID="{D637DA1C-0500-46A8-B941-2F820AEB79F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191ADA7-C54B-4373-A806-AF1493FF7CD8}" type="pres">
      <dgm:prSet presAssocID="{B27F037E-5E9D-4F0A-9418-91D960CEE645}" presName="root2" presStyleCnt="0"/>
      <dgm:spPr/>
    </dgm:pt>
    <dgm:pt modelId="{8EDB34D5-9F88-44E6-AAC9-7DF3B1FDC2C7}" type="pres">
      <dgm:prSet presAssocID="{B27F037E-5E9D-4F0A-9418-91D960CEE645}" presName="LevelTwoTextNode" presStyleLbl="node2" presStyleIdx="2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A86AE4-6E9E-4D23-8EF1-6F5A23AC9F5C}" type="pres">
      <dgm:prSet presAssocID="{B27F037E-5E9D-4F0A-9418-91D960CEE645}" presName="level3hierChild" presStyleCnt="0"/>
      <dgm:spPr/>
    </dgm:pt>
    <dgm:pt modelId="{1E5103AD-96B0-4D0A-B36F-BBC5F7BD1301}" type="pres">
      <dgm:prSet presAssocID="{017719CA-1D11-47C2-BA39-AECF8BEEFBD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95F10FD-BDE4-4AF6-883A-A5273AFA1280}" type="pres">
      <dgm:prSet presAssocID="{017719CA-1D11-47C2-BA39-AECF8BEEFBD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84E66F4-2448-4E35-8FD5-C2816F94342C}" type="pres">
      <dgm:prSet presAssocID="{81E6A7D0-96A5-40AD-A8D4-026A0FCA0B06}" presName="root2" presStyleCnt="0"/>
      <dgm:spPr/>
    </dgm:pt>
    <dgm:pt modelId="{AD92EB07-4C64-45D6-B3D5-9E0000E997FE}" type="pres">
      <dgm:prSet presAssocID="{81E6A7D0-96A5-40AD-A8D4-026A0FCA0B06}" presName="LevelTwoTextNode" presStyleLbl="node2" presStyleIdx="3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6170B-7DF1-4E94-A3D3-0A58D35358DF}" type="pres">
      <dgm:prSet presAssocID="{81E6A7D0-96A5-40AD-A8D4-026A0FCA0B06}" presName="level3hierChild" presStyleCnt="0"/>
      <dgm:spPr/>
    </dgm:pt>
  </dgm:ptLst>
  <dgm:cxnLst>
    <dgm:cxn modelId="{D39E7316-DAC8-4C9A-8FC3-C4FB5CDE3CBE}" srcId="{A1BC62B5-BBDA-4CB5-BC2F-7416011EFD1E}" destId="{CC547049-B548-4742-AAAD-35BDE12DB38A}" srcOrd="1" destOrd="0" parTransId="{6A56497D-0660-4B73-8205-49559CF2202F}" sibTransId="{9EABD239-A603-4BC2-816B-ABCBF3B18BAD}"/>
    <dgm:cxn modelId="{05B0BBE6-D526-4944-8C37-4026C8068CD2}" type="presOf" srcId="{6A56497D-0660-4B73-8205-49559CF2202F}" destId="{0476B672-21C3-4849-BF65-E01CB2F63D75}" srcOrd="1" destOrd="0" presId="urn:microsoft.com/office/officeart/2008/layout/HorizontalMultiLevelHierarchy"/>
    <dgm:cxn modelId="{8AFCFE80-BFCB-4C36-9C2E-71B80F0D71DD}" srcId="{A1BC62B5-BBDA-4CB5-BC2F-7416011EFD1E}" destId="{81E6A7D0-96A5-40AD-A8D4-026A0FCA0B06}" srcOrd="3" destOrd="0" parTransId="{017719CA-1D11-47C2-BA39-AECF8BEEFBDF}" sibTransId="{0C6AFC24-323F-43A6-B2DB-5735309598C1}"/>
    <dgm:cxn modelId="{2C051437-8797-4F89-9C9F-02D127FC747B}" type="presOf" srcId="{1DC80CA4-F22F-4958-9184-6B665B214660}" destId="{71EE2F7D-C39B-4834-9018-E425C6D31D3C}" srcOrd="0" destOrd="0" presId="urn:microsoft.com/office/officeart/2008/layout/HorizontalMultiLevelHierarchy"/>
    <dgm:cxn modelId="{48FD09DC-30FC-4504-873A-B49E4EEEB5DE}" type="presOf" srcId="{6A56497D-0660-4B73-8205-49559CF2202F}" destId="{0134EEC8-4ED7-48C5-A3BE-5F46AC2E2A18}" srcOrd="0" destOrd="0" presId="urn:microsoft.com/office/officeart/2008/layout/HorizontalMultiLevelHierarchy"/>
    <dgm:cxn modelId="{D7BD5BEF-D081-4BDF-B72D-B6FDF663D691}" type="presOf" srcId="{017719CA-1D11-47C2-BA39-AECF8BEEFBDF}" destId="{1E5103AD-96B0-4D0A-B36F-BBC5F7BD1301}" srcOrd="0" destOrd="0" presId="urn:microsoft.com/office/officeart/2008/layout/HorizontalMultiLevelHierarchy"/>
    <dgm:cxn modelId="{C771C381-DCCA-420D-B3E2-283997304EED}" type="presOf" srcId="{A1BC62B5-BBDA-4CB5-BC2F-7416011EFD1E}" destId="{BB38CDEA-D65E-4280-B18D-7C3643A5FAF0}" srcOrd="0" destOrd="0" presId="urn:microsoft.com/office/officeart/2008/layout/HorizontalMultiLevelHierarchy"/>
    <dgm:cxn modelId="{EEC22DB0-0BF4-494C-98C8-1A2A5710B755}" type="presOf" srcId="{8B756DE3-BAC2-465E-9047-D8E7DD91D088}" destId="{FAF26F25-3D9D-4DFF-8AA5-2DEB75EE7491}" srcOrd="0" destOrd="0" presId="urn:microsoft.com/office/officeart/2008/layout/HorizontalMultiLevelHierarchy"/>
    <dgm:cxn modelId="{657CBD0B-4F54-40F1-9CF7-FD6C36D8BB06}" srcId="{A1BC62B5-BBDA-4CB5-BC2F-7416011EFD1E}" destId="{B27F037E-5E9D-4F0A-9418-91D960CEE645}" srcOrd="2" destOrd="0" parTransId="{D637DA1C-0500-46A8-B941-2F820AEB79F2}" sibTransId="{2B142D0F-90BB-4573-B414-177816B47F7C}"/>
    <dgm:cxn modelId="{35C9CAE7-8689-45FD-81CC-74379C7B0BBF}" type="presOf" srcId="{8497E4D0-2689-49AD-A8E2-3C2138D874F1}" destId="{BA9E8759-DDED-4329-8323-F0EB25601991}" srcOrd="0" destOrd="0" presId="urn:microsoft.com/office/officeart/2008/layout/HorizontalMultiLevelHierarchy"/>
    <dgm:cxn modelId="{A3C3D855-3135-4996-87E0-0B12D97EC80A}" srcId="{8497E4D0-2689-49AD-A8E2-3C2138D874F1}" destId="{A1BC62B5-BBDA-4CB5-BC2F-7416011EFD1E}" srcOrd="0" destOrd="0" parTransId="{296239D2-7D5A-4B7C-89A0-53963EB374CB}" sibTransId="{BF6A12FE-1679-4022-BB91-5F93E4395685}"/>
    <dgm:cxn modelId="{B9DC33DD-3809-48CB-AA36-3C3D6F1A177A}" type="presOf" srcId="{017719CA-1D11-47C2-BA39-AECF8BEEFBDF}" destId="{295F10FD-BDE4-4AF6-883A-A5273AFA1280}" srcOrd="1" destOrd="0" presId="urn:microsoft.com/office/officeart/2008/layout/HorizontalMultiLevelHierarchy"/>
    <dgm:cxn modelId="{C06AF4A5-1DE0-407E-AD92-8510AFE12AE6}" type="presOf" srcId="{CC547049-B548-4742-AAAD-35BDE12DB38A}" destId="{3312F7D7-1ED6-45DD-BBF3-6EC87E8C08ED}" srcOrd="0" destOrd="0" presId="urn:microsoft.com/office/officeart/2008/layout/HorizontalMultiLevelHierarchy"/>
    <dgm:cxn modelId="{7A704E81-58DE-4843-B4E1-6B96DDD8BAB6}" type="presOf" srcId="{D637DA1C-0500-46A8-B941-2F820AEB79F2}" destId="{36CD842B-0C40-4052-934D-C635D1164F59}" srcOrd="1" destOrd="0" presId="urn:microsoft.com/office/officeart/2008/layout/HorizontalMultiLevelHierarchy"/>
    <dgm:cxn modelId="{837A24B6-AD1E-4EB4-B59D-104E687C0F04}" type="presOf" srcId="{81E6A7D0-96A5-40AD-A8D4-026A0FCA0B06}" destId="{AD92EB07-4C64-45D6-B3D5-9E0000E997FE}" srcOrd="0" destOrd="0" presId="urn:microsoft.com/office/officeart/2008/layout/HorizontalMultiLevelHierarchy"/>
    <dgm:cxn modelId="{C64F4F2F-A52E-4DBF-9940-7B095287FDFB}" srcId="{A1BC62B5-BBDA-4CB5-BC2F-7416011EFD1E}" destId="{1DC80CA4-F22F-4958-9184-6B665B214660}" srcOrd="0" destOrd="0" parTransId="{8B756DE3-BAC2-465E-9047-D8E7DD91D088}" sibTransId="{AA81D2E5-6E00-4B4E-853A-57B03C57C513}"/>
    <dgm:cxn modelId="{F92AEB0B-1065-4A87-8BF4-65235DE1FA21}" type="presOf" srcId="{8B756DE3-BAC2-465E-9047-D8E7DD91D088}" destId="{DF3FB70C-2AC6-412B-BDCC-B8ECAB33E8F3}" srcOrd="1" destOrd="0" presId="urn:microsoft.com/office/officeart/2008/layout/HorizontalMultiLevelHierarchy"/>
    <dgm:cxn modelId="{824B1F30-3A8E-49BC-9214-58A2E45006AA}" type="presOf" srcId="{B27F037E-5E9D-4F0A-9418-91D960CEE645}" destId="{8EDB34D5-9F88-44E6-AAC9-7DF3B1FDC2C7}" srcOrd="0" destOrd="0" presId="urn:microsoft.com/office/officeart/2008/layout/HorizontalMultiLevelHierarchy"/>
    <dgm:cxn modelId="{EAA16D3E-5EBB-4BBA-B03D-BFD1B31B9ED4}" type="presOf" srcId="{D637DA1C-0500-46A8-B941-2F820AEB79F2}" destId="{33B56D26-33EC-4789-AD68-39DC6BBE67B4}" srcOrd="0" destOrd="0" presId="urn:microsoft.com/office/officeart/2008/layout/HorizontalMultiLevelHierarchy"/>
    <dgm:cxn modelId="{56D211CA-76FB-4052-8CD0-93B09E248827}" type="presParOf" srcId="{BA9E8759-DDED-4329-8323-F0EB25601991}" destId="{9469C7E7-C919-4D25-9AF7-D3C693F2B476}" srcOrd="0" destOrd="0" presId="urn:microsoft.com/office/officeart/2008/layout/HorizontalMultiLevelHierarchy"/>
    <dgm:cxn modelId="{A93F5C2F-5849-4342-BBDB-F8966CFD1743}" type="presParOf" srcId="{9469C7E7-C919-4D25-9AF7-D3C693F2B476}" destId="{BB38CDEA-D65E-4280-B18D-7C3643A5FAF0}" srcOrd="0" destOrd="0" presId="urn:microsoft.com/office/officeart/2008/layout/HorizontalMultiLevelHierarchy"/>
    <dgm:cxn modelId="{0A5B8A02-FF19-4E88-8269-156CCAB55B24}" type="presParOf" srcId="{9469C7E7-C919-4D25-9AF7-D3C693F2B476}" destId="{6C016D18-68BF-40D7-B541-B0BAC373EB76}" srcOrd="1" destOrd="0" presId="urn:microsoft.com/office/officeart/2008/layout/HorizontalMultiLevelHierarchy"/>
    <dgm:cxn modelId="{C69CBAEA-2D82-41A2-A595-072847623D72}" type="presParOf" srcId="{6C016D18-68BF-40D7-B541-B0BAC373EB76}" destId="{FAF26F25-3D9D-4DFF-8AA5-2DEB75EE7491}" srcOrd="0" destOrd="0" presId="urn:microsoft.com/office/officeart/2008/layout/HorizontalMultiLevelHierarchy"/>
    <dgm:cxn modelId="{A3993D89-D367-4B73-935D-0DC89A5618AC}" type="presParOf" srcId="{FAF26F25-3D9D-4DFF-8AA5-2DEB75EE7491}" destId="{DF3FB70C-2AC6-412B-BDCC-B8ECAB33E8F3}" srcOrd="0" destOrd="0" presId="urn:microsoft.com/office/officeart/2008/layout/HorizontalMultiLevelHierarchy"/>
    <dgm:cxn modelId="{53464177-E474-4088-A002-B93304A28B28}" type="presParOf" srcId="{6C016D18-68BF-40D7-B541-B0BAC373EB76}" destId="{D3B4D02F-5A2F-455D-80F4-D0084264EF5D}" srcOrd="1" destOrd="0" presId="urn:microsoft.com/office/officeart/2008/layout/HorizontalMultiLevelHierarchy"/>
    <dgm:cxn modelId="{2A372DA8-6F14-4EFF-B26C-8EC0F79CBBFE}" type="presParOf" srcId="{D3B4D02F-5A2F-455D-80F4-D0084264EF5D}" destId="{71EE2F7D-C39B-4834-9018-E425C6D31D3C}" srcOrd="0" destOrd="0" presId="urn:microsoft.com/office/officeart/2008/layout/HorizontalMultiLevelHierarchy"/>
    <dgm:cxn modelId="{99C21CA2-1E3C-44B9-9DE2-488F8D502381}" type="presParOf" srcId="{D3B4D02F-5A2F-455D-80F4-D0084264EF5D}" destId="{B8C00063-9BDA-4C54-ADDD-16A6DF9AD699}" srcOrd="1" destOrd="0" presId="urn:microsoft.com/office/officeart/2008/layout/HorizontalMultiLevelHierarchy"/>
    <dgm:cxn modelId="{97404E1A-7DD4-4C3A-AC09-0F7043D4B559}" type="presParOf" srcId="{6C016D18-68BF-40D7-B541-B0BAC373EB76}" destId="{0134EEC8-4ED7-48C5-A3BE-5F46AC2E2A18}" srcOrd="2" destOrd="0" presId="urn:microsoft.com/office/officeart/2008/layout/HorizontalMultiLevelHierarchy"/>
    <dgm:cxn modelId="{8285C2EF-9AAF-4745-8A3B-1236FBFF14C7}" type="presParOf" srcId="{0134EEC8-4ED7-48C5-A3BE-5F46AC2E2A18}" destId="{0476B672-21C3-4849-BF65-E01CB2F63D75}" srcOrd="0" destOrd="0" presId="urn:microsoft.com/office/officeart/2008/layout/HorizontalMultiLevelHierarchy"/>
    <dgm:cxn modelId="{473F071F-4E18-42CA-8A99-3C2DB107F2EF}" type="presParOf" srcId="{6C016D18-68BF-40D7-B541-B0BAC373EB76}" destId="{0817AA2C-9786-42FA-8B66-84F5B8B26AAA}" srcOrd="3" destOrd="0" presId="urn:microsoft.com/office/officeart/2008/layout/HorizontalMultiLevelHierarchy"/>
    <dgm:cxn modelId="{0BFEAF30-CAE7-4398-9B0C-C5C747B2CD3C}" type="presParOf" srcId="{0817AA2C-9786-42FA-8B66-84F5B8B26AAA}" destId="{3312F7D7-1ED6-45DD-BBF3-6EC87E8C08ED}" srcOrd="0" destOrd="0" presId="urn:microsoft.com/office/officeart/2008/layout/HorizontalMultiLevelHierarchy"/>
    <dgm:cxn modelId="{B0B28355-C1EB-4BA2-A904-FEF611B1A7C0}" type="presParOf" srcId="{0817AA2C-9786-42FA-8B66-84F5B8B26AAA}" destId="{F8C17D8F-3F9F-4BBA-8877-1E866A937140}" srcOrd="1" destOrd="0" presId="urn:microsoft.com/office/officeart/2008/layout/HorizontalMultiLevelHierarchy"/>
    <dgm:cxn modelId="{783EE909-3C75-4455-8195-3A760E3D6D9D}" type="presParOf" srcId="{6C016D18-68BF-40D7-B541-B0BAC373EB76}" destId="{33B56D26-33EC-4789-AD68-39DC6BBE67B4}" srcOrd="4" destOrd="0" presId="urn:microsoft.com/office/officeart/2008/layout/HorizontalMultiLevelHierarchy"/>
    <dgm:cxn modelId="{B8AACAB0-CF1E-4C98-851C-08510BBD5897}" type="presParOf" srcId="{33B56D26-33EC-4789-AD68-39DC6BBE67B4}" destId="{36CD842B-0C40-4052-934D-C635D1164F59}" srcOrd="0" destOrd="0" presId="urn:microsoft.com/office/officeart/2008/layout/HorizontalMultiLevelHierarchy"/>
    <dgm:cxn modelId="{E4683BA8-A944-49B2-9951-6ABC04435778}" type="presParOf" srcId="{6C016D18-68BF-40D7-B541-B0BAC373EB76}" destId="{C191ADA7-C54B-4373-A806-AF1493FF7CD8}" srcOrd="5" destOrd="0" presId="urn:microsoft.com/office/officeart/2008/layout/HorizontalMultiLevelHierarchy"/>
    <dgm:cxn modelId="{0BD8AE06-0880-422F-8F30-EA81670448F0}" type="presParOf" srcId="{C191ADA7-C54B-4373-A806-AF1493FF7CD8}" destId="{8EDB34D5-9F88-44E6-AAC9-7DF3B1FDC2C7}" srcOrd="0" destOrd="0" presId="urn:microsoft.com/office/officeart/2008/layout/HorizontalMultiLevelHierarchy"/>
    <dgm:cxn modelId="{12C27389-2034-4613-A76E-6DEF42D7C80E}" type="presParOf" srcId="{C191ADA7-C54B-4373-A806-AF1493FF7CD8}" destId="{BDA86AE4-6E9E-4D23-8EF1-6F5A23AC9F5C}" srcOrd="1" destOrd="0" presId="urn:microsoft.com/office/officeart/2008/layout/HorizontalMultiLevelHierarchy"/>
    <dgm:cxn modelId="{20543555-EA6C-41C1-929C-A6D8CE393B6B}" type="presParOf" srcId="{6C016D18-68BF-40D7-B541-B0BAC373EB76}" destId="{1E5103AD-96B0-4D0A-B36F-BBC5F7BD1301}" srcOrd="6" destOrd="0" presId="urn:microsoft.com/office/officeart/2008/layout/HorizontalMultiLevelHierarchy"/>
    <dgm:cxn modelId="{9F9E4794-4E9F-432A-8884-CA55105EA3FE}" type="presParOf" srcId="{1E5103AD-96B0-4D0A-B36F-BBC5F7BD1301}" destId="{295F10FD-BDE4-4AF6-883A-A5273AFA1280}" srcOrd="0" destOrd="0" presId="urn:microsoft.com/office/officeart/2008/layout/HorizontalMultiLevelHierarchy"/>
    <dgm:cxn modelId="{96C40945-52AC-4AD4-A45D-1A7DB10CF238}" type="presParOf" srcId="{6C016D18-68BF-40D7-B541-B0BAC373EB76}" destId="{584E66F4-2448-4E35-8FD5-C2816F94342C}" srcOrd="7" destOrd="0" presId="urn:microsoft.com/office/officeart/2008/layout/HorizontalMultiLevelHierarchy"/>
    <dgm:cxn modelId="{F8C10811-A07D-44B0-9749-5AEC1B923CF6}" type="presParOf" srcId="{584E66F4-2448-4E35-8FD5-C2816F94342C}" destId="{AD92EB07-4C64-45D6-B3D5-9E0000E997FE}" srcOrd="0" destOrd="0" presId="urn:microsoft.com/office/officeart/2008/layout/HorizontalMultiLevelHierarchy"/>
    <dgm:cxn modelId="{23B47F5B-1960-4806-BA92-8A92FD3A03C1}" type="presParOf" srcId="{584E66F4-2448-4E35-8FD5-C2816F94342C}" destId="{0F76170B-7DF1-4E94-A3D3-0A58D35358D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410CB7-88DE-4828-910D-ADD30BF2A0C6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D182BE-8688-4B8B-A25C-EA9C387B8EB6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Внеклассная работы</a:t>
          </a:r>
          <a:endParaRPr lang="ru-RU" sz="1600" b="1" dirty="0">
            <a:solidFill>
              <a:srgbClr val="002060"/>
            </a:solidFill>
          </a:endParaRPr>
        </a:p>
      </dgm:t>
    </dgm:pt>
    <dgm:pt modelId="{20C9C7B3-3B25-46F8-B6BA-806B669BE457}" type="parTrans" cxnId="{7D89A028-212F-495F-9EF3-EB81F479108C}">
      <dgm:prSet/>
      <dgm:spPr/>
      <dgm:t>
        <a:bodyPr/>
        <a:lstStyle/>
        <a:p>
          <a:endParaRPr lang="ru-RU"/>
        </a:p>
      </dgm:t>
    </dgm:pt>
    <dgm:pt modelId="{0ECC5F5E-DB7B-4AE8-BB34-BBEC10291EDD}" type="sibTrans" cxnId="{7D89A028-212F-495F-9EF3-EB81F479108C}">
      <dgm:prSet/>
      <dgm:spPr/>
      <dgm:t>
        <a:bodyPr/>
        <a:lstStyle/>
        <a:p>
          <a:endParaRPr lang="ru-RU"/>
        </a:p>
      </dgm:t>
    </dgm:pt>
    <dgm:pt modelId="{BDB81300-9ED6-4D3B-81F0-A4F84F2B1505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Внеурочная деятельность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0187FD-7C02-4620-AABD-37FABF4F9DF0}" type="parTrans" cxnId="{087D6F45-BD98-492F-87E1-BF2351EF44FB}">
      <dgm:prSet/>
      <dgm:spPr/>
      <dgm:t>
        <a:bodyPr/>
        <a:lstStyle/>
        <a:p>
          <a:endParaRPr lang="ru-RU"/>
        </a:p>
      </dgm:t>
    </dgm:pt>
    <dgm:pt modelId="{E184CD77-9A3C-49A9-9CC4-E7E86E3C7725}" type="sibTrans" cxnId="{087D6F45-BD98-492F-87E1-BF2351EF44FB}">
      <dgm:prSet/>
      <dgm:spPr/>
      <dgm:t>
        <a:bodyPr/>
        <a:lstStyle/>
        <a:p>
          <a:endParaRPr lang="ru-RU"/>
        </a:p>
      </dgm:t>
    </dgm:pt>
    <dgm:pt modelId="{1439F507-9698-4841-BAAB-9D770EE3B4F4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rgbClr val="002060"/>
              </a:solidFill>
            </a:rPr>
            <a:t>Учебные предметы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6DA172-FA10-4152-91D9-DB611EC0FE52}" type="parTrans" cxnId="{C5660CB4-1370-445D-8CA5-F3D29148A0CA}">
      <dgm:prSet/>
      <dgm:spPr/>
      <dgm:t>
        <a:bodyPr/>
        <a:lstStyle/>
        <a:p>
          <a:endParaRPr lang="ru-RU"/>
        </a:p>
      </dgm:t>
    </dgm:pt>
    <dgm:pt modelId="{0BCCC2C3-505C-4DCA-90C2-8CE6224D270A}" type="sibTrans" cxnId="{C5660CB4-1370-445D-8CA5-F3D29148A0CA}">
      <dgm:prSet/>
      <dgm:spPr/>
      <dgm:t>
        <a:bodyPr/>
        <a:lstStyle/>
        <a:p>
          <a:endParaRPr lang="ru-RU"/>
        </a:p>
      </dgm:t>
    </dgm:pt>
    <dgm:pt modelId="{EFA67924-744B-4A3D-98A1-F3F876C04D69}">
      <dgm:prSet phldrT="[Текст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ru-RU" dirty="0"/>
        </a:p>
      </dgm:t>
    </dgm:pt>
    <dgm:pt modelId="{DF2AED2D-B0EC-4F46-97F5-272D47D7C6E4}" type="parTrans" cxnId="{732936FD-A38E-49B0-8756-FD13F28FA072}">
      <dgm:prSet/>
      <dgm:spPr/>
      <dgm:t>
        <a:bodyPr/>
        <a:lstStyle/>
        <a:p>
          <a:endParaRPr lang="ru-RU"/>
        </a:p>
      </dgm:t>
    </dgm:pt>
    <dgm:pt modelId="{ABE76D51-E6E6-4C50-A23E-671635D7BE60}" type="sibTrans" cxnId="{732936FD-A38E-49B0-8756-FD13F28FA072}">
      <dgm:prSet/>
      <dgm:spPr/>
      <dgm:t>
        <a:bodyPr/>
        <a:lstStyle/>
        <a:p>
          <a:endParaRPr lang="ru-RU"/>
        </a:p>
      </dgm:t>
    </dgm:pt>
    <dgm:pt modelId="{FFF8E0F5-33F6-4657-8296-C725160F6DB1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88DCE6-44AD-4D1A-B87D-F2983C3A996E}" type="parTrans" cxnId="{5F10E3EE-7BF0-4CB7-ACB1-76B6163BDFCE}">
      <dgm:prSet/>
      <dgm:spPr/>
      <dgm:t>
        <a:bodyPr/>
        <a:lstStyle/>
        <a:p>
          <a:endParaRPr lang="ru-RU"/>
        </a:p>
      </dgm:t>
    </dgm:pt>
    <dgm:pt modelId="{92B19089-BA65-403E-9AA9-BCAB6E6C54C6}" type="sibTrans" cxnId="{5F10E3EE-7BF0-4CB7-ACB1-76B6163BDFCE}">
      <dgm:prSet/>
      <dgm:spPr/>
      <dgm:t>
        <a:bodyPr/>
        <a:lstStyle/>
        <a:p>
          <a:endParaRPr lang="ru-RU"/>
        </a:p>
      </dgm:t>
    </dgm:pt>
    <dgm:pt modelId="{F742BCF3-4C41-44A5-B19A-0F14A7D7845B}" type="pres">
      <dgm:prSet presAssocID="{FB410CB7-88DE-4828-910D-ADD30BF2A0C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F1FA0-5095-4DBA-8DF2-61524E8A5490}" type="pres">
      <dgm:prSet presAssocID="{FB410CB7-88DE-4828-910D-ADD30BF2A0C6}" presName="comp1" presStyleCnt="0"/>
      <dgm:spPr/>
    </dgm:pt>
    <dgm:pt modelId="{568E1F23-096E-40FF-85AF-3211BBAD920F}" type="pres">
      <dgm:prSet presAssocID="{FB410CB7-88DE-4828-910D-ADD30BF2A0C6}" presName="circle1" presStyleLbl="node1" presStyleIdx="0" presStyleCnt="5" custScaleX="107792"/>
      <dgm:spPr/>
      <dgm:t>
        <a:bodyPr/>
        <a:lstStyle/>
        <a:p>
          <a:endParaRPr lang="ru-RU"/>
        </a:p>
      </dgm:t>
    </dgm:pt>
    <dgm:pt modelId="{522479FF-DA91-4F68-A857-B437FBB6A6E8}" type="pres">
      <dgm:prSet presAssocID="{FB410CB7-88DE-4828-910D-ADD30BF2A0C6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4E03E-AE25-4470-9A4F-B875F8BA4B7A}" type="pres">
      <dgm:prSet presAssocID="{FB410CB7-88DE-4828-910D-ADD30BF2A0C6}" presName="comp2" presStyleCnt="0"/>
      <dgm:spPr/>
    </dgm:pt>
    <dgm:pt modelId="{9AD28126-6C70-4772-B25B-E27B226FBEA2}" type="pres">
      <dgm:prSet presAssocID="{FB410CB7-88DE-4828-910D-ADD30BF2A0C6}" presName="circle2" presStyleLbl="node1" presStyleIdx="1" presStyleCnt="5" custScaleY="92929"/>
      <dgm:spPr/>
      <dgm:t>
        <a:bodyPr/>
        <a:lstStyle/>
        <a:p>
          <a:endParaRPr lang="ru-RU"/>
        </a:p>
      </dgm:t>
    </dgm:pt>
    <dgm:pt modelId="{558BD6DE-3A63-4514-B6D6-A4487C48CAB6}" type="pres">
      <dgm:prSet presAssocID="{FB410CB7-88DE-4828-910D-ADD30BF2A0C6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4221D-C4AE-4167-A371-96D8097D46F3}" type="pres">
      <dgm:prSet presAssocID="{FB410CB7-88DE-4828-910D-ADD30BF2A0C6}" presName="comp3" presStyleCnt="0"/>
      <dgm:spPr/>
    </dgm:pt>
    <dgm:pt modelId="{F3119936-0E80-487E-9F85-C90074AB9139}" type="pres">
      <dgm:prSet presAssocID="{FB410CB7-88DE-4828-910D-ADD30BF2A0C6}" presName="circle3" presStyleLbl="node1" presStyleIdx="2" presStyleCnt="5" custScaleY="96660" custLinFactNeighborX="-1020" custLinFactNeighborY="1670"/>
      <dgm:spPr/>
      <dgm:t>
        <a:bodyPr/>
        <a:lstStyle/>
        <a:p>
          <a:endParaRPr lang="ru-RU"/>
        </a:p>
      </dgm:t>
    </dgm:pt>
    <dgm:pt modelId="{B90117F8-C079-40ED-8464-B56450D53B19}" type="pres">
      <dgm:prSet presAssocID="{FB410CB7-88DE-4828-910D-ADD30BF2A0C6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80387-909D-44B2-BC40-49CC0A8CF5FE}" type="pres">
      <dgm:prSet presAssocID="{FB410CB7-88DE-4828-910D-ADD30BF2A0C6}" presName="comp4" presStyleCnt="0"/>
      <dgm:spPr/>
    </dgm:pt>
    <dgm:pt modelId="{DB90D39E-BACB-451E-B2EF-3A4552C67747}" type="pres">
      <dgm:prSet presAssocID="{FB410CB7-88DE-4828-910D-ADD30BF2A0C6}" presName="circle4" presStyleLbl="node1" presStyleIdx="3" presStyleCnt="5" custScaleX="106257" custScaleY="90114"/>
      <dgm:spPr/>
      <dgm:t>
        <a:bodyPr/>
        <a:lstStyle/>
        <a:p>
          <a:endParaRPr lang="ru-RU"/>
        </a:p>
      </dgm:t>
    </dgm:pt>
    <dgm:pt modelId="{A55BA0FF-01CA-4559-8A0D-CC823E41C0C0}" type="pres">
      <dgm:prSet presAssocID="{FB410CB7-88DE-4828-910D-ADD30BF2A0C6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1F81E-59B9-49E7-8E23-EBE7491BA1B8}" type="pres">
      <dgm:prSet presAssocID="{FB410CB7-88DE-4828-910D-ADD30BF2A0C6}" presName="comp5" presStyleCnt="0"/>
      <dgm:spPr/>
    </dgm:pt>
    <dgm:pt modelId="{A25D62BB-2A1E-4661-9620-B8EBF681050C}" type="pres">
      <dgm:prSet presAssocID="{FB410CB7-88DE-4828-910D-ADD30BF2A0C6}" presName="circle5" presStyleLbl="node1" presStyleIdx="4" presStyleCnt="5" custLinFactNeighborX="2922" custLinFactNeighborY="2597"/>
      <dgm:spPr/>
      <dgm:t>
        <a:bodyPr/>
        <a:lstStyle/>
        <a:p>
          <a:endParaRPr lang="ru-RU"/>
        </a:p>
      </dgm:t>
    </dgm:pt>
    <dgm:pt modelId="{755811FC-FCF7-419F-8132-8CF8642CBDF4}" type="pres">
      <dgm:prSet presAssocID="{FB410CB7-88DE-4828-910D-ADD30BF2A0C6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7E25A2-5352-455D-B6FF-862E38EF0374}" type="presOf" srcId="{1439F507-9698-4841-BAAB-9D770EE3B4F4}" destId="{A55BA0FF-01CA-4559-8A0D-CC823E41C0C0}" srcOrd="1" destOrd="0" presId="urn:microsoft.com/office/officeart/2005/8/layout/venn2"/>
    <dgm:cxn modelId="{ECE1A3CC-AB1D-43EE-841F-977CD5FFF989}" type="presOf" srcId="{BDB81300-9ED6-4D3B-81F0-A4F84F2B1505}" destId="{B90117F8-C079-40ED-8464-B56450D53B19}" srcOrd="1" destOrd="0" presId="urn:microsoft.com/office/officeart/2005/8/layout/venn2"/>
    <dgm:cxn modelId="{3DDDEADA-6DA5-4470-A6C2-0E81E40BF514}" type="presOf" srcId="{EFA67924-744B-4A3D-98A1-F3F876C04D69}" destId="{755811FC-FCF7-419F-8132-8CF8642CBDF4}" srcOrd="1" destOrd="0" presId="urn:microsoft.com/office/officeart/2005/8/layout/venn2"/>
    <dgm:cxn modelId="{66656EDE-1F20-41AD-A8D2-8C32630ED29E}" type="presOf" srcId="{FB410CB7-88DE-4828-910D-ADD30BF2A0C6}" destId="{F742BCF3-4C41-44A5-B19A-0F14A7D7845B}" srcOrd="0" destOrd="0" presId="urn:microsoft.com/office/officeart/2005/8/layout/venn2"/>
    <dgm:cxn modelId="{C5660CB4-1370-445D-8CA5-F3D29148A0CA}" srcId="{FB410CB7-88DE-4828-910D-ADD30BF2A0C6}" destId="{1439F507-9698-4841-BAAB-9D770EE3B4F4}" srcOrd="3" destOrd="0" parTransId="{A16DA172-FA10-4152-91D9-DB611EC0FE52}" sibTransId="{0BCCC2C3-505C-4DCA-90C2-8CE6224D270A}"/>
    <dgm:cxn modelId="{C8289A08-CB00-421C-A2E4-485A46D7FA7A}" type="presOf" srcId="{EFA67924-744B-4A3D-98A1-F3F876C04D69}" destId="{A25D62BB-2A1E-4661-9620-B8EBF681050C}" srcOrd="0" destOrd="0" presId="urn:microsoft.com/office/officeart/2005/8/layout/venn2"/>
    <dgm:cxn modelId="{087D6F45-BD98-492F-87E1-BF2351EF44FB}" srcId="{FB410CB7-88DE-4828-910D-ADD30BF2A0C6}" destId="{BDB81300-9ED6-4D3B-81F0-A4F84F2B1505}" srcOrd="2" destOrd="0" parTransId="{280187FD-7C02-4620-AABD-37FABF4F9DF0}" sibTransId="{E184CD77-9A3C-49A9-9CC4-E7E86E3C7725}"/>
    <dgm:cxn modelId="{EF48B2CD-8B26-48C4-8831-608E8F0DB34F}" type="presOf" srcId="{FFF8E0F5-33F6-4657-8296-C725160F6DB1}" destId="{568E1F23-096E-40FF-85AF-3211BBAD920F}" srcOrd="0" destOrd="0" presId="urn:microsoft.com/office/officeart/2005/8/layout/venn2"/>
    <dgm:cxn modelId="{039306D4-2077-4640-9257-3B3F3AC29E62}" type="presOf" srcId="{60D182BE-8688-4B8B-A25C-EA9C387B8EB6}" destId="{9AD28126-6C70-4772-B25B-E27B226FBEA2}" srcOrd="0" destOrd="0" presId="urn:microsoft.com/office/officeart/2005/8/layout/venn2"/>
    <dgm:cxn modelId="{732936FD-A38E-49B0-8756-FD13F28FA072}" srcId="{FB410CB7-88DE-4828-910D-ADD30BF2A0C6}" destId="{EFA67924-744B-4A3D-98A1-F3F876C04D69}" srcOrd="4" destOrd="0" parTransId="{DF2AED2D-B0EC-4F46-97F5-272D47D7C6E4}" sibTransId="{ABE76D51-E6E6-4C50-A23E-671635D7BE60}"/>
    <dgm:cxn modelId="{5F10E3EE-7BF0-4CB7-ACB1-76B6163BDFCE}" srcId="{FB410CB7-88DE-4828-910D-ADD30BF2A0C6}" destId="{FFF8E0F5-33F6-4657-8296-C725160F6DB1}" srcOrd="0" destOrd="0" parTransId="{A788DCE6-44AD-4D1A-B87D-F2983C3A996E}" sibTransId="{92B19089-BA65-403E-9AA9-BCAB6E6C54C6}"/>
    <dgm:cxn modelId="{E7625EDA-B268-4B19-8976-BA232FBE9202}" type="presOf" srcId="{1439F507-9698-4841-BAAB-9D770EE3B4F4}" destId="{DB90D39E-BACB-451E-B2EF-3A4552C67747}" srcOrd="0" destOrd="0" presId="urn:microsoft.com/office/officeart/2005/8/layout/venn2"/>
    <dgm:cxn modelId="{C59696F0-4403-43FB-A1AF-E66B7330A589}" type="presOf" srcId="{BDB81300-9ED6-4D3B-81F0-A4F84F2B1505}" destId="{F3119936-0E80-487E-9F85-C90074AB9139}" srcOrd="0" destOrd="0" presId="urn:microsoft.com/office/officeart/2005/8/layout/venn2"/>
    <dgm:cxn modelId="{E096C6D0-6647-4BDE-B142-DABFD3017F3B}" type="presOf" srcId="{FFF8E0F5-33F6-4657-8296-C725160F6DB1}" destId="{522479FF-DA91-4F68-A857-B437FBB6A6E8}" srcOrd="1" destOrd="0" presId="urn:microsoft.com/office/officeart/2005/8/layout/venn2"/>
    <dgm:cxn modelId="{7D89A028-212F-495F-9EF3-EB81F479108C}" srcId="{FB410CB7-88DE-4828-910D-ADD30BF2A0C6}" destId="{60D182BE-8688-4B8B-A25C-EA9C387B8EB6}" srcOrd="1" destOrd="0" parTransId="{20C9C7B3-3B25-46F8-B6BA-806B669BE457}" sibTransId="{0ECC5F5E-DB7B-4AE8-BB34-BBEC10291EDD}"/>
    <dgm:cxn modelId="{2F65F39C-73EE-4B0E-968D-91655EC278D2}" type="presOf" srcId="{60D182BE-8688-4B8B-A25C-EA9C387B8EB6}" destId="{558BD6DE-3A63-4514-B6D6-A4487C48CAB6}" srcOrd="1" destOrd="0" presId="urn:microsoft.com/office/officeart/2005/8/layout/venn2"/>
    <dgm:cxn modelId="{B8A16C8A-9485-4D8D-A3FE-200D037B0CE6}" type="presParOf" srcId="{F742BCF3-4C41-44A5-B19A-0F14A7D7845B}" destId="{998F1FA0-5095-4DBA-8DF2-61524E8A5490}" srcOrd="0" destOrd="0" presId="urn:microsoft.com/office/officeart/2005/8/layout/venn2"/>
    <dgm:cxn modelId="{BC7D0238-CE36-4A25-B9A1-F7833212F9DF}" type="presParOf" srcId="{998F1FA0-5095-4DBA-8DF2-61524E8A5490}" destId="{568E1F23-096E-40FF-85AF-3211BBAD920F}" srcOrd="0" destOrd="0" presId="urn:microsoft.com/office/officeart/2005/8/layout/venn2"/>
    <dgm:cxn modelId="{2B682957-457C-4670-B2C3-A935D2123F77}" type="presParOf" srcId="{998F1FA0-5095-4DBA-8DF2-61524E8A5490}" destId="{522479FF-DA91-4F68-A857-B437FBB6A6E8}" srcOrd="1" destOrd="0" presId="urn:microsoft.com/office/officeart/2005/8/layout/venn2"/>
    <dgm:cxn modelId="{CD4B0CF6-560A-4703-AB64-C54AA36E8199}" type="presParOf" srcId="{F742BCF3-4C41-44A5-B19A-0F14A7D7845B}" destId="{57C4E03E-AE25-4470-9A4F-B875F8BA4B7A}" srcOrd="1" destOrd="0" presId="urn:microsoft.com/office/officeart/2005/8/layout/venn2"/>
    <dgm:cxn modelId="{6CB4C74D-6B5F-4D7E-A737-7E060E22070A}" type="presParOf" srcId="{57C4E03E-AE25-4470-9A4F-B875F8BA4B7A}" destId="{9AD28126-6C70-4772-B25B-E27B226FBEA2}" srcOrd="0" destOrd="0" presId="urn:microsoft.com/office/officeart/2005/8/layout/venn2"/>
    <dgm:cxn modelId="{D003BC8E-4484-431B-92F0-7495FCF0A625}" type="presParOf" srcId="{57C4E03E-AE25-4470-9A4F-B875F8BA4B7A}" destId="{558BD6DE-3A63-4514-B6D6-A4487C48CAB6}" srcOrd="1" destOrd="0" presId="urn:microsoft.com/office/officeart/2005/8/layout/venn2"/>
    <dgm:cxn modelId="{4E1C5F6A-9FC6-4473-819B-D688E8B3CBED}" type="presParOf" srcId="{F742BCF3-4C41-44A5-B19A-0F14A7D7845B}" destId="{72E4221D-C4AE-4167-A371-96D8097D46F3}" srcOrd="2" destOrd="0" presId="urn:microsoft.com/office/officeart/2005/8/layout/venn2"/>
    <dgm:cxn modelId="{9F6331DF-0B2E-4D4D-996F-4E47ACA23E90}" type="presParOf" srcId="{72E4221D-C4AE-4167-A371-96D8097D46F3}" destId="{F3119936-0E80-487E-9F85-C90074AB9139}" srcOrd="0" destOrd="0" presId="urn:microsoft.com/office/officeart/2005/8/layout/venn2"/>
    <dgm:cxn modelId="{C49BD080-6391-4E09-A14B-55173893B571}" type="presParOf" srcId="{72E4221D-C4AE-4167-A371-96D8097D46F3}" destId="{B90117F8-C079-40ED-8464-B56450D53B19}" srcOrd="1" destOrd="0" presId="urn:microsoft.com/office/officeart/2005/8/layout/venn2"/>
    <dgm:cxn modelId="{5C7DA5B0-CDB5-4F91-97D8-D52A12D22F79}" type="presParOf" srcId="{F742BCF3-4C41-44A5-B19A-0F14A7D7845B}" destId="{80380387-909D-44B2-BC40-49CC0A8CF5FE}" srcOrd="3" destOrd="0" presId="urn:microsoft.com/office/officeart/2005/8/layout/venn2"/>
    <dgm:cxn modelId="{1FCF7D95-7A5D-455C-96A9-000BBE5FCEB4}" type="presParOf" srcId="{80380387-909D-44B2-BC40-49CC0A8CF5FE}" destId="{DB90D39E-BACB-451E-B2EF-3A4552C67747}" srcOrd="0" destOrd="0" presId="urn:microsoft.com/office/officeart/2005/8/layout/venn2"/>
    <dgm:cxn modelId="{8918A9F4-7CD2-493C-BBBA-2EED2EEBBEE6}" type="presParOf" srcId="{80380387-909D-44B2-BC40-49CC0A8CF5FE}" destId="{A55BA0FF-01CA-4559-8A0D-CC823E41C0C0}" srcOrd="1" destOrd="0" presId="urn:microsoft.com/office/officeart/2005/8/layout/venn2"/>
    <dgm:cxn modelId="{9CD26221-85DD-44B5-9E90-AEED8025C867}" type="presParOf" srcId="{F742BCF3-4C41-44A5-B19A-0F14A7D7845B}" destId="{57A1F81E-59B9-49E7-8E23-EBE7491BA1B8}" srcOrd="4" destOrd="0" presId="urn:microsoft.com/office/officeart/2005/8/layout/venn2"/>
    <dgm:cxn modelId="{49D9556D-4B6A-4B38-A80B-DCC83219DBCD}" type="presParOf" srcId="{57A1F81E-59B9-49E7-8E23-EBE7491BA1B8}" destId="{A25D62BB-2A1E-4661-9620-B8EBF681050C}" srcOrd="0" destOrd="0" presId="urn:microsoft.com/office/officeart/2005/8/layout/venn2"/>
    <dgm:cxn modelId="{7FFD2066-41D8-4850-9E37-032F81F878CD}" type="presParOf" srcId="{57A1F81E-59B9-49E7-8E23-EBE7491BA1B8}" destId="{755811FC-FCF7-419F-8132-8CF8642CBDF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362DAA-6D0B-436C-B2AC-3710789686B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1723FC6-D99A-4723-AB13-F1CBED2E49EE}">
      <dgm:prSet phldrT="[Текст]"/>
      <dgm:spPr/>
      <dgm:t>
        <a:bodyPr/>
        <a:lstStyle/>
        <a:p>
          <a:r>
            <a:rPr lang="ru-RU" dirty="0" smtClean="0"/>
            <a:t>1-4</a:t>
          </a:r>
          <a:endParaRPr lang="ru-RU" dirty="0"/>
        </a:p>
      </dgm:t>
    </dgm:pt>
    <dgm:pt modelId="{BAD4055F-DF1F-4199-A4DE-BD2CDF282C04}" type="parTrans" cxnId="{88FE60D0-8D12-423F-A2C5-FB8580272E91}">
      <dgm:prSet/>
      <dgm:spPr/>
      <dgm:t>
        <a:bodyPr/>
        <a:lstStyle/>
        <a:p>
          <a:endParaRPr lang="ru-RU"/>
        </a:p>
      </dgm:t>
    </dgm:pt>
    <dgm:pt modelId="{7EDA4EA6-2893-47B4-8815-20AEDC366F63}" type="sibTrans" cxnId="{88FE60D0-8D12-423F-A2C5-FB8580272E91}">
      <dgm:prSet/>
      <dgm:spPr/>
      <dgm:t>
        <a:bodyPr/>
        <a:lstStyle/>
        <a:p>
          <a:endParaRPr lang="ru-RU"/>
        </a:p>
      </dgm:t>
    </dgm:pt>
    <dgm:pt modelId="{A66B3EF8-DD51-40DF-88A6-08A4F549A627}">
      <dgm:prSet phldrT="[Текст]"/>
      <dgm:spPr/>
      <dgm:t>
        <a:bodyPr/>
        <a:lstStyle/>
        <a:p>
          <a:pPr algn="l"/>
          <a:r>
            <a:rPr lang="ru-RU" dirty="0" smtClean="0"/>
            <a:t>5-7</a:t>
          </a:r>
        </a:p>
        <a:p>
          <a:pPr algn="l"/>
          <a:r>
            <a:rPr lang="ru-RU" dirty="0" smtClean="0"/>
            <a:t>8-9</a:t>
          </a:r>
          <a:endParaRPr lang="ru-RU" dirty="0"/>
        </a:p>
      </dgm:t>
    </dgm:pt>
    <dgm:pt modelId="{8585928C-016C-412D-9DD1-725FB232411A}" type="parTrans" cxnId="{F142B7AD-5873-410E-ABB6-CE029A3BC487}">
      <dgm:prSet/>
      <dgm:spPr/>
      <dgm:t>
        <a:bodyPr/>
        <a:lstStyle/>
        <a:p>
          <a:endParaRPr lang="ru-RU"/>
        </a:p>
      </dgm:t>
    </dgm:pt>
    <dgm:pt modelId="{85B6E68F-C877-4931-A572-4957472CE251}" type="sibTrans" cxnId="{F142B7AD-5873-410E-ABB6-CE029A3BC487}">
      <dgm:prSet/>
      <dgm:spPr/>
      <dgm:t>
        <a:bodyPr/>
        <a:lstStyle/>
        <a:p>
          <a:endParaRPr lang="ru-RU"/>
        </a:p>
      </dgm:t>
    </dgm:pt>
    <dgm:pt modelId="{68019A03-2F45-4199-A74E-9B90880CC9AD}">
      <dgm:prSet/>
      <dgm:spPr/>
      <dgm:t>
        <a:bodyPr/>
        <a:lstStyle/>
        <a:p>
          <a:r>
            <a:rPr lang="ru-RU" dirty="0" smtClean="0"/>
            <a:t>10-11</a:t>
          </a:r>
          <a:endParaRPr lang="ru-RU" dirty="0"/>
        </a:p>
      </dgm:t>
    </dgm:pt>
    <dgm:pt modelId="{358F758D-4015-4947-8931-C075418808CF}" type="parTrans" cxnId="{9EAB45C7-0F6D-4F3C-9B30-5328AB48D6D9}">
      <dgm:prSet/>
      <dgm:spPr/>
      <dgm:t>
        <a:bodyPr/>
        <a:lstStyle/>
        <a:p>
          <a:endParaRPr lang="ru-RU"/>
        </a:p>
      </dgm:t>
    </dgm:pt>
    <dgm:pt modelId="{41216E8E-E1D0-4E97-8A9B-E67EE78C7136}" type="sibTrans" cxnId="{9EAB45C7-0F6D-4F3C-9B30-5328AB48D6D9}">
      <dgm:prSet/>
      <dgm:spPr/>
      <dgm:t>
        <a:bodyPr/>
        <a:lstStyle/>
        <a:p>
          <a:endParaRPr lang="ru-RU"/>
        </a:p>
      </dgm:t>
    </dgm:pt>
    <dgm:pt modelId="{C6E446B6-B39B-47D7-A2C0-37326EE8FDBB}" type="pres">
      <dgm:prSet presAssocID="{E3362DAA-6D0B-436C-B2AC-3710789686BB}" presName="compositeShape" presStyleCnt="0">
        <dgm:presLayoutVars>
          <dgm:chMax val="7"/>
          <dgm:dir/>
          <dgm:resizeHandles val="exact"/>
        </dgm:presLayoutVars>
      </dgm:prSet>
      <dgm:spPr/>
    </dgm:pt>
    <dgm:pt modelId="{AA38E45D-3FE4-4CE7-952A-88B2DBCACC46}" type="pres">
      <dgm:prSet presAssocID="{B1723FC6-D99A-4723-AB13-F1CBED2E49EE}" presName="circ1" presStyleLbl="vennNode1" presStyleIdx="0" presStyleCnt="3" custScaleY="89215" custLinFactNeighborX="15999" custLinFactNeighborY="-99303"/>
      <dgm:spPr/>
      <dgm:t>
        <a:bodyPr/>
        <a:lstStyle/>
        <a:p>
          <a:endParaRPr lang="ru-RU"/>
        </a:p>
      </dgm:t>
    </dgm:pt>
    <dgm:pt modelId="{9242530B-4B0E-43E9-A21B-D48451AC5A78}" type="pres">
      <dgm:prSet presAssocID="{B1723FC6-D99A-4723-AB13-F1CBED2E49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67BC1-F760-41F9-8C70-C224062CEF51}" type="pres">
      <dgm:prSet presAssocID="{A66B3EF8-DD51-40DF-88A6-08A4F549A627}" presName="circ2" presStyleLbl="vennNode1" presStyleIdx="1" presStyleCnt="3" custScaleX="125038" custScaleY="215595" custLinFactNeighborX="-12296" custLinFactNeighborY="-25238"/>
      <dgm:spPr/>
      <dgm:t>
        <a:bodyPr/>
        <a:lstStyle/>
        <a:p>
          <a:endParaRPr lang="ru-RU"/>
        </a:p>
      </dgm:t>
    </dgm:pt>
    <dgm:pt modelId="{D5A1D855-ED0F-48B5-84BF-4F197C60F91C}" type="pres">
      <dgm:prSet presAssocID="{A66B3EF8-DD51-40DF-88A6-08A4F549A6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A18A6-7779-4071-8F17-D805655BF57B}" type="pres">
      <dgm:prSet presAssocID="{68019A03-2F45-4199-A74E-9B90880CC9AD}" presName="circ3" presStyleLbl="vennNode1" presStyleIdx="2" presStyleCnt="3" custScaleX="128037" custScaleY="159238" custLinFactY="25677" custLinFactNeighborX="59092" custLinFactNeighborY="100000"/>
      <dgm:spPr/>
      <dgm:t>
        <a:bodyPr/>
        <a:lstStyle/>
        <a:p>
          <a:endParaRPr lang="ru-RU"/>
        </a:p>
      </dgm:t>
    </dgm:pt>
    <dgm:pt modelId="{35494C1C-CB55-4E9B-9E21-334CE2D534CD}" type="pres">
      <dgm:prSet presAssocID="{68019A03-2F45-4199-A74E-9B90880CC9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DB35ED-AB03-4F27-81F0-45044229C3E4}" type="presOf" srcId="{E3362DAA-6D0B-436C-B2AC-3710789686BB}" destId="{C6E446B6-B39B-47D7-A2C0-37326EE8FDBB}" srcOrd="0" destOrd="0" presId="urn:microsoft.com/office/officeart/2005/8/layout/venn1"/>
    <dgm:cxn modelId="{EDBA802B-B769-4B6B-A6D2-BA9F25496DF5}" type="presOf" srcId="{B1723FC6-D99A-4723-AB13-F1CBED2E49EE}" destId="{9242530B-4B0E-43E9-A21B-D48451AC5A78}" srcOrd="1" destOrd="0" presId="urn:microsoft.com/office/officeart/2005/8/layout/venn1"/>
    <dgm:cxn modelId="{15DBBC28-19C8-4629-8C5E-F31A8CAC69E2}" type="presOf" srcId="{B1723FC6-D99A-4723-AB13-F1CBED2E49EE}" destId="{AA38E45D-3FE4-4CE7-952A-88B2DBCACC46}" srcOrd="0" destOrd="0" presId="urn:microsoft.com/office/officeart/2005/8/layout/venn1"/>
    <dgm:cxn modelId="{9EAB45C7-0F6D-4F3C-9B30-5328AB48D6D9}" srcId="{E3362DAA-6D0B-436C-B2AC-3710789686BB}" destId="{68019A03-2F45-4199-A74E-9B90880CC9AD}" srcOrd="2" destOrd="0" parTransId="{358F758D-4015-4947-8931-C075418808CF}" sibTransId="{41216E8E-E1D0-4E97-8A9B-E67EE78C7136}"/>
    <dgm:cxn modelId="{88FE60D0-8D12-423F-A2C5-FB8580272E91}" srcId="{E3362DAA-6D0B-436C-B2AC-3710789686BB}" destId="{B1723FC6-D99A-4723-AB13-F1CBED2E49EE}" srcOrd="0" destOrd="0" parTransId="{BAD4055F-DF1F-4199-A4DE-BD2CDF282C04}" sibTransId="{7EDA4EA6-2893-47B4-8815-20AEDC366F63}"/>
    <dgm:cxn modelId="{E2D500E6-0C31-4CF7-A28F-F1E2C208E39B}" type="presOf" srcId="{A66B3EF8-DD51-40DF-88A6-08A4F549A627}" destId="{D3B67BC1-F760-41F9-8C70-C224062CEF51}" srcOrd="0" destOrd="0" presId="urn:microsoft.com/office/officeart/2005/8/layout/venn1"/>
    <dgm:cxn modelId="{F142B7AD-5873-410E-ABB6-CE029A3BC487}" srcId="{E3362DAA-6D0B-436C-B2AC-3710789686BB}" destId="{A66B3EF8-DD51-40DF-88A6-08A4F549A627}" srcOrd="1" destOrd="0" parTransId="{8585928C-016C-412D-9DD1-725FB232411A}" sibTransId="{85B6E68F-C877-4931-A572-4957472CE251}"/>
    <dgm:cxn modelId="{2D1D24C3-3273-4DAE-B358-A41FC2A6ED52}" type="presOf" srcId="{A66B3EF8-DD51-40DF-88A6-08A4F549A627}" destId="{D5A1D855-ED0F-48B5-84BF-4F197C60F91C}" srcOrd="1" destOrd="0" presId="urn:microsoft.com/office/officeart/2005/8/layout/venn1"/>
    <dgm:cxn modelId="{C16564A6-A852-44DB-878D-D0A0AE3B59DB}" type="presOf" srcId="{68019A03-2F45-4199-A74E-9B90880CC9AD}" destId="{35494C1C-CB55-4E9B-9E21-334CE2D534CD}" srcOrd="1" destOrd="0" presId="urn:microsoft.com/office/officeart/2005/8/layout/venn1"/>
    <dgm:cxn modelId="{2BC9224B-CEE6-4CA6-9147-B947C3FA1525}" type="presOf" srcId="{68019A03-2F45-4199-A74E-9B90880CC9AD}" destId="{147A18A6-7779-4071-8F17-D805655BF57B}" srcOrd="0" destOrd="0" presId="urn:microsoft.com/office/officeart/2005/8/layout/venn1"/>
    <dgm:cxn modelId="{6D5D3ED8-CDBC-4FE1-B89C-3A5895D5E02A}" type="presParOf" srcId="{C6E446B6-B39B-47D7-A2C0-37326EE8FDBB}" destId="{AA38E45D-3FE4-4CE7-952A-88B2DBCACC46}" srcOrd="0" destOrd="0" presId="urn:microsoft.com/office/officeart/2005/8/layout/venn1"/>
    <dgm:cxn modelId="{260670DF-2DA7-40E7-A1D4-A728F1C4E254}" type="presParOf" srcId="{C6E446B6-B39B-47D7-A2C0-37326EE8FDBB}" destId="{9242530B-4B0E-43E9-A21B-D48451AC5A78}" srcOrd="1" destOrd="0" presId="urn:microsoft.com/office/officeart/2005/8/layout/venn1"/>
    <dgm:cxn modelId="{7F8AFEBD-DE51-4261-AF80-E471A51254C5}" type="presParOf" srcId="{C6E446B6-B39B-47D7-A2C0-37326EE8FDBB}" destId="{D3B67BC1-F760-41F9-8C70-C224062CEF51}" srcOrd="2" destOrd="0" presId="urn:microsoft.com/office/officeart/2005/8/layout/venn1"/>
    <dgm:cxn modelId="{2D12627D-0038-4E71-84D6-993917F57D14}" type="presParOf" srcId="{C6E446B6-B39B-47D7-A2C0-37326EE8FDBB}" destId="{D5A1D855-ED0F-48B5-84BF-4F197C60F91C}" srcOrd="3" destOrd="0" presId="urn:microsoft.com/office/officeart/2005/8/layout/venn1"/>
    <dgm:cxn modelId="{5F42C019-D16A-421E-A8EB-D21445E83D58}" type="presParOf" srcId="{C6E446B6-B39B-47D7-A2C0-37326EE8FDBB}" destId="{147A18A6-7779-4071-8F17-D805655BF57B}" srcOrd="4" destOrd="0" presId="urn:microsoft.com/office/officeart/2005/8/layout/venn1"/>
    <dgm:cxn modelId="{88174628-C247-4E7C-8518-1518863699D1}" type="presParOf" srcId="{C6E446B6-B39B-47D7-A2C0-37326EE8FDBB}" destId="{35494C1C-CB55-4E9B-9E21-334CE2D534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B1612-E9C6-4C79-9FF9-03D1C42148BB}">
      <dsp:nvSpPr>
        <dsp:cNvPr id="0" name=""/>
        <dsp:cNvSpPr/>
      </dsp:nvSpPr>
      <dsp:spPr>
        <a:xfrm>
          <a:off x="1289750" y="1259"/>
          <a:ext cx="5292754" cy="48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289750" y="1259"/>
        <a:ext cx="5292754" cy="481159"/>
      </dsp:txXfrm>
    </dsp:sp>
    <dsp:sp modelId="{CF2BCAE4-4551-4C37-AAAE-26739057DE2B}">
      <dsp:nvSpPr>
        <dsp:cNvPr id="0" name=""/>
        <dsp:cNvSpPr/>
      </dsp:nvSpPr>
      <dsp:spPr>
        <a:xfrm>
          <a:off x="1289750" y="482419"/>
          <a:ext cx="1238504" cy="98013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6A69E-CCDC-4238-BE65-A5C064E905F6}">
      <dsp:nvSpPr>
        <dsp:cNvPr id="0" name=""/>
        <dsp:cNvSpPr/>
      </dsp:nvSpPr>
      <dsp:spPr>
        <a:xfrm>
          <a:off x="2033676" y="482419"/>
          <a:ext cx="1238504" cy="98013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83307-56E4-46D7-BA19-CCD66F5D8ABA}">
      <dsp:nvSpPr>
        <dsp:cNvPr id="0" name=""/>
        <dsp:cNvSpPr/>
      </dsp:nvSpPr>
      <dsp:spPr>
        <a:xfrm>
          <a:off x="2778191" y="482419"/>
          <a:ext cx="1238504" cy="98013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829C9-CAD6-42D3-8A12-7FA3C64EE398}">
      <dsp:nvSpPr>
        <dsp:cNvPr id="0" name=""/>
        <dsp:cNvSpPr/>
      </dsp:nvSpPr>
      <dsp:spPr>
        <a:xfrm>
          <a:off x="3522117" y="482419"/>
          <a:ext cx="1238504" cy="98013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8E81A-AB0B-4F4A-BB0C-8242C14BCB3C}">
      <dsp:nvSpPr>
        <dsp:cNvPr id="0" name=""/>
        <dsp:cNvSpPr/>
      </dsp:nvSpPr>
      <dsp:spPr>
        <a:xfrm>
          <a:off x="4266631" y="482419"/>
          <a:ext cx="1238504" cy="98013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7EE9B-4932-4047-9EAA-7031A2175565}">
      <dsp:nvSpPr>
        <dsp:cNvPr id="0" name=""/>
        <dsp:cNvSpPr/>
      </dsp:nvSpPr>
      <dsp:spPr>
        <a:xfrm>
          <a:off x="5010557" y="482419"/>
          <a:ext cx="1238504" cy="98013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DD367-9143-46AB-8F98-CD2A3BA43408}">
      <dsp:nvSpPr>
        <dsp:cNvPr id="0" name=""/>
        <dsp:cNvSpPr/>
      </dsp:nvSpPr>
      <dsp:spPr>
        <a:xfrm>
          <a:off x="5755071" y="482419"/>
          <a:ext cx="1238504" cy="98013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922B7-9325-46CD-AF73-F8E5F08A1D3B}">
      <dsp:nvSpPr>
        <dsp:cNvPr id="0" name=""/>
        <dsp:cNvSpPr/>
      </dsp:nvSpPr>
      <dsp:spPr>
        <a:xfrm>
          <a:off x="1289750" y="580433"/>
          <a:ext cx="5361560" cy="784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предложен инновационный подход к организации </a:t>
          </a:r>
          <a:r>
            <a:rPr lang="ru-RU" sz="1300" kern="1200" dirty="0" err="1" smtClean="0"/>
            <a:t>профориентационной</a:t>
          </a:r>
          <a:r>
            <a:rPr lang="ru-RU" sz="1300" kern="1200" dirty="0" smtClean="0"/>
            <a:t> работы со школьниками, основанный на использовании сценарного подхода</a:t>
          </a:r>
          <a:endParaRPr lang="ru-RU" sz="1300" kern="1200" dirty="0"/>
        </a:p>
      </dsp:txBody>
      <dsp:txXfrm>
        <a:off x="1289750" y="580433"/>
        <a:ext cx="5361560" cy="784111"/>
      </dsp:txXfrm>
    </dsp:sp>
    <dsp:sp modelId="{618C1049-445F-443F-B3C6-D7F7257F832E}">
      <dsp:nvSpPr>
        <dsp:cNvPr id="0" name=""/>
        <dsp:cNvSpPr/>
      </dsp:nvSpPr>
      <dsp:spPr>
        <a:xfrm>
          <a:off x="1289750" y="1526663"/>
          <a:ext cx="5292754" cy="48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289750" y="1526663"/>
        <a:ext cx="5292754" cy="481159"/>
      </dsp:txXfrm>
    </dsp:sp>
    <dsp:sp modelId="{194BFCBB-BBB9-4BDA-A4BE-928DD873430A}">
      <dsp:nvSpPr>
        <dsp:cNvPr id="0" name=""/>
        <dsp:cNvSpPr/>
      </dsp:nvSpPr>
      <dsp:spPr>
        <a:xfrm>
          <a:off x="1289750" y="2007822"/>
          <a:ext cx="1238504" cy="98013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FC736-1D8E-4146-B733-F48E89DF5F27}">
      <dsp:nvSpPr>
        <dsp:cNvPr id="0" name=""/>
        <dsp:cNvSpPr/>
      </dsp:nvSpPr>
      <dsp:spPr>
        <a:xfrm>
          <a:off x="2033676" y="2007822"/>
          <a:ext cx="1238504" cy="98013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5E419-0395-45AE-B359-4A5FE6C78837}">
      <dsp:nvSpPr>
        <dsp:cNvPr id="0" name=""/>
        <dsp:cNvSpPr/>
      </dsp:nvSpPr>
      <dsp:spPr>
        <a:xfrm>
          <a:off x="2778191" y="2007822"/>
          <a:ext cx="1238504" cy="98013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88805-0C22-4065-AE36-D615BEB709F1}">
      <dsp:nvSpPr>
        <dsp:cNvPr id="0" name=""/>
        <dsp:cNvSpPr/>
      </dsp:nvSpPr>
      <dsp:spPr>
        <a:xfrm>
          <a:off x="3522117" y="2007822"/>
          <a:ext cx="1238504" cy="98013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C3981-3064-4FD5-BC0A-EA6809BAB231}">
      <dsp:nvSpPr>
        <dsp:cNvPr id="0" name=""/>
        <dsp:cNvSpPr/>
      </dsp:nvSpPr>
      <dsp:spPr>
        <a:xfrm>
          <a:off x="4266631" y="2007822"/>
          <a:ext cx="1238504" cy="98013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32B03-4905-4A9D-91E8-2440097FEAF5}">
      <dsp:nvSpPr>
        <dsp:cNvPr id="0" name=""/>
        <dsp:cNvSpPr/>
      </dsp:nvSpPr>
      <dsp:spPr>
        <a:xfrm>
          <a:off x="5010557" y="2007822"/>
          <a:ext cx="1238504" cy="98013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D6D89-788E-4BD5-BBD5-7946BFE1A777}">
      <dsp:nvSpPr>
        <dsp:cNvPr id="0" name=""/>
        <dsp:cNvSpPr/>
      </dsp:nvSpPr>
      <dsp:spPr>
        <a:xfrm>
          <a:off x="5755071" y="2007822"/>
          <a:ext cx="1238504" cy="98013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0BF51-558B-4F5B-BE79-484C7AE6E05A}">
      <dsp:nvSpPr>
        <dsp:cNvPr id="0" name=""/>
        <dsp:cNvSpPr/>
      </dsp:nvSpPr>
      <dsp:spPr>
        <a:xfrm>
          <a:off x="1289750" y="2105836"/>
          <a:ext cx="5361560" cy="784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смоделирован процесс управления ценностно - профессиональным самоопределением учащихся на базе школьного Центра дополнительного образования</a:t>
          </a:r>
          <a:endParaRPr lang="ru-RU" sz="1300" kern="1200" dirty="0"/>
        </a:p>
      </dsp:txBody>
      <dsp:txXfrm>
        <a:off x="1289750" y="2105836"/>
        <a:ext cx="5361560" cy="784111"/>
      </dsp:txXfrm>
    </dsp:sp>
    <dsp:sp modelId="{94E75BE8-6D09-43DF-8E2B-6693D54A7E23}">
      <dsp:nvSpPr>
        <dsp:cNvPr id="0" name=""/>
        <dsp:cNvSpPr/>
      </dsp:nvSpPr>
      <dsp:spPr>
        <a:xfrm>
          <a:off x="1289750" y="3052066"/>
          <a:ext cx="5292754" cy="48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289750" y="3052066"/>
        <a:ext cx="5292754" cy="481159"/>
      </dsp:txXfrm>
    </dsp:sp>
    <dsp:sp modelId="{62B1881C-28C0-449C-B22A-264C50B49828}">
      <dsp:nvSpPr>
        <dsp:cNvPr id="0" name=""/>
        <dsp:cNvSpPr/>
      </dsp:nvSpPr>
      <dsp:spPr>
        <a:xfrm>
          <a:off x="1289750" y="3533226"/>
          <a:ext cx="1238504" cy="98013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67FBA-3FAF-4058-A195-BF5B00C40FB1}">
      <dsp:nvSpPr>
        <dsp:cNvPr id="0" name=""/>
        <dsp:cNvSpPr/>
      </dsp:nvSpPr>
      <dsp:spPr>
        <a:xfrm>
          <a:off x="2033676" y="3533226"/>
          <a:ext cx="1238504" cy="98013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FA148-27FC-4665-AC69-CFBA0314B2D7}">
      <dsp:nvSpPr>
        <dsp:cNvPr id="0" name=""/>
        <dsp:cNvSpPr/>
      </dsp:nvSpPr>
      <dsp:spPr>
        <a:xfrm>
          <a:off x="2778191" y="3533226"/>
          <a:ext cx="1238504" cy="98013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4B345-0DC6-4D67-8BCB-0E1ACFA0A9AA}">
      <dsp:nvSpPr>
        <dsp:cNvPr id="0" name=""/>
        <dsp:cNvSpPr/>
      </dsp:nvSpPr>
      <dsp:spPr>
        <a:xfrm>
          <a:off x="3522117" y="3533226"/>
          <a:ext cx="1238504" cy="98013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89807-DC21-4E8E-914B-8DD512B3028C}">
      <dsp:nvSpPr>
        <dsp:cNvPr id="0" name=""/>
        <dsp:cNvSpPr/>
      </dsp:nvSpPr>
      <dsp:spPr>
        <a:xfrm>
          <a:off x="4266631" y="3533226"/>
          <a:ext cx="1238504" cy="98013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C6FE3-1095-49BD-A7AF-FEB46D95BB5A}">
      <dsp:nvSpPr>
        <dsp:cNvPr id="0" name=""/>
        <dsp:cNvSpPr/>
      </dsp:nvSpPr>
      <dsp:spPr>
        <a:xfrm>
          <a:off x="5010557" y="3533226"/>
          <a:ext cx="1238504" cy="98013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FB839-23EA-4F93-91E0-F6A535AFB276}">
      <dsp:nvSpPr>
        <dsp:cNvPr id="0" name=""/>
        <dsp:cNvSpPr/>
      </dsp:nvSpPr>
      <dsp:spPr>
        <a:xfrm>
          <a:off x="5755071" y="3533226"/>
          <a:ext cx="1238504" cy="98013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FCDA6-3D20-472A-B9D9-63CC79701C82}">
      <dsp:nvSpPr>
        <dsp:cNvPr id="0" name=""/>
        <dsp:cNvSpPr/>
      </dsp:nvSpPr>
      <dsp:spPr>
        <a:xfrm>
          <a:off x="1289750" y="3631240"/>
          <a:ext cx="5361560" cy="784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раскрыта методика использования сценарного подхода в организации </a:t>
          </a:r>
          <a:r>
            <a:rPr lang="ru-RU" sz="1300" kern="1200" dirty="0" err="1" smtClean="0"/>
            <a:t>профориентационной</a:t>
          </a:r>
          <a:r>
            <a:rPr lang="ru-RU" sz="1300" kern="1200" dirty="0" smtClean="0"/>
            <a:t> работы с целью обеспечения ее вариативности и индивидуализации, который ранее в данных целях не использовался</a:t>
          </a:r>
          <a:endParaRPr lang="ru-RU" sz="1300" kern="1200" dirty="0"/>
        </a:p>
      </dsp:txBody>
      <dsp:txXfrm>
        <a:off x="1289750" y="3631240"/>
        <a:ext cx="5361560" cy="784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103AD-96B0-4D0A-B36F-BBC5F7BD1301}">
      <dsp:nvSpPr>
        <dsp:cNvPr id="0" name=""/>
        <dsp:cNvSpPr/>
      </dsp:nvSpPr>
      <dsp:spPr>
        <a:xfrm>
          <a:off x="1143750" y="2520280"/>
          <a:ext cx="627028" cy="179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14" y="0"/>
              </a:lnTo>
              <a:lnTo>
                <a:pt x="313514" y="1792193"/>
              </a:lnTo>
              <a:lnTo>
                <a:pt x="627028" y="17921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409797" y="3368909"/>
        <a:ext cx="94935" cy="94935"/>
      </dsp:txXfrm>
    </dsp:sp>
    <dsp:sp modelId="{33B56D26-33EC-4789-AD68-39DC6BBE67B4}">
      <dsp:nvSpPr>
        <dsp:cNvPr id="0" name=""/>
        <dsp:cNvSpPr/>
      </dsp:nvSpPr>
      <dsp:spPr>
        <a:xfrm>
          <a:off x="1143750" y="2520280"/>
          <a:ext cx="627028" cy="59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14" y="0"/>
              </a:lnTo>
              <a:lnTo>
                <a:pt x="313514" y="597397"/>
              </a:lnTo>
              <a:lnTo>
                <a:pt x="627028" y="5973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5613" y="2797327"/>
        <a:ext cx="43302" cy="43302"/>
      </dsp:txXfrm>
    </dsp:sp>
    <dsp:sp modelId="{0134EEC8-4ED7-48C5-A3BE-5F46AC2E2A18}">
      <dsp:nvSpPr>
        <dsp:cNvPr id="0" name=""/>
        <dsp:cNvSpPr/>
      </dsp:nvSpPr>
      <dsp:spPr>
        <a:xfrm>
          <a:off x="1143750" y="1918083"/>
          <a:ext cx="656436" cy="602196"/>
        </a:xfrm>
        <a:custGeom>
          <a:avLst/>
          <a:gdLst/>
          <a:ahLst/>
          <a:cxnLst/>
          <a:rect l="0" t="0" r="0" b="0"/>
          <a:pathLst>
            <a:path>
              <a:moveTo>
                <a:pt x="0" y="602196"/>
              </a:moveTo>
              <a:lnTo>
                <a:pt x="328218" y="602196"/>
              </a:lnTo>
              <a:lnTo>
                <a:pt x="328218" y="0"/>
              </a:lnTo>
              <a:lnTo>
                <a:pt x="65643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49698" y="2196911"/>
        <a:ext cx="44540" cy="44540"/>
      </dsp:txXfrm>
    </dsp:sp>
    <dsp:sp modelId="{FAF26F25-3D9D-4DFF-8AA5-2DEB75EE7491}">
      <dsp:nvSpPr>
        <dsp:cNvPr id="0" name=""/>
        <dsp:cNvSpPr/>
      </dsp:nvSpPr>
      <dsp:spPr>
        <a:xfrm>
          <a:off x="1143750" y="728086"/>
          <a:ext cx="627028" cy="1792193"/>
        </a:xfrm>
        <a:custGeom>
          <a:avLst/>
          <a:gdLst/>
          <a:ahLst/>
          <a:cxnLst/>
          <a:rect l="0" t="0" r="0" b="0"/>
          <a:pathLst>
            <a:path>
              <a:moveTo>
                <a:pt x="0" y="1792193"/>
              </a:moveTo>
              <a:lnTo>
                <a:pt x="313514" y="1792193"/>
              </a:lnTo>
              <a:lnTo>
                <a:pt x="313514" y="0"/>
              </a:lnTo>
              <a:lnTo>
                <a:pt x="62702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409797" y="1576715"/>
        <a:ext cx="94935" cy="94935"/>
      </dsp:txXfrm>
    </dsp:sp>
    <dsp:sp modelId="{BB38CDEA-D65E-4280-B18D-7C3643A5FAF0}">
      <dsp:nvSpPr>
        <dsp:cNvPr id="0" name=""/>
        <dsp:cNvSpPr/>
      </dsp:nvSpPr>
      <dsp:spPr>
        <a:xfrm rot="16200000">
          <a:off x="-1849527" y="2042361"/>
          <a:ext cx="5030719" cy="9558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400" spc="100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</a:t>
          </a:r>
          <a:endParaRPr lang="ru-RU" sz="2800" b="1" kern="1400" spc="100" baseline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849527" y="2042361"/>
        <a:ext cx="5030719" cy="955836"/>
      </dsp:txXfrm>
    </dsp:sp>
    <dsp:sp modelId="{71EE2F7D-C39B-4834-9018-E425C6D31D3C}">
      <dsp:nvSpPr>
        <dsp:cNvPr id="0" name=""/>
        <dsp:cNvSpPr/>
      </dsp:nvSpPr>
      <dsp:spPr>
        <a:xfrm>
          <a:off x="1770779" y="250167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погружения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профориентационной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направленности </a:t>
          </a:r>
          <a:endParaRPr lang="ru-RU" sz="24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250167"/>
        <a:ext cx="7005794" cy="955836"/>
      </dsp:txXfrm>
    </dsp:sp>
    <dsp:sp modelId="{3312F7D7-1ED6-45DD-BBF3-6EC87E8C08ED}">
      <dsp:nvSpPr>
        <dsp:cNvPr id="0" name=""/>
        <dsp:cNvSpPr/>
      </dsp:nvSpPr>
      <dsp:spPr>
        <a:xfrm>
          <a:off x="1800187" y="1440165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Ведение курсов внеурочной деятельности «Тропинка к своему Я» (ФГОС НОО), «Успех» (ФГОС ООО)</a:t>
          </a:r>
          <a:endParaRPr lang="ru-RU" sz="24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0187" y="1440165"/>
        <a:ext cx="7005794" cy="955836"/>
      </dsp:txXfrm>
    </dsp:sp>
    <dsp:sp modelId="{8EDB34D5-9F88-44E6-AAC9-7DF3B1FDC2C7}">
      <dsp:nvSpPr>
        <dsp:cNvPr id="0" name=""/>
        <dsp:cNvSpPr/>
      </dsp:nvSpPr>
      <dsp:spPr>
        <a:xfrm>
          <a:off x="1770779" y="2639759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сетевого взаимодействия, участие в конкурсах, проектах, мероприятиях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профориентационной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направленности, прохождение профессиональных проб</a:t>
          </a:r>
          <a:endParaRPr lang="ru-RU" sz="20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2639759"/>
        <a:ext cx="7005794" cy="955836"/>
      </dsp:txXfrm>
    </dsp:sp>
    <dsp:sp modelId="{AD92EB07-4C64-45D6-B3D5-9E0000E997FE}">
      <dsp:nvSpPr>
        <dsp:cNvPr id="0" name=""/>
        <dsp:cNvSpPr/>
      </dsp:nvSpPr>
      <dsp:spPr>
        <a:xfrm>
          <a:off x="1770779" y="3834555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Дополнительное образование на базе школьного центра дополнительного образования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3834555"/>
        <a:ext cx="7005794" cy="955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E1F23-096E-40FF-85AF-3211BBAD920F}">
      <dsp:nvSpPr>
        <dsp:cNvPr id="0" name=""/>
        <dsp:cNvSpPr/>
      </dsp:nvSpPr>
      <dsp:spPr>
        <a:xfrm>
          <a:off x="141361" y="0"/>
          <a:ext cx="6342013" cy="58835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3240" y="294178"/>
        <a:ext cx="2378255" cy="588356"/>
      </dsp:txXfrm>
    </dsp:sp>
    <dsp:sp modelId="{9AD28126-6C70-4772-B25B-E27B226FBEA2}">
      <dsp:nvSpPr>
        <dsp:cNvPr id="0" name=""/>
        <dsp:cNvSpPr/>
      </dsp:nvSpPr>
      <dsp:spPr>
        <a:xfrm>
          <a:off x="811852" y="1059346"/>
          <a:ext cx="5001031" cy="4647408"/>
        </a:xfrm>
        <a:prstGeom prst="ellipse">
          <a:avLst/>
        </a:prstGeom>
        <a:solidFill>
          <a:schemeClr val="accent5">
            <a:hueOff val="814257"/>
            <a:satOff val="2799"/>
            <a:lumOff val="-13432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Внеклассная работы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2234020" y="1326572"/>
        <a:ext cx="2156694" cy="534451"/>
      </dsp:txXfrm>
    </dsp:sp>
    <dsp:sp modelId="{F3119936-0E80-487E-9F85-C90074AB9139}">
      <dsp:nvSpPr>
        <dsp:cNvPr id="0" name=""/>
        <dsp:cNvSpPr/>
      </dsp:nvSpPr>
      <dsp:spPr>
        <a:xfrm>
          <a:off x="1211111" y="1902627"/>
          <a:ext cx="4118496" cy="3980938"/>
        </a:xfrm>
        <a:prstGeom prst="ellipse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Внеурочная деятельность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4698" y="2177312"/>
        <a:ext cx="2131321" cy="549369"/>
      </dsp:txXfrm>
    </dsp:sp>
    <dsp:sp modelId="{DB90D39E-BACB-451E-B2EF-3A4552C67747}">
      <dsp:nvSpPr>
        <dsp:cNvPr id="0" name=""/>
        <dsp:cNvSpPr/>
      </dsp:nvSpPr>
      <dsp:spPr>
        <a:xfrm>
          <a:off x="1593150" y="2807558"/>
          <a:ext cx="3438435" cy="2916054"/>
        </a:xfrm>
        <a:prstGeom prst="ellipse">
          <a:avLst/>
        </a:prstGeom>
        <a:solidFill>
          <a:schemeClr val="accent5">
            <a:hueOff val="2442770"/>
            <a:satOff val="8397"/>
            <a:lumOff val="-40295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rgbClr val="002060"/>
              </a:solidFill>
            </a:rPr>
            <a:t>Учебные предметы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83990" y="3070003"/>
        <a:ext cx="1856755" cy="524889"/>
      </dsp:txXfrm>
    </dsp:sp>
    <dsp:sp modelId="{A25D62BB-2A1E-4661-9620-B8EBF681050C}">
      <dsp:nvSpPr>
        <dsp:cNvPr id="0" name=""/>
        <dsp:cNvSpPr/>
      </dsp:nvSpPr>
      <dsp:spPr>
        <a:xfrm>
          <a:off x="2204421" y="3530139"/>
          <a:ext cx="2353426" cy="2353426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2549073" y="4118496"/>
        <a:ext cx="1664123" cy="1176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8E45D-3FE4-4CE7-952A-88B2DBCACC46}">
      <dsp:nvSpPr>
        <dsp:cNvPr id="0" name=""/>
        <dsp:cNvSpPr/>
      </dsp:nvSpPr>
      <dsp:spPr>
        <a:xfrm>
          <a:off x="587900" y="221398"/>
          <a:ext cx="1112771" cy="992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1-4</a:t>
          </a:r>
          <a:endParaRPr lang="ru-RU" sz="2700" kern="1200" dirty="0"/>
        </a:p>
      </dsp:txBody>
      <dsp:txXfrm>
        <a:off x="736270" y="395131"/>
        <a:ext cx="816032" cy="446741"/>
      </dsp:txXfrm>
    </dsp:sp>
    <dsp:sp modelId="{D3B67BC1-F760-41F9-8C70-C224062CEF51}">
      <dsp:nvSpPr>
        <dsp:cNvPr id="0" name=""/>
        <dsp:cNvSpPr/>
      </dsp:nvSpPr>
      <dsp:spPr>
        <a:xfrm>
          <a:off x="535258" y="1037894"/>
          <a:ext cx="1391387" cy="23990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5-7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8-9</a:t>
          </a:r>
          <a:endParaRPr lang="ru-RU" sz="2600" kern="1200" dirty="0"/>
        </a:p>
      </dsp:txBody>
      <dsp:txXfrm>
        <a:off x="960791" y="1657656"/>
        <a:ext cx="834832" cy="1319494"/>
      </dsp:txXfrm>
    </dsp:sp>
    <dsp:sp modelId="{147A18A6-7779-4071-8F17-D805655BF57B}">
      <dsp:nvSpPr>
        <dsp:cNvPr id="0" name=""/>
        <dsp:cNvSpPr/>
      </dsp:nvSpPr>
      <dsp:spPr>
        <a:xfrm>
          <a:off x="491062" y="3030796"/>
          <a:ext cx="1424759" cy="17719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10-11</a:t>
          </a:r>
          <a:endParaRPr lang="ru-RU" sz="2500" kern="1200" dirty="0"/>
        </a:p>
      </dsp:txBody>
      <dsp:txXfrm>
        <a:off x="625227" y="3488551"/>
        <a:ext cx="854855" cy="974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BADC7-2F36-4319-B5B8-582AE39E131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0EA7-53DE-4235-BB77-B96B4B936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5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9720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509139-CD4A-4BC0-8BBE-F7E81F167C6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ru-RU" altLang="ru-RU" dirty="0" smtClean="0"/>
              <a:t>Это позволит обеспечить оказание  адресной помощи обучающимся</a:t>
            </a:r>
          </a:p>
          <a:p>
            <a:pPr algn="just" eaLnBrk="1" hangingPunct="1"/>
            <a:r>
              <a:rPr lang="ru-RU" altLang="ru-RU" dirty="0" smtClean="0"/>
              <a:t> в   построении индивидуальной траектории профессионального</a:t>
            </a:r>
          </a:p>
          <a:p>
            <a:pPr algn="just" eaLnBrk="1" hangingPunct="1"/>
            <a:r>
              <a:rPr lang="ru-RU" altLang="ru-RU" dirty="0" smtClean="0"/>
              <a:t> самоопределения учащихся (</a:t>
            </a:r>
            <a:r>
              <a:rPr lang="ru-RU" altLang="ru-RU" dirty="0" err="1" smtClean="0"/>
              <a:t>тьюторская</a:t>
            </a:r>
            <a:r>
              <a:rPr lang="ru-RU" altLang="ru-RU" dirty="0" smtClean="0"/>
              <a:t> поддержка).</a:t>
            </a:r>
          </a:p>
          <a:p>
            <a:pPr algn="just"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48876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ED35-EC5F-4A33-B99D-98A35F9D4C9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E0E4-A9D3-470B-A65D-6E1048B30E7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C822-0249-4F11-BE36-C780FC9F329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B3125-7239-4512-A705-2D50876A288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EEA28-66D7-4F0A-9C0E-A8023C3DB99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FEB4-7D83-4202-93F5-C065195716C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2254-1994-4E1D-BEBC-9BCBA49EEAD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454C3-A3C1-4354-BAD9-E9EEDC8B33A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AC710-B773-4C22-9511-EDA13F68D9F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DC3A-6FB8-4242-B55F-B22CCD3AA40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F3AD0-8C32-4F8B-8FE1-8CF281E583F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A53E3D-4D9F-45EA-8A59-3A14BA69567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&#1043;&#1086;&#1076;&#1086;&#1074;&#1086;&#1081;%20&#1086;&#1090;&#1095;&#1077;&#1090;%20&#1080;&#1085;&#1085;&#1086;&#1074;&#1072;&#1094;%20&#1087;&#1083;&#1086;&#1097;%202017.pptx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0"/>
          <p:cNvSpPr>
            <a:spLocks noGrp="1" noChangeArrowheads="1"/>
          </p:cNvSpPr>
          <p:nvPr>
            <p:ph type="ctrTitle"/>
          </p:nvPr>
        </p:nvSpPr>
        <p:spPr>
          <a:xfrm>
            <a:off x="0" y="142875"/>
            <a:ext cx="9144000" cy="857250"/>
          </a:xfrm>
        </p:spPr>
        <p:txBody>
          <a:bodyPr/>
          <a:lstStyle/>
          <a:p>
            <a:r>
              <a:rPr lang="ru-RU" sz="1800">
                <a:latin typeface="Palatino Linotype" pitchFamily="18" charset="0"/>
                <a:cs typeface="Times New Roman" pitchFamily="18" charset="0"/>
              </a:rPr>
              <a:t>Муниципальное общеобразовательное бюджетное учреждение </a:t>
            </a:r>
            <a:r>
              <a:rPr lang="ru-RU" sz="1800">
                <a:latin typeface="Palatino Linotype" pitchFamily="18" charset="0"/>
              </a:rPr>
              <a:t/>
            </a:r>
            <a:br>
              <a:rPr lang="ru-RU" sz="1800">
                <a:latin typeface="Palatino Linotype" pitchFamily="18" charset="0"/>
              </a:rPr>
            </a:br>
            <a:r>
              <a:rPr lang="ru-RU" sz="1800">
                <a:latin typeface="Palatino Linotype" pitchFamily="18" charset="0"/>
                <a:cs typeface="Times New Roman" pitchFamily="18" charset="0"/>
              </a:rPr>
              <a:t>гимназия № 6 г. Сочи</a:t>
            </a:r>
            <a:endParaRPr lang="ru-RU" sz="1800">
              <a:latin typeface="Palatino Linotype" pitchFamily="18" charset="0"/>
            </a:endParaRPr>
          </a:p>
        </p:txBody>
      </p:sp>
      <p:sp>
        <p:nvSpPr>
          <p:cNvPr id="2051" name="Rectangle 170"/>
          <p:cNvSpPr txBox="1">
            <a:spLocks noChangeArrowheads="1"/>
          </p:cNvSpPr>
          <p:nvPr/>
        </p:nvSpPr>
        <p:spPr bwMode="auto">
          <a:xfrm>
            <a:off x="251520" y="2564904"/>
            <a:ext cx="50405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Модель управления ценностно – профессиональным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самоопределением учащихся на основе сценарного подхода»</a:t>
            </a:r>
            <a:r>
              <a:rPr lang="ru-RU" sz="24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»</a:t>
            </a:r>
            <a:endParaRPr lang="es-ES" sz="24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Rectangle 170"/>
          <p:cNvSpPr txBox="1">
            <a:spLocks noChangeArrowheads="1"/>
          </p:cNvSpPr>
          <p:nvPr/>
        </p:nvSpPr>
        <p:spPr bwMode="auto">
          <a:xfrm>
            <a:off x="1115616" y="1377284"/>
            <a:ext cx="7488832" cy="59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dirty="0"/>
              <a:t>Отчет о реализации проекта краевой инновационной площадки </a:t>
            </a:r>
            <a:endParaRPr lang="ru-RU" sz="1400" dirty="0"/>
          </a:p>
          <a:p>
            <a:pPr algn="ctr"/>
            <a:r>
              <a:rPr lang="ru-RU" dirty="0"/>
              <a:t>за </a:t>
            </a:r>
            <a:r>
              <a:rPr lang="ru-RU" dirty="0" smtClean="0"/>
              <a:t>2020 </a:t>
            </a:r>
            <a:r>
              <a:rPr lang="ru-RU" dirty="0"/>
              <a:t>год</a:t>
            </a:r>
            <a:endParaRPr lang="ru-RU" sz="1400" dirty="0">
              <a:effectLst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357563" y="6215063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Palatino Linotype" pitchFamily="18" charset="0"/>
              </a:rPr>
              <a:t>2019 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8"/>
          <p:cNvSpPr>
            <a:spLocks noGrp="1"/>
          </p:cNvSpPr>
          <p:nvPr>
            <p:ph type="title"/>
          </p:nvPr>
        </p:nvSpPr>
        <p:spPr>
          <a:xfrm>
            <a:off x="928688" y="142875"/>
            <a:ext cx="7472362" cy="1500188"/>
          </a:xfrm>
        </p:spPr>
        <p:txBody>
          <a:bodyPr/>
          <a:lstStyle/>
          <a:p>
            <a:r>
              <a:rPr lang="en-US" sz="3600">
                <a:solidFill>
                  <a:srgbClr val="C00000"/>
                </a:solidFill>
                <a:latin typeface="Palatino Linotype" pitchFamily="18" charset="0"/>
              </a:rPr>
              <a:t>IV</a:t>
            </a:r>
            <a:r>
              <a:rPr lang="ru-RU" sz="3600">
                <a:solidFill>
                  <a:srgbClr val="C00000"/>
                </a:solidFill>
                <a:latin typeface="Palatino Linotype" pitchFamily="18" charset="0"/>
              </a:rPr>
              <a:t> Региональный чемпионат «Молодые профессионалы» </a:t>
            </a:r>
            <a:r>
              <a:rPr lang="en-US" sz="3600">
                <a:solidFill>
                  <a:srgbClr val="C00000"/>
                </a:solidFill>
                <a:latin typeface="Palatino Linotype" pitchFamily="18" charset="0"/>
              </a:rPr>
              <a:t>WorldSkills Russia</a:t>
            </a:r>
            <a:endParaRPr lang="ru-RU" sz="360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5" name="Picture 3" descr="C:\Users\klass\Desktop\ПРОЕКТ Рабочие кадры\WhatsApp Image 2019-04-06 at 12.39.46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857375"/>
            <a:ext cx="3357563" cy="4429125"/>
          </a:xfrm>
          <a:prstGeom prst="rect">
            <a:avLst/>
          </a:prstGeom>
          <a:ln w="3175">
            <a:solidFill>
              <a:srgbClr val="FFFF00">
                <a:alpha val="34000"/>
              </a:srgbClr>
            </a:solidFill>
          </a:ln>
          <a:effectLst>
            <a:outerShdw blurRad="1270000" sx="107000" sy="107000" algn="ctr" rotWithShape="0">
              <a:srgbClr val="FFC000">
                <a:alpha val="40000"/>
              </a:srgbClr>
            </a:outerShdw>
          </a:effectLst>
        </p:spPr>
      </p:pic>
      <p:pic>
        <p:nvPicPr>
          <p:cNvPr id="6" name="Picture 4" descr="C:\Users\klass\Desktop\ПРОЕКТ Рабочие кадры\WhatsApp Image 2019-04-06 at 12.39.46(3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857375"/>
            <a:ext cx="3340100" cy="4452938"/>
          </a:xfrm>
          <a:prstGeom prst="rect">
            <a:avLst/>
          </a:prstGeom>
          <a:ln w="3175">
            <a:solidFill>
              <a:srgbClr val="FFFF00">
                <a:alpha val="34000"/>
              </a:srgbClr>
            </a:solidFill>
          </a:ln>
          <a:effectLst>
            <a:outerShdw blurRad="1270000" sx="107000" sy="107000" algn="ctr" rotWithShape="0">
              <a:srgbClr val="FFC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1F3C4-1C30-4568-927D-16A0E3C1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62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Диссеминация опыта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E0B13B9-4B4C-4268-9093-78588EF93623}"/>
              </a:ext>
            </a:extLst>
          </p:cNvPr>
          <p:cNvSpPr/>
          <p:nvPr/>
        </p:nvSpPr>
        <p:spPr>
          <a:xfrm>
            <a:off x="175419" y="1073106"/>
            <a:ext cx="561662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образовательный форум «Управление качеством образования в условиях реализации национальной образовательной инициативы».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F41B28-2329-47A6-AA22-2A688616564A}"/>
              </a:ext>
            </a:extLst>
          </p:cNvPr>
          <p:cNvSpPr/>
          <p:nvPr/>
        </p:nvSpPr>
        <p:spPr>
          <a:xfrm>
            <a:off x="119891" y="2401657"/>
            <a:ext cx="24482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Организаторы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AB8580-E802-4BFA-BF02-168AB0CE5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5" y="2399560"/>
            <a:ext cx="3463863" cy="261361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FC47308-76DB-4495-8791-4C314192D05D}"/>
              </a:ext>
            </a:extLst>
          </p:cNvPr>
          <p:cNvSpPr/>
          <p:nvPr/>
        </p:nvSpPr>
        <p:spPr>
          <a:xfrm>
            <a:off x="175419" y="3789040"/>
            <a:ext cx="23927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Участники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1CC426A-6C12-4D9F-B11E-8F1183F40752}"/>
              </a:ext>
            </a:extLst>
          </p:cNvPr>
          <p:cNvSpPr/>
          <p:nvPr/>
        </p:nvSpPr>
        <p:spPr>
          <a:xfrm>
            <a:off x="208955" y="5177270"/>
            <a:ext cx="5515173" cy="1564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Руководители образовательных учреждений г. Сочи, Ростовской области,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Санкт-Петербурга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Казани, Новосибирска, Ульяновска, Астрахани, Югорска (ХМАО-Югра) и др. регионов РФ.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47A4CAF-893B-4DA2-AEAF-D6740445297E}"/>
              </a:ext>
            </a:extLst>
          </p:cNvPr>
          <p:cNvSpPr/>
          <p:nvPr/>
        </p:nvSpPr>
        <p:spPr>
          <a:xfrm>
            <a:off x="2689608" y="2458455"/>
            <a:ext cx="39990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Редакция журнала </a:t>
            </a:r>
          </a:p>
          <a:p>
            <a:r>
              <a:rPr lang="ru-RU" sz="1600" dirty="0"/>
              <a:t>«УПРАВЛЕНИЕ </a:t>
            </a:r>
          </a:p>
          <a:p>
            <a:r>
              <a:rPr lang="ru-RU" sz="1600" dirty="0"/>
              <a:t>КАЧЕСТВОМ </a:t>
            </a:r>
          </a:p>
          <a:p>
            <a:r>
              <a:rPr lang="ru-RU" sz="1600" dirty="0"/>
              <a:t>ОБРАЗОВАНИЯ: </a:t>
            </a:r>
          </a:p>
          <a:p>
            <a:r>
              <a:rPr lang="ru-RU" sz="1600" dirty="0"/>
              <a:t>теория и практика эффективного администрирования»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Гимназия № 6, г. Сочи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Лицей № 410, г. С. - Петербург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1D2ED1-A17D-44AF-8C1C-AB5FBC21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98" y="1073106"/>
            <a:ext cx="2814059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DD484-C42A-4FDF-8780-4AC19E06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Диссеминация опыта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3019B-9368-4203-BA91-12CF7CE0C0B1}"/>
              </a:ext>
            </a:extLst>
          </p:cNvPr>
          <p:cNvSpPr txBox="1"/>
          <p:nvPr/>
        </p:nvSpPr>
        <p:spPr>
          <a:xfrm>
            <a:off x="323528" y="98072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Организация сетевого взаимодействия при организации профориентационной работы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62FF7-99C8-48AB-9792-06791C63A689}"/>
              </a:ext>
            </a:extLst>
          </p:cNvPr>
          <p:cNvSpPr txBox="1"/>
          <p:nvPr/>
        </p:nvSpPr>
        <p:spPr>
          <a:xfrm>
            <a:off x="323528" y="1663055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Школы (в т.ч. РФ)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Организации дополнительного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Организации среднего и высшего профессионального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Центр занятости населения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Предприятия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2C0052-4F3F-4EB5-9E2E-D5B118E3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23" y="3176379"/>
            <a:ext cx="3613475" cy="30532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6E0AA9-EBB8-4223-9853-2F315040E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560" y="3158489"/>
            <a:ext cx="4608512" cy="30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  <a:latin typeface="Palatino Linotype" pitchFamily="18" charset="0"/>
              </a:rPr>
              <a:t>Диссеминация опыта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10429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>
                <a:latin typeface="Palatino Linotype" pitchFamily="18" charset="0"/>
              </a:rPr>
              <a:t>Проведение семинара – практикума для руководителей ОО города Сочи «СОЗДАНИЕ ИННОВАЦИОННОЙ МОДЕЛИ ТЕХНОЛОГИЧЕСКОГО ОБУЧЕНИЯ В ШКОЛЕ»</a:t>
            </a:r>
          </a:p>
        </p:txBody>
      </p:sp>
      <p:pic>
        <p:nvPicPr>
          <p:cNvPr id="21508" name="Рисунок 3" descr="C:\Users\klass\Desktop\ПРОФОРИЕНТАЦИЯ 18-19\ДОД\Семинар АПРЕЛЬ 2019\СПТ семинар 1 день\WhatsApp Image 2019-04-10 at 17.28.20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357438"/>
            <a:ext cx="5935663" cy="407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>
                <a:solidFill>
                  <a:srgbClr val="C00000"/>
                </a:solidFill>
                <a:latin typeface="Palatino Linotype" pitchFamily="18" charset="0"/>
              </a:rPr>
              <a:t>ВТОРОЙ ДЕНЬ РАБОТЫ СЕМИНАРА-ПРАКТИКУМА</a:t>
            </a:r>
            <a:r>
              <a:rPr lang="ru-RU" sz="2200">
                <a:solidFill>
                  <a:srgbClr val="C00000"/>
                </a:solidFill>
                <a:latin typeface="Palatino Linotype" pitchFamily="18" charset="0"/>
              </a:rPr>
              <a:t/>
            </a:r>
            <a:br>
              <a:rPr lang="ru-RU" sz="220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ru-RU" sz="2200" b="1">
                <a:solidFill>
                  <a:srgbClr val="C00000"/>
                </a:solidFill>
                <a:latin typeface="Palatino Linotype" pitchFamily="18" charset="0"/>
              </a:rPr>
              <a:t>(на базе Сочинского профессионального техникума)</a:t>
            </a:r>
            <a:r>
              <a:rPr lang="ru-RU" sz="2400"/>
              <a:t/>
            </a:r>
            <a:br>
              <a:rPr lang="ru-RU" sz="2400"/>
            </a:br>
            <a:endParaRPr lang="ru-RU" sz="2200"/>
          </a:p>
        </p:txBody>
      </p:sp>
      <p:pic>
        <p:nvPicPr>
          <p:cNvPr id="23555" name="Рисунок 4" descr="C:\Users\klass\Desktop\ПРОФОРИЕНТАЦИЯ 18-19\ДОД\Семинар АПРЕЛЬ 2019\Семинар СПТ 2 день\WhatsApp Image 2019-04-16 at 13.55.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285875"/>
            <a:ext cx="5214937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3" descr="C:\Users\klass\Desktop\ПРОФОРИЕНТАЦИЯ 18-19\ДОД\Семинар АПРЕЛЬ 2019\Семинар СПТ 2 день\WhatsApp Image 2019-04-16 at 13.55.31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786063"/>
            <a:ext cx="4572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6AF29-F77B-4A3A-BC2A-4BE6C308B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31" y="298450"/>
            <a:ext cx="8339137" cy="611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достижения</a:t>
            </a:r>
          </a:p>
        </p:txBody>
      </p:sp>
      <p:pic>
        <p:nvPicPr>
          <p:cNvPr id="21507" name="Picture 2" descr="C:\Users\Безверхая ОВ\Desktop\конкурсы\2018 - 2019\итоги\Диплом победителя Школа - лаборатория инноваций.jpg">
            <a:extLst>
              <a:ext uri="{FF2B5EF4-FFF2-40B4-BE49-F238E27FC236}">
                <a16:creationId xmlns:a16="http://schemas.microsoft.com/office/drawing/2014/main" id="{1DF949E7-1DD8-40B4-8A5A-81295E519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7" y="404665"/>
            <a:ext cx="2723484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C:\Users\Безверхая ОВ\Desktop\конкурсы\2018 - 2019\итоги\победитель конкурса на лучшую организацию профориентационной работы.jpg">
            <a:extLst>
              <a:ext uri="{FF2B5EF4-FFF2-40B4-BE49-F238E27FC236}">
                <a16:creationId xmlns:a16="http://schemas.microsoft.com/office/drawing/2014/main" id="{C21B3115-C9E3-4A58-AFBC-229CDB45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21" y="908720"/>
            <a:ext cx="3084512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C:\Users\Безверхая ОВ\Desktop\конкурсы\2017-2018\итоги\профориент атор.jpg">
            <a:extLst>
              <a:ext uri="{FF2B5EF4-FFF2-40B4-BE49-F238E27FC236}">
                <a16:creationId xmlns:a16="http://schemas.microsoft.com/office/drawing/2014/main" id="{CB61F4E0-64B6-4A76-ABE1-856E1B75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36"/>
          <a:stretch>
            <a:fillRect/>
          </a:stretch>
        </p:blipFill>
        <p:spPr bwMode="auto">
          <a:xfrm>
            <a:off x="6344522" y="311497"/>
            <a:ext cx="26606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Безверхая ОВ\Desktop\победа профориентационный конкурс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04" t="-178736" r="-29152" b="-2360"/>
          <a:stretch/>
        </p:blipFill>
        <p:spPr bwMode="auto">
          <a:xfrm>
            <a:off x="-1461314" y="-3050762"/>
            <a:ext cx="5892505" cy="973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38BC2CCB-EA4C-4CF3-9E8E-7E8CEFD54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2531" name="Объект 5">
            <a:extLst>
              <a:ext uri="{FF2B5EF4-FFF2-40B4-BE49-F238E27FC236}">
                <a16:creationId xmlns:a16="http://schemas.microsoft.com/office/drawing/2014/main" id="{0831B332-35E5-43D0-B100-5C58870C0E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988" y="274638"/>
            <a:ext cx="7566025" cy="4525962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E2C6B8-733D-4573-8921-371AE3D64EA6}"/>
              </a:ext>
            </a:extLst>
          </p:cNvPr>
          <p:cNvSpPr/>
          <p:nvPr/>
        </p:nvSpPr>
        <p:spPr>
          <a:xfrm>
            <a:off x="323850" y="4652963"/>
            <a:ext cx="3743325" cy="193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</a:rPr>
              <a:t>Конкурс </a:t>
            </a:r>
          </a:p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</a:rPr>
              <a:t>педагогических </a:t>
            </a:r>
          </a:p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</a:rPr>
              <a:t>практик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6C886DE-1EE2-4094-90BA-1DE0B6CE3064}"/>
              </a:ext>
            </a:extLst>
          </p:cNvPr>
          <p:cNvSpPr/>
          <p:nvPr/>
        </p:nvSpPr>
        <p:spPr>
          <a:xfrm>
            <a:off x="5076825" y="4652963"/>
            <a:ext cx="3663950" cy="190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</a:rPr>
              <a:t>Профориентационные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</a:rPr>
              <a:t>практики гимназии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</a:rPr>
              <a:t>признаны в числе лучших в России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3794D6CA-0496-4964-9B12-8F539E7F5B05}"/>
              </a:ext>
            </a:extLst>
          </p:cNvPr>
          <p:cNvSpPr/>
          <p:nvPr/>
        </p:nvSpPr>
        <p:spPr>
          <a:xfrm>
            <a:off x="3635375" y="6092825"/>
            <a:ext cx="1800225" cy="36036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Palatino Linotype" pitchFamily="18" charset="0"/>
              </a:rPr>
              <a:t>Наши достижения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543AFB-1453-497E-A2F8-BD9C3088B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94310"/>
            <a:ext cx="3322712" cy="5231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AF07A8-68D0-4FBE-B84B-A24C2CA46CF4}"/>
              </a:ext>
            </a:extLst>
          </p:cNvPr>
          <p:cNvSpPr txBox="1"/>
          <p:nvPr/>
        </p:nvSpPr>
        <p:spPr>
          <a:xfrm>
            <a:off x="4572000" y="92497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Публикация материалов проекта</a:t>
            </a:r>
          </a:p>
        </p:txBody>
      </p:sp>
      <p:pic>
        <p:nvPicPr>
          <p:cNvPr id="2050" name="Picture 2" descr="C:\Users\Безверхая ОВ\Desktop\статья по профори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40073"/>
            <a:ext cx="3249700" cy="493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Задачи  проекта:</a:t>
            </a:r>
            <a:endParaRPr lang="ru-RU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Осуществить анализ российских и зарубежных исследований по проблематике проекта.</a:t>
            </a:r>
          </a:p>
          <a:p>
            <a:r>
              <a:rPr lang="ru-RU" sz="1600" dirty="0" smtClean="0"/>
              <a:t>Разработать </a:t>
            </a:r>
            <a:r>
              <a:rPr lang="ru-RU" sz="1600" dirty="0"/>
              <a:t>нормативно-правовое, организационно-управленческое обеспечение проекта.</a:t>
            </a:r>
          </a:p>
          <a:p>
            <a:r>
              <a:rPr lang="ru-RU" sz="1600" dirty="0" smtClean="0"/>
              <a:t>Создать </a:t>
            </a:r>
            <a:r>
              <a:rPr lang="ru-RU" sz="1600" dirty="0"/>
              <a:t>инфраструктуру для  модели.</a:t>
            </a:r>
          </a:p>
          <a:p>
            <a:r>
              <a:rPr lang="ru-RU" sz="1600" dirty="0" smtClean="0"/>
              <a:t>Разработать </a:t>
            </a:r>
            <a:r>
              <a:rPr lang="ru-RU" sz="1600" dirty="0"/>
              <a:t>научно – программное  и учебно-методическое обеспечения модели.</a:t>
            </a:r>
          </a:p>
          <a:p>
            <a:r>
              <a:rPr lang="ru-RU" sz="1600" dirty="0" smtClean="0"/>
              <a:t>Внедрить </a:t>
            </a:r>
            <a:r>
              <a:rPr lang="ru-RU" sz="1600" dirty="0"/>
              <a:t>модель управления ценностно – профессионального самоопределения учащихся на основе сценарного подхода.</a:t>
            </a:r>
          </a:p>
          <a:p>
            <a:r>
              <a:rPr lang="ru-RU" sz="1600" dirty="0" smtClean="0"/>
              <a:t>Расширить </a:t>
            </a:r>
            <a:r>
              <a:rPr lang="ru-RU" sz="1600" dirty="0"/>
              <a:t>сеть социальных партнеров для организации профессиональных проб. </a:t>
            </a:r>
          </a:p>
          <a:p>
            <a:r>
              <a:rPr lang="ru-RU" sz="1600" dirty="0" smtClean="0"/>
              <a:t>Распространить </a:t>
            </a:r>
            <a:r>
              <a:rPr lang="ru-RU" sz="1600" dirty="0"/>
              <a:t>опыт реализации проекта в другие образовательные </a:t>
            </a:r>
            <a:r>
              <a:rPr lang="ru-RU" sz="1600" dirty="0" smtClean="0"/>
              <a:t>организации</a:t>
            </a:r>
            <a:r>
              <a:rPr lang="ru-RU" sz="1600" dirty="0"/>
              <a:t>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4693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Инновационность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290638"/>
          <a:ext cx="8283327" cy="451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4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8905082"/>
              </p:ext>
            </p:extLst>
          </p:nvPr>
        </p:nvGraphicFramePr>
        <p:xfrm>
          <a:off x="107504" y="836712"/>
          <a:ext cx="89644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9854" y="161280"/>
            <a:ext cx="8459788" cy="67543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реализации модели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4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24743"/>
            <a:ext cx="1440160" cy="5232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1743054"/>
            <a:ext cx="1440160" cy="11818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36792" y="1217556"/>
            <a:ext cx="6336704" cy="2973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2996951"/>
            <a:ext cx="1440160" cy="28710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248" y="5939987"/>
            <a:ext cx="1440160" cy="801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7504" y="1124743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управления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96" y="205213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планирование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6512" y="609329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96" y="4077071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0682" y="1160157"/>
            <a:ext cx="628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целеполагания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89248" y="44624"/>
            <a:ext cx="8947248" cy="924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управления ценностно – профессиональным самоопределением учащихся на основе сценарного подхода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967373" y="1578698"/>
            <a:ext cx="6310302" cy="3211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002060"/>
                </a:solidFill>
              </a:rPr>
              <a:t>Администрация гимназии, творческая группа учителей,, сетевые партнеры, родительская общественность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5205146" y="2003509"/>
            <a:ext cx="3045918" cy="26596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</a:rPr>
              <a:t>О</a:t>
            </a:r>
            <a:r>
              <a:rPr lang="ru-RU" sz="800" dirty="0" smtClean="0">
                <a:solidFill>
                  <a:srgbClr val="002060"/>
                </a:solidFill>
              </a:rPr>
              <a:t>пределение комплекса мер коррекции непродуктивных сценариев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1967373" y="1957130"/>
            <a:ext cx="2388192" cy="25403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1985549" y="2312070"/>
            <a:ext cx="6344497" cy="28803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002060"/>
                </a:solidFill>
              </a:rPr>
              <a:t>Определение тактических,  стратегических целей по  организации деятельности</a:t>
            </a:r>
            <a:endParaRPr lang="ru-RU" sz="900" dirty="0">
              <a:solidFill>
                <a:srgbClr val="002060"/>
              </a:solidFill>
            </a:endParaRPr>
          </a:p>
        </p:txBody>
      </p:sp>
      <p:sp>
        <p:nvSpPr>
          <p:cNvPr id="100" name="Стрелка вправо 99"/>
          <p:cNvSpPr/>
          <p:nvPr/>
        </p:nvSpPr>
        <p:spPr>
          <a:xfrm>
            <a:off x="4739462" y="2122112"/>
            <a:ext cx="239522" cy="14401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1787261" y="1982071"/>
            <a:ext cx="2789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непродуктивных сценариев учащихся</a:t>
            </a: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945074" y="2692107"/>
            <a:ext cx="6315124" cy="2973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070200" y="2611935"/>
            <a:ext cx="628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блок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3433228" y="3072537"/>
            <a:ext cx="4837922" cy="40088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/>
              <a:t>Индивидуальное консультирование; Профдиагностика; профконсультирование; Профтренинги, Сопровождение индивидуальной траектории профессионального самоопределения учащихся</a:t>
            </a:r>
            <a:endParaRPr lang="ru-RU" sz="800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3380457" y="3536387"/>
            <a:ext cx="4879741" cy="37934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/>
              <a:t>Обучение педагогов, Обеспечение методическими пособиями, Разработка программ, методических рекомендаций, сценариев профориентационных мероприятий.</a:t>
            </a:r>
            <a:endParaRPr lang="ru-RU" sz="800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3376680" y="4321877"/>
            <a:ext cx="4883518" cy="41284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6" name="Двойная стрелка вверх/вниз 115"/>
          <p:cNvSpPr/>
          <p:nvPr/>
        </p:nvSpPr>
        <p:spPr>
          <a:xfrm>
            <a:off x="3826192" y="4149079"/>
            <a:ext cx="150208" cy="212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2073419" y="3081822"/>
            <a:ext cx="1036342" cy="40088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2090644" y="3496140"/>
            <a:ext cx="1036342" cy="37934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2082551" y="4325071"/>
            <a:ext cx="1036342" cy="41923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20" name="Стрелка вправо 119"/>
          <p:cNvSpPr/>
          <p:nvPr/>
        </p:nvSpPr>
        <p:spPr>
          <a:xfrm>
            <a:off x="3159217" y="3245749"/>
            <a:ext cx="207781" cy="13362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21" name="TextBox 120"/>
          <p:cNvSpPr txBox="1"/>
          <p:nvPr/>
        </p:nvSpPr>
        <p:spPr>
          <a:xfrm>
            <a:off x="2051266" y="3062311"/>
            <a:ext cx="107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поддержка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071078" y="3499671"/>
            <a:ext cx="1069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051720" y="4371292"/>
            <a:ext cx="106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358003" y="4385204"/>
            <a:ext cx="4903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всех участников образовательного процесса, использование возможностей </a:t>
            </a:r>
            <a:r>
              <a:rPr lang="ru-RU" sz="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соцсетей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сайт гимназии, работа ср СМИ</a:t>
            </a:r>
            <a:endParaRPr lang="ru-RU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Стрелка вправо 130"/>
          <p:cNvSpPr/>
          <p:nvPr/>
        </p:nvSpPr>
        <p:spPr>
          <a:xfrm>
            <a:off x="3131840" y="3992308"/>
            <a:ext cx="207781" cy="13362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3" name="Стрелка вправо 132"/>
          <p:cNvSpPr/>
          <p:nvPr/>
        </p:nvSpPr>
        <p:spPr>
          <a:xfrm>
            <a:off x="3131840" y="4456275"/>
            <a:ext cx="207781" cy="13362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4" name="Двойная стрелка вверх/вниз 133"/>
          <p:cNvSpPr/>
          <p:nvPr/>
        </p:nvSpPr>
        <p:spPr>
          <a:xfrm>
            <a:off x="3938716" y="3805421"/>
            <a:ext cx="150208" cy="19941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2073300" y="4797151"/>
            <a:ext cx="6315124" cy="2973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2011655" y="4735576"/>
            <a:ext cx="628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блок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5439217" y="5196692"/>
            <a:ext cx="2949207" cy="3925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063136" y="5196692"/>
            <a:ext cx="2941840" cy="3925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39" name="TextBox 138"/>
          <p:cNvSpPr txBox="1"/>
          <p:nvPr/>
        </p:nvSpPr>
        <p:spPr>
          <a:xfrm>
            <a:off x="2063134" y="5157191"/>
            <a:ext cx="2941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нормативно-правовой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5069596" y="5661767"/>
            <a:ext cx="3240360" cy="2160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2063136" y="5661247"/>
            <a:ext cx="2941840" cy="2160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3" name="TextBox 142"/>
          <p:cNvSpPr txBox="1"/>
          <p:nvPr/>
        </p:nvSpPr>
        <p:spPr>
          <a:xfrm>
            <a:off x="5447511" y="5211632"/>
            <a:ext cx="294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сетевых партнеров  из числа организаций и предприятий города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063136" y="5631049"/>
            <a:ext cx="2941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–техническая поддержка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054996" y="5583564"/>
            <a:ext cx="334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определение механизмов взаимодействия с партнерами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2090644" y="5944633"/>
            <a:ext cx="6315124" cy="2973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TextBox 146"/>
          <p:cNvSpPr txBox="1"/>
          <p:nvPr/>
        </p:nvSpPr>
        <p:spPr>
          <a:xfrm>
            <a:off x="2140664" y="5873085"/>
            <a:ext cx="628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Контрольно-рефлексивный блок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5439217" y="6348820"/>
            <a:ext cx="2949207" cy="3925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2063136" y="6348820"/>
            <a:ext cx="2941840" cy="3925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50" name="TextBox 149"/>
          <p:cNvSpPr txBox="1"/>
          <p:nvPr/>
        </p:nvSpPr>
        <p:spPr>
          <a:xfrm>
            <a:off x="2063134" y="6309319"/>
            <a:ext cx="294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мониторингов в соответствии с разработанными критериями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447511" y="6363760"/>
            <a:ext cx="294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дневников профессионального самоопределения учащихся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Двойная стрелка влево/вправо 151"/>
          <p:cNvSpPr/>
          <p:nvPr/>
        </p:nvSpPr>
        <p:spPr>
          <a:xfrm>
            <a:off x="5031357" y="6436796"/>
            <a:ext cx="404739" cy="232563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cxnSp>
        <p:nvCxnSpPr>
          <p:cNvPr id="158" name="Соединительная линия уступом 157"/>
          <p:cNvCxnSpPr>
            <a:stCxn id="5" idx="3"/>
            <a:endCxn id="146" idx="1"/>
          </p:cNvCxnSpPr>
          <p:nvPr/>
        </p:nvCxnSpPr>
        <p:spPr>
          <a:xfrm>
            <a:off x="1547664" y="1386353"/>
            <a:ext cx="542980" cy="4706942"/>
          </a:xfrm>
          <a:prstGeom prst="bentConnector3">
            <a:avLst/>
          </a:prstGeom>
          <a:ln w="2857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>
            <a:endCxn id="9" idx="1"/>
          </p:cNvCxnSpPr>
          <p:nvPr/>
        </p:nvCxnSpPr>
        <p:spPr>
          <a:xfrm>
            <a:off x="1695554" y="1366218"/>
            <a:ext cx="2412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>
            <a:off x="1832062" y="3033802"/>
            <a:ext cx="2412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1810482" y="4941167"/>
            <a:ext cx="2412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4" name="Соединительная линия уступом 163"/>
          <p:cNvCxnSpPr>
            <a:stCxn id="148" idx="3"/>
            <a:endCxn id="9" idx="3"/>
          </p:cNvCxnSpPr>
          <p:nvPr/>
        </p:nvCxnSpPr>
        <p:spPr>
          <a:xfrm flipH="1" flipV="1">
            <a:off x="8273496" y="1366218"/>
            <a:ext cx="114928" cy="5178876"/>
          </a:xfrm>
          <a:prstGeom prst="bentConnector3">
            <a:avLst>
              <a:gd name="adj1" fmla="val -198907"/>
            </a:avLst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>
            <a:endCxn id="107" idx="3"/>
          </p:cNvCxnSpPr>
          <p:nvPr/>
        </p:nvCxnSpPr>
        <p:spPr>
          <a:xfrm flipH="1">
            <a:off x="8260198" y="2836123"/>
            <a:ext cx="226814" cy="46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flipH="1">
            <a:off x="8388424" y="4936521"/>
            <a:ext cx="226814" cy="46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324" y="3894936"/>
            <a:ext cx="1060796" cy="42066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2071078" y="3909318"/>
            <a:ext cx="1069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поддержка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3368368" y="3917596"/>
            <a:ext cx="4902781" cy="37934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Учебная детальность, внеурочная деятельность, </a:t>
            </a:r>
            <a:r>
              <a:rPr lang="ru-RU" sz="800" dirty="0" err="1" smtClean="0"/>
              <a:t>внеучебная</a:t>
            </a:r>
            <a:r>
              <a:rPr lang="ru-RU" sz="800" dirty="0" smtClean="0"/>
              <a:t> деятельность, дополнительное образование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7081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2339752" y="785794"/>
          <a:ext cx="6624736" cy="588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5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250825" y="5084763"/>
            <a:ext cx="3600450" cy="1584325"/>
          </a:xfrm>
          <a:prstGeom prst="wedgeEllipseCallout">
            <a:avLst>
              <a:gd name="adj1" fmla="val 86514"/>
              <a:gd name="adj2" fmla="val -1069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hlinkClick r:id="rId8" action="ppaction://hlinkpres?slideindex=1&amp;slidetitle="/>
              </a:rPr>
              <a:t>Использование технологии погружения в предметах учебного плана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250825" y="1844675"/>
            <a:ext cx="3600450" cy="1871663"/>
          </a:xfrm>
          <a:prstGeom prst="wedgeEllipseCallout">
            <a:avLst>
              <a:gd name="adj1" fmla="val 68576"/>
              <a:gd name="adj2" fmla="val -171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Мероприятия </a:t>
            </a:r>
            <a:r>
              <a:rPr lang="ru-RU" sz="1400" b="1" dirty="0" err="1" smtClean="0">
                <a:solidFill>
                  <a:srgbClr val="002060"/>
                </a:solidFill>
              </a:rPr>
              <a:t>профориентационной</a:t>
            </a:r>
            <a:r>
              <a:rPr lang="ru-RU" sz="1400" b="1" dirty="0" smtClean="0">
                <a:solidFill>
                  <a:srgbClr val="002060"/>
                </a:solidFill>
              </a:rPr>
              <a:t> направленности;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Психологическая диагностика и психологические тренинги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107950" y="3573463"/>
            <a:ext cx="3600450" cy="1584325"/>
          </a:xfrm>
          <a:prstGeom prst="wedgeEllipseCallout">
            <a:avLst>
              <a:gd name="adj1" fmla="val 82842"/>
              <a:gd name="adj2" fmla="val -603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Программы психолого-педагогического сопровождения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«Тропинка к своему Я»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«Правовой клуб «Успех»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129201" y="91767"/>
            <a:ext cx="3600450" cy="1773238"/>
          </a:xfrm>
          <a:prstGeom prst="wedgeEllipseCallout">
            <a:avLst>
              <a:gd name="adj1" fmla="val 81924"/>
              <a:gd name="adj2" fmla="val 398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Кружки и секции различной направленности;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- профессиональные пробы.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1886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Педагогическая поддержка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4699" y="405191"/>
            <a:ext cx="2015990" cy="3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500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251255" y="260048"/>
            <a:ext cx="3384197" cy="5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dirty="0"/>
              <a:t>Диагностика профессиональных предпочтений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684699" y="1185389"/>
            <a:ext cx="3458025" cy="323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/>
              <a:t>Индивидуальное консультирование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1925491" y="1988155"/>
            <a:ext cx="3599728" cy="5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/>
              <a:t>Определение сценариев профориентационной работы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3348474" y="2852965"/>
            <a:ext cx="3455644" cy="5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dirty="0"/>
              <a:t>Составление маршрута реализации сценария 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4501148" y="3716263"/>
            <a:ext cx="3958153" cy="784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/>
              <a:t>Диагностика, оценка результатов и  корректировка целей  для реализации следующего сценария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5814579" y="5005918"/>
            <a:ext cx="3149613" cy="5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dirty="0"/>
              <a:t> Разработка следующего сценария</a:t>
            </a:r>
          </a:p>
        </p:txBody>
      </p:sp>
      <p:sp>
        <p:nvSpPr>
          <p:cNvPr id="2" name="AutoShape 14"/>
          <p:cNvSpPr>
            <a:spLocks noChangeArrowheads="1"/>
          </p:cNvSpPr>
          <p:nvPr/>
        </p:nvSpPr>
        <p:spPr bwMode="auto">
          <a:xfrm rot="19975376">
            <a:off x="4049355" y="-140299"/>
            <a:ext cx="566410" cy="1768673"/>
          </a:xfrm>
          <a:prstGeom prst="curvedLeftArrow">
            <a:avLst>
              <a:gd name="adj1" fmla="val 98566"/>
              <a:gd name="adj2" fmla="val 1971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sp>
        <p:nvSpPr>
          <p:cNvPr id="16397" name="AutoShape 15"/>
          <p:cNvSpPr>
            <a:spLocks noChangeArrowheads="1"/>
          </p:cNvSpPr>
          <p:nvPr/>
        </p:nvSpPr>
        <p:spPr bwMode="auto">
          <a:xfrm rot="-3140354">
            <a:off x="5476081" y="1117936"/>
            <a:ext cx="433917" cy="1770690"/>
          </a:xfrm>
          <a:prstGeom prst="curvedLeftArrow">
            <a:avLst>
              <a:gd name="adj1" fmla="val 81628"/>
              <a:gd name="adj2" fmla="val 16323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sp>
        <p:nvSpPr>
          <p:cNvPr id="16398" name="AutoShape 16"/>
          <p:cNvSpPr>
            <a:spLocks noChangeArrowheads="1"/>
          </p:cNvSpPr>
          <p:nvPr/>
        </p:nvSpPr>
        <p:spPr bwMode="auto">
          <a:xfrm rot="-3140354">
            <a:off x="8186312" y="3876280"/>
            <a:ext cx="288774" cy="1626605"/>
          </a:xfrm>
          <a:prstGeom prst="curvedLeftArrow">
            <a:avLst>
              <a:gd name="adj1" fmla="val 112674"/>
              <a:gd name="adj2" fmla="val 22531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sp>
        <p:nvSpPr>
          <p:cNvPr id="16399" name="AutoShape 17"/>
          <p:cNvSpPr>
            <a:spLocks noChangeArrowheads="1"/>
          </p:cNvSpPr>
          <p:nvPr/>
        </p:nvSpPr>
        <p:spPr bwMode="auto">
          <a:xfrm rot="-3140354">
            <a:off x="7410790" y="2472105"/>
            <a:ext cx="359833" cy="1844518"/>
          </a:xfrm>
          <a:prstGeom prst="curvedLeftArrow">
            <a:avLst>
              <a:gd name="adj1" fmla="val 102537"/>
              <a:gd name="adj2" fmla="val 2050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sp>
        <p:nvSpPr>
          <p:cNvPr id="16400" name="Text Box 18"/>
          <p:cNvSpPr txBox="1">
            <a:spLocks noChangeArrowheads="1"/>
          </p:cNvSpPr>
          <p:nvPr/>
        </p:nvSpPr>
        <p:spPr bwMode="auto">
          <a:xfrm>
            <a:off x="6012160" y="1142796"/>
            <a:ext cx="2952032" cy="132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Индивидуальная </a:t>
            </a:r>
            <a:r>
              <a:rPr lang="ru-RU" altLang="ru-RU" sz="2000" b="1" dirty="0">
                <a:solidFill>
                  <a:srgbClr val="C00000"/>
                </a:solidFill>
              </a:rPr>
              <a:t>траектория профессионального самоопределения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67" y="3457431"/>
            <a:ext cx="20796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6833" y="5157192"/>
            <a:ext cx="1810432" cy="133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C:\Users\Безверхая ОВ\Desktop\фотографии\9 мая 2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667" y="5157192"/>
            <a:ext cx="1907193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13886" y="118931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Схема использования сценарного подхода</a:t>
            </a:r>
          </a:p>
        </p:txBody>
      </p:sp>
    </p:spTree>
    <p:extLst>
      <p:ext uri="{BB962C8B-B14F-4D97-AF65-F5344CB8AC3E}">
        <p14:creationId xmlns:p14="http://schemas.microsoft.com/office/powerpoint/2010/main" val="18810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6699"/>
            <a:ext cx="8443969" cy="1025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взаимодействие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538192"/>
            <a:ext cx="1224136" cy="4752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Школьный центр дополнительного образования «</a:t>
            </a:r>
            <a:r>
              <a:rPr lang="ru-RU" dirty="0" err="1" smtClean="0"/>
              <a:t>РОСТок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(кружки и секции различной направленности (ЦДО)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619672" y="1520788"/>
            <a:ext cx="2304256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ЦПДК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619672" y="2407168"/>
            <a:ext cx="2304256" cy="6396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29225" y="3212976"/>
            <a:ext cx="2304256" cy="16375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занятости населения г. Сочи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Общественная организация «Форма жизни»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629225" y="4941168"/>
            <a:ext cx="2304256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СПО, ВПО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248504" y="1507107"/>
            <a:ext cx="2932127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Психолого-педагогическое сопровождение самоопределение детей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249787" y="2340235"/>
            <a:ext cx="2980663" cy="77355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возможностей (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профориентационный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практкум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248504" y="3280383"/>
            <a:ext cx="3024334" cy="15027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Информирование;</a:t>
            </a:r>
          </a:p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профтестирование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профбеседы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профтренинги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283968" y="4977172"/>
            <a:ext cx="2980664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 открытых дверей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Совместные встречи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29225" y="5841268"/>
            <a:ext cx="2355306" cy="7560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г. Сочи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318928" y="5881279"/>
            <a:ext cx="2932126" cy="6760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«Профессиональные пробы»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Схема 14"/>
          <p:cNvGraphicFramePr/>
          <p:nvPr>
            <p:extLst/>
          </p:nvPr>
        </p:nvGraphicFramePr>
        <p:xfrm>
          <a:off x="7072330" y="1520788"/>
          <a:ext cx="1915822" cy="503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4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74295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18437</TotalTime>
  <Words>702</Words>
  <Application>Microsoft Office PowerPoint</Application>
  <PresentationFormat>Экран (4:3)</PresentationFormat>
  <Paragraphs>132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Palatino Linotype</vt:lpstr>
      <vt:lpstr>Times New Roman</vt:lpstr>
      <vt:lpstr>Diseño predeterminado</vt:lpstr>
      <vt:lpstr>Муниципальное общеобразовательное бюджетное учреждение  гимназия № 6 г. Сочи</vt:lpstr>
      <vt:lpstr>Задачи  проекта:</vt:lpstr>
      <vt:lpstr>Инновационность</vt:lpstr>
      <vt:lpstr>Создание условий для реализации модели</vt:lpstr>
      <vt:lpstr>Презентация PowerPoint</vt:lpstr>
      <vt:lpstr>Презентация PowerPoint</vt:lpstr>
      <vt:lpstr>Презентация PowerPoint</vt:lpstr>
      <vt:lpstr>Сетевое взаимодействие  </vt:lpstr>
      <vt:lpstr>Презентация PowerPoint</vt:lpstr>
      <vt:lpstr>IV Региональный чемпионат «Молодые профессионалы» WorldSkills Russia</vt:lpstr>
      <vt:lpstr>Диссеминация опыта</vt:lpstr>
      <vt:lpstr>Диссеминация опыта</vt:lpstr>
      <vt:lpstr>Диссеминация опыта</vt:lpstr>
      <vt:lpstr>ВТОРОЙ ДЕНЬ РАБОТЫ СЕМИНАРА-ПРАКТИКУМА (на базе Сочинского профессионального техникума) </vt:lpstr>
      <vt:lpstr>Наши достижения</vt:lpstr>
      <vt:lpstr>Презентация PowerPoint</vt:lpstr>
      <vt:lpstr>Наши достижения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81</cp:lastModifiedBy>
  <cp:revision>784</cp:revision>
  <dcterms:created xsi:type="dcterms:W3CDTF">2010-05-23T14:28:12Z</dcterms:created>
  <dcterms:modified xsi:type="dcterms:W3CDTF">2021-01-19T13:07:07Z</dcterms:modified>
</cp:coreProperties>
</file>