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76" r:id="rId4"/>
    <p:sldId id="277" r:id="rId5"/>
    <p:sldId id="270" r:id="rId6"/>
    <p:sldId id="273" r:id="rId7"/>
    <p:sldId id="275" r:id="rId8"/>
    <p:sldId id="263" r:id="rId9"/>
    <p:sldId id="264" r:id="rId10"/>
    <p:sldId id="27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0F2741"/>
    <a:srgbClr val="001736"/>
    <a:srgbClr val="173A8D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EFA19-93D5-49C5-8282-C981348AFB28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C03FDF12-EDD7-45FF-9CE0-4D631F39B859}">
      <dgm:prSet phldrT="[Текст]" custT="1"/>
      <dgm:spPr/>
      <dgm:t>
        <a:bodyPr/>
        <a:lstStyle/>
        <a:p>
          <a:r>
            <a:rPr lang="ru-RU" sz="900" dirty="0"/>
            <a:t>Сайт ДОО</a:t>
          </a:r>
          <a:endParaRPr lang="en-US" sz="900" dirty="0"/>
        </a:p>
        <a:p>
          <a:r>
            <a:rPr lang="en-US" sz="900" dirty="0"/>
            <a:t>(</a:t>
          </a:r>
          <a:r>
            <a:rPr lang="ru-RU" sz="900" dirty="0"/>
            <a:t>форум «Давайте обсудим вместе» </a:t>
          </a:r>
        </a:p>
        <a:p>
          <a:r>
            <a:rPr lang="ru-RU" sz="900" dirty="0"/>
            <a:t>вопрос-ответ)</a:t>
          </a:r>
        </a:p>
      </dgm:t>
    </dgm:pt>
    <dgm:pt modelId="{122161ED-46C6-45B0-8204-AE4519ED4D84}" type="parTrans" cxnId="{995152B3-AC35-4542-9155-71090DF42E4F}">
      <dgm:prSet/>
      <dgm:spPr/>
      <dgm:t>
        <a:bodyPr/>
        <a:lstStyle/>
        <a:p>
          <a:endParaRPr lang="ru-RU"/>
        </a:p>
      </dgm:t>
    </dgm:pt>
    <dgm:pt modelId="{F860B700-3394-426B-A28D-F00AF3D25FD9}" type="sibTrans" cxnId="{995152B3-AC35-4542-9155-71090DF42E4F}">
      <dgm:prSet/>
      <dgm:spPr/>
      <dgm:t>
        <a:bodyPr/>
        <a:lstStyle/>
        <a:p>
          <a:endParaRPr lang="ru-RU"/>
        </a:p>
      </dgm:t>
    </dgm:pt>
    <dgm:pt modelId="{71740F1C-A5E7-4B42-81A1-99A5D74DAD31}">
      <dgm:prSet phldrT="[Текст]" custT="1"/>
      <dgm:spPr/>
      <dgm:t>
        <a:bodyPr/>
        <a:lstStyle/>
        <a:p>
          <a:r>
            <a:rPr lang="ru-RU" sz="900" dirty="0"/>
            <a:t>Приложение </a:t>
          </a:r>
          <a:r>
            <a:rPr lang="en-US" sz="1100" dirty="0" err="1"/>
            <a:t>WhatsApp</a:t>
          </a:r>
          <a:endParaRPr lang="ru-RU" sz="1100" dirty="0"/>
        </a:p>
      </dgm:t>
    </dgm:pt>
    <dgm:pt modelId="{7191D539-7FCF-4C9D-BB58-60AEBCC1DFDD}" type="parTrans" cxnId="{AF722FA1-8093-47A2-8F84-9DAA22C4DE53}">
      <dgm:prSet/>
      <dgm:spPr/>
      <dgm:t>
        <a:bodyPr/>
        <a:lstStyle/>
        <a:p>
          <a:endParaRPr lang="ru-RU"/>
        </a:p>
      </dgm:t>
    </dgm:pt>
    <dgm:pt modelId="{8496253F-6F32-4FE5-8C47-1C77889BA7A3}" type="sibTrans" cxnId="{AF722FA1-8093-47A2-8F84-9DAA22C4DE53}">
      <dgm:prSet/>
      <dgm:spPr/>
      <dgm:t>
        <a:bodyPr/>
        <a:lstStyle/>
        <a:p>
          <a:endParaRPr lang="ru-RU"/>
        </a:p>
      </dgm:t>
    </dgm:pt>
    <dgm:pt modelId="{592F1160-65AA-4289-B2EB-6B34A7405028}">
      <dgm:prSet/>
      <dgm:spPr/>
      <dgm:t>
        <a:bodyPr/>
        <a:lstStyle/>
        <a:p>
          <a:r>
            <a:rPr lang="ru-RU"/>
            <a:t>Социальные сети (Vkontakte, Odnoklassniki).</a:t>
          </a:r>
        </a:p>
      </dgm:t>
    </dgm:pt>
    <dgm:pt modelId="{D48DEB74-76E8-4D15-B510-6238938D1B29}" type="parTrans" cxnId="{FE8A877E-2E18-4BA5-8417-B73A15F5FFC5}">
      <dgm:prSet/>
      <dgm:spPr/>
      <dgm:t>
        <a:bodyPr/>
        <a:lstStyle/>
        <a:p>
          <a:endParaRPr lang="ru-RU"/>
        </a:p>
      </dgm:t>
    </dgm:pt>
    <dgm:pt modelId="{F3741E6A-D6DD-4F6B-B636-B6037996EBCC}" type="sibTrans" cxnId="{FE8A877E-2E18-4BA5-8417-B73A15F5FFC5}">
      <dgm:prSet/>
      <dgm:spPr/>
      <dgm:t>
        <a:bodyPr/>
        <a:lstStyle/>
        <a:p>
          <a:endParaRPr lang="ru-RU"/>
        </a:p>
      </dgm:t>
    </dgm:pt>
    <dgm:pt modelId="{B3DF2F96-4CEA-4742-A340-D61F5BAD0011}" type="pres">
      <dgm:prSet presAssocID="{0E8EFA19-93D5-49C5-8282-C981348AFB28}" presName="compositeShape" presStyleCnt="0">
        <dgm:presLayoutVars>
          <dgm:dir/>
          <dgm:resizeHandles/>
        </dgm:presLayoutVars>
      </dgm:prSet>
      <dgm:spPr/>
    </dgm:pt>
    <dgm:pt modelId="{59461611-E48A-4ABC-A0A3-8D73C5334A57}" type="pres">
      <dgm:prSet presAssocID="{0E8EFA19-93D5-49C5-8282-C981348AFB28}" presName="pyramid" presStyleLbl="node1" presStyleIdx="0" presStyleCnt="1"/>
      <dgm:spPr/>
    </dgm:pt>
    <dgm:pt modelId="{CBF92FA3-80B1-4E26-9EE4-79848C601D68}" type="pres">
      <dgm:prSet presAssocID="{0E8EFA19-93D5-49C5-8282-C981348AFB28}" presName="theList" presStyleCnt="0"/>
      <dgm:spPr/>
    </dgm:pt>
    <dgm:pt modelId="{6E643A19-6B68-4573-B324-39EE331E2475}" type="pres">
      <dgm:prSet presAssocID="{C03FDF12-EDD7-45FF-9CE0-4D631F39B859}" presName="aNode" presStyleLbl="fgAcc1" presStyleIdx="0" presStyleCnt="3" custScaleY="141712">
        <dgm:presLayoutVars>
          <dgm:bulletEnabled val="1"/>
        </dgm:presLayoutVars>
      </dgm:prSet>
      <dgm:spPr/>
    </dgm:pt>
    <dgm:pt modelId="{ECE64240-3360-44C6-813B-0A105F9087EA}" type="pres">
      <dgm:prSet presAssocID="{C03FDF12-EDD7-45FF-9CE0-4D631F39B859}" presName="aSpace" presStyleCnt="0"/>
      <dgm:spPr/>
    </dgm:pt>
    <dgm:pt modelId="{EEFA8499-E5AE-4E42-B928-B4989EC87F41}" type="pres">
      <dgm:prSet presAssocID="{592F1160-65AA-4289-B2EB-6B34A7405028}" presName="aNode" presStyleLbl="fgAcc1" presStyleIdx="1" presStyleCnt="3">
        <dgm:presLayoutVars>
          <dgm:bulletEnabled val="1"/>
        </dgm:presLayoutVars>
      </dgm:prSet>
      <dgm:spPr/>
    </dgm:pt>
    <dgm:pt modelId="{B949CE12-BCCF-4363-88D7-E37BAFA0ABCE}" type="pres">
      <dgm:prSet presAssocID="{592F1160-65AA-4289-B2EB-6B34A7405028}" presName="aSpace" presStyleCnt="0"/>
      <dgm:spPr/>
    </dgm:pt>
    <dgm:pt modelId="{8FBE6C5F-A246-4DD4-BBF5-B8939F8E289E}" type="pres">
      <dgm:prSet presAssocID="{71740F1C-A5E7-4B42-81A1-99A5D74DAD31}" presName="aNode" presStyleLbl="fgAcc1" presStyleIdx="2" presStyleCnt="3">
        <dgm:presLayoutVars>
          <dgm:bulletEnabled val="1"/>
        </dgm:presLayoutVars>
      </dgm:prSet>
      <dgm:spPr/>
    </dgm:pt>
    <dgm:pt modelId="{5D84EC24-83BE-41EB-A0A3-F4AC14989BCC}" type="pres">
      <dgm:prSet presAssocID="{71740F1C-A5E7-4B42-81A1-99A5D74DAD31}" presName="aSpace" presStyleCnt="0"/>
      <dgm:spPr/>
    </dgm:pt>
  </dgm:ptLst>
  <dgm:cxnLst>
    <dgm:cxn modelId="{FE8A877E-2E18-4BA5-8417-B73A15F5FFC5}" srcId="{0E8EFA19-93D5-49C5-8282-C981348AFB28}" destId="{592F1160-65AA-4289-B2EB-6B34A7405028}" srcOrd="1" destOrd="0" parTransId="{D48DEB74-76E8-4D15-B510-6238938D1B29}" sibTransId="{F3741E6A-D6DD-4F6B-B636-B6037996EBCC}"/>
    <dgm:cxn modelId="{65F7F28C-3C20-4E1D-A65B-FDE8B14DC05A}" type="presOf" srcId="{71740F1C-A5E7-4B42-81A1-99A5D74DAD31}" destId="{8FBE6C5F-A246-4DD4-BBF5-B8939F8E289E}" srcOrd="0" destOrd="0" presId="urn:microsoft.com/office/officeart/2005/8/layout/pyramid2"/>
    <dgm:cxn modelId="{AF722FA1-8093-47A2-8F84-9DAA22C4DE53}" srcId="{0E8EFA19-93D5-49C5-8282-C981348AFB28}" destId="{71740F1C-A5E7-4B42-81A1-99A5D74DAD31}" srcOrd="2" destOrd="0" parTransId="{7191D539-7FCF-4C9D-BB58-60AEBCC1DFDD}" sibTransId="{8496253F-6F32-4FE5-8C47-1C77889BA7A3}"/>
    <dgm:cxn modelId="{8EB7E4A5-DDA9-4F3D-A338-E1576E85A568}" type="presOf" srcId="{0E8EFA19-93D5-49C5-8282-C981348AFB28}" destId="{B3DF2F96-4CEA-4742-A340-D61F5BAD0011}" srcOrd="0" destOrd="0" presId="urn:microsoft.com/office/officeart/2005/8/layout/pyramid2"/>
    <dgm:cxn modelId="{9B9E28A7-734E-4BB4-BA77-C6C39F5EFBC0}" type="presOf" srcId="{C03FDF12-EDD7-45FF-9CE0-4D631F39B859}" destId="{6E643A19-6B68-4573-B324-39EE331E2475}" srcOrd="0" destOrd="0" presId="urn:microsoft.com/office/officeart/2005/8/layout/pyramid2"/>
    <dgm:cxn modelId="{995152B3-AC35-4542-9155-71090DF42E4F}" srcId="{0E8EFA19-93D5-49C5-8282-C981348AFB28}" destId="{C03FDF12-EDD7-45FF-9CE0-4D631F39B859}" srcOrd="0" destOrd="0" parTransId="{122161ED-46C6-45B0-8204-AE4519ED4D84}" sibTransId="{F860B700-3394-426B-A28D-F00AF3D25FD9}"/>
    <dgm:cxn modelId="{E4997FDB-37D9-4EC6-B6C5-E765C2183FEC}" type="presOf" srcId="{592F1160-65AA-4289-B2EB-6B34A7405028}" destId="{EEFA8499-E5AE-4E42-B928-B4989EC87F41}" srcOrd="0" destOrd="0" presId="urn:microsoft.com/office/officeart/2005/8/layout/pyramid2"/>
    <dgm:cxn modelId="{156B9CCE-BD21-4F4F-AC00-6C78641404A9}" type="presParOf" srcId="{B3DF2F96-4CEA-4742-A340-D61F5BAD0011}" destId="{59461611-E48A-4ABC-A0A3-8D73C5334A57}" srcOrd="0" destOrd="0" presId="urn:microsoft.com/office/officeart/2005/8/layout/pyramid2"/>
    <dgm:cxn modelId="{EE218398-4EDB-43BB-A0D6-E2EEBA73E45C}" type="presParOf" srcId="{B3DF2F96-4CEA-4742-A340-D61F5BAD0011}" destId="{CBF92FA3-80B1-4E26-9EE4-79848C601D68}" srcOrd="1" destOrd="0" presId="urn:microsoft.com/office/officeart/2005/8/layout/pyramid2"/>
    <dgm:cxn modelId="{C70743B3-87D2-42CB-96F8-7890EE6634AE}" type="presParOf" srcId="{CBF92FA3-80B1-4E26-9EE4-79848C601D68}" destId="{6E643A19-6B68-4573-B324-39EE331E2475}" srcOrd="0" destOrd="0" presId="urn:microsoft.com/office/officeart/2005/8/layout/pyramid2"/>
    <dgm:cxn modelId="{B09D8A68-A278-48B9-8E77-FDF74FB31CC2}" type="presParOf" srcId="{CBF92FA3-80B1-4E26-9EE4-79848C601D68}" destId="{ECE64240-3360-44C6-813B-0A105F9087EA}" srcOrd="1" destOrd="0" presId="urn:microsoft.com/office/officeart/2005/8/layout/pyramid2"/>
    <dgm:cxn modelId="{19310E81-79AC-4EE6-81EE-93B76CA77B61}" type="presParOf" srcId="{CBF92FA3-80B1-4E26-9EE4-79848C601D68}" destId="{EEFA8499-E5AE-4E42-B928-B4989EC87F41}" srcOrd="2" destOrd="0" presId="urn:microsoft.com/office/officeart/2005/8/layout/pyramid2"/>
    <dgm:cxn modelId="{13076469-FE15-4671-8E23-2A6C43F5D1DB}" type="presParOf" srcId="{CBF92FA3-80B1-4E26-9EE4-79848C601D68}" destId="{B949CE12-BCCF-4363-88D7-E37BAFA0ABCE}" srcOrd="3" destOrd="0" presId="urn:microsoft.com/office/officeart/2005/8/layout/pyramid2"/>
    <dgm:cxn modelId="{A955947C-AFBF-4A6A-99F1-7EB4E955D6A7}" type="presParOf" srcId="{CBF92FA3-80B1-4E26-9EE4-79848C601D68}" destId="{8FBE6C5F-A246-4DD4-BBF5-B8939F8E289E}" srcOrd="4" destOrd="0" presId="urn:microsoft.com/office/officeart/2005/8/layout/pyramid2"/>
    <dgm:cxn modelId="{3D9084CA-3DB0-4957-979B-4AEAAB05A57E}" type="presParOf" srcId="{CBF92FA3-80B1-4E26-9EE4-79848C601D68}" destId="{5D84EC24-83BE-41EB-A0A3-F4AC14989BC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A7AFC-97F0-4979-9678-F73ED8DC9CAF}" type="doc">
      <dgm:prSet loTypeId="urn:microsoft.com/office/officeart/2005/8/layout/process4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F650911-3C03-4AE1-BBA8-4EFF6404FD8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СИСТЕМНЫЙ ПОДХОД</a:t>
          </a:r>
        </a:p>
      </dgm:t>
    </dgm:pt>
    <dgm:pt modelId="{09BB6A2B-5D83-487E-9CA2-B30148D48115}" type="parTrans" cxnId="{F7011C09-67C3-4567-B6BA-8FF96F0DC437}">
      <dgm:prSet/>
      <dgm:spPr/>
      <dgm:t>
        <a:bodyPr/>
        <a:lstStyle/>
        <a:p>
          <a:endParaRPr lang="ru-RU"/>
        </a:p>
      </dgm:t>
    </dgm:pt>
    <dgm:pt modelId="{B010F34A-4D69-432C-84F8-1EF7BF3A7A8A}" type="sibTrans" cxnId="{F7011C09-67C3-4567-B6BA-8FF96F0DC437}">
      <dgm:prSet/>
      <dgm:spPr/>
      <dgm:t>
        <a:bodyPr/>
        <a:lstStyle/>
        <a:p>
          <a:endParaRPr lang="ru-RU"/>
        </a:p>
      </dgm:t>
    </dgm:pt>
    <dgm:pt modelId="{5437612B-0002-467C-8EFC-1BA110F9480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</a:p>
      </dgm:t>
    </dgm:pt>
    <dgm:pt modelId="{ACBA121B-92A0-4A9C-A0E5-70C56C201DA4}" type="parTrans" cxnId="{F5EDDE08-B92E-472B-A4F3-055E45AFC7D4}">
      <dgm:prSet/>
      <dgm:spPr/>
      <dgm:t>
        <a:bodyPr/>
        <a:lstStyle/>
        <a:p>
          <a:endParaRPr lang="ru-RU"/>
        </a:p>
      </dgm:t>
    </dgm:pt>
    <dgm:pt modelId="{E5412DCC-0A2C-4EB1-8046-ADB83284E0F9}" type="sibTrans" cxnId="{F5EDDE08-B92E-472B-A4F3-055E45AFC7D4}">
      <dgm:prSet/>
      <dgm:spPr/>
      <dgm:t>
        <a:bodyPr/>
        <a:lstStyle/>
        <a:p>
          <a:endParaRPr lang="ru-RU"/>
        </a:p>
      </dgm:t>
    </dgm:pt>
    <dgm:pt modelId="{2F9BFB92-90D2-4897-8F9D-82D15A59A81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ИНФОРМАЦИОННЫЙ ПОДХОД</a:t>
          </a:r>
        </a:p>
      </dgm:t>
    </dgm:pt>
    <dgm:pt modelId="{73A2E148-2902-459B-8BE6-960BB15A6A4F}" type="parTrans" cxnId="{304A8D01-A4C8-475B-A553-0738BC23455E}">
      <dgm:prSet/>
      <dgm:spPr/>
      <dgm:t>
        <a:bodyPr/>
        <a:lstStyle/>
        <a:p>
          <a:endParaRPr lang="ru-RU"/>
        </a:p>
      </dgm:t>
    </dgm:pt>
    <dgm:pt modelId="{1B0B00AF-08BE-4109-AD6A-68A6D58C8E26}" type="sibTrans" cxnId="{304A8D01-A4C8-475B-A553-0738BC23455E}">
      <dgm:prSet/>
      <dgm:spPr/>
      <dgm:t>
        <a:bodyPr/>
        <a:lstStyle/>
        <a:p>
          <a:endParaRPr lang="ru-RU"/>
        </a:p>
      </dgm:t>
    </dgm:pt>
    <dgm:pt modelId="{D148C3AD-8F02-4212-AD53-C56B057054DC}">
      <dgm:prSet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социального партнерства ДОУ с родителями детей раннего возраста </a:t>
          </a:r>
        </a:p>
      </dgm:t>
    </dgm:pt>
    <dgm:pt modelId="{AB03452A-9105-4DEC-BB97-DF7E2369509E}" type="parTrans" cxnId="{DF92B22C-1DCC-4EBF-8C4A-12A0FAC10322}">
      <dgm:prSet/>
      <dgm:spPr/>
      <dgm:t>
        <a:bodyPr/>
        <a:lstStyle/>
        <a:p>
          <a:endParaRPr lang="ru-RU"/>
        </a:p>
      </dgm:t>
    </dgm:pt>
    <dgm:pt modelId="{EF1AEC4F-5159-41C8-AB94-D899A0FD0E30}" type="sibTrans" cxnId="{DF92B22C-1DCC-4EBF-8C4A-12A0FAC10322}">
      <dgm:prSet/>
      <dgm:spPr/>
      <dgm:t>
        <a:bodyPr/>
        <a:lstStyle/>
        <a:p>
          <a:endParaRPr lang="ru-RU"/>
        </a:p>
      </dgm:t>
    </dgm:pt>
    <dgm:pt modelId="{3BC15A67-E790-4AC0-8547-27FBD453B228}">
      <dgm:prSet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 – родитель – ребенок - информационные средства- общественность</a:t>
          </a:r>
        </a:p>
      </dgm:t>
    </dgm:pt>
    <dgm:pt modelId="{A20FB14F-05D3-4836-99CE-7975F329290C}" type="parTrans" cxnId="{5352BA7E-4914-42FE-975F-D9A22675AF8F}">
      <dgm:prSet/>
      <dgm:spPr/>
      <dgm:t>
        <a:bodyPr/>
        <a:lstStyle/>
        <a:p>
          <a:endParaRPr lang="ru-RU"/>
        </a:p>
      </dgm:t>
    </dgm:pt>
    <dgm:pt modelId="{02C055FB-8736-4668-9216-896A0E3A8E56}" type="sibTrans" cxnId="{5352BA7E-4914-42FE-975F-D9A22675AF8F}">
      <dgm:prSet/>
      <dgm:spPr/>
      <dgm:t>
        <a:bodyPr/>
        <a:lstStyle/>
        <a:p>
          <a:endParaRPr lang="ru-RU"/>
        </a:p>
      </dgm:t>
    </dgm:pt>
    <dgm:pt modelId="{2E327404-4963-4294-A4B3-F36BD839059A}">
      <dgm:prSet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Сайт ДОУ, социальные сервисы Интернет: E-</a:t>
          </a:r>
          <a:r>
            <a:rPr lang="ru-RU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mail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рассылки (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google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группы, 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ru-RU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kype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социальные сети (</a:t>
          </a:r>
          <a:r>
            <a:rPr lang="ru-RU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Vk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.com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Odnoklassniki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ru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On-line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фокус-группа</a:t>
          </a:r>
        </a:p>
      </dgm:t>
    </dgm:pt>
    <dgm:pt modelId="{CFEA1730-555E-479D-84E8-AA510854B918}" type="parTrans" cxnId="{94C4FBE9-147C-4106-A63A-76204FE50011}">
      <dgm:prSet/>
      <dgm:spPr/>
      <dgm:t>
        <a:bodyPr/>
        <a:lstStyle/>
        <a:p>
          <a:endParaRPr lang="ru-RU"/>
        </a:p>
      </dgm:t>
    </dgm:pt>
    <dgm:pt modelId="{69EF40D1-A843-4B78-9518-1643E521FD2E}" type="sibTrans" cxnId="{94C4FBE9-147C-4106-A63A-76204FE50011}">
      <dgm:prSet/>
      <dgm:spPr/>
      <dgm:t>
        <a:bodyPr/>
        <a:lstStyle/>
        <a:p>
          <a:endParaRPr lang="ru-RU"/>
        </a:p>
      </dgm:t>
    </dgm:pt>
    <dgm:pt modelId="{3809AC17-0316-48F2-9CB6-A5E93EC3A2D1}" type="pres">
      <dgm:prSet presAssocID="{D6BA7AFC-97F0-4979-9678-F73ED8DC9CAF}" presName="Name0" presStyleCnt="0">
        <dgm:presLayoutVars>
          <dgm:dir/>
          <dgm:animLvl val="lvl"/>
          <dgm:resizeHandles val="exact"/>
        </dgm:presLayoutVars>
      </dgm:prSet>
      <dgm:spPr/>
    </dgm:pt>
    <dgm:pt modelId="{F398B1F9-451B-46EC-8E56-2F208AEE40AE}" type="pres">
      <dgm:prSet presAssocID="{2F9BFB92-90D2-4897-8F9D-82D15A59A813}" presName="boxAndChildren" presStyleCnt="0"/>
      <dgm:spPr/>
    </dgm:pt>
    <dgm:pt modelId="{772ED0ED-48BD-4CD5-9389-99044339517E}" type="pres">
      <dgm:prSet presAssocID="{2F9BFB92-90D2-4897-8F9D-82D15A59A813}" presName="parentTextBox" presStyleLbl="node1" presStyleIdx="0" presStyleCnt="3"/>
      <dgm:spPr/>
    </dgm:pt>
    <dgm:pt modelId="{415AC53F-450D-445B-9BC1-EFBDE4BE5E27}" type="pres">
      <dgm:prSet presAssocID="{2F9BFB92-90D2-4897-8F9D-82D15A59A813}" presName="entireBox" presStyleLbl="node1" presStyleIdx="0" presStyleCnt="3" custLinFactNeighborX="244" custLinFactNeighborY="3927"/>
      <dgm:spPr/>
    </dgm:pt>
    <dgm:pt modelId="{38B4DC63-095C-4BAB-B728-90C8E975449D}" type="pres">
      <dgm:prSet presAssocID="{2F9BFB92-90D2-4897-8F9D-82D15A59A813}" presName="descendantBox" presStyleCnt="0"/>
      <dgm:spPr/>
    </dgm:pt>
    <dgm:pt modelId="{3C6C6DEB-55CE-4B52-89A2-49EAEC824BA1}" type="pres">
      <dgm:prSet presAssocID="{2E327404-4963-4294-A4B3-F36BD839059A}" presName="childTextBox" presStyleLbl="fgAccFollowNode1" presStyleIdx="0" presStyleCnt="3" custScaleX="2000000">
        <dgm:presLayoutVars>
          <dgm:bulletEnabled val="1"/>
        </dgm:presLayoutVars>
      </dgm:prSet>
      <dgm:spPr/>
    </dgm:pt>
    <dgm:pt modelId="{39873941-7C17-407C-9DDA-43EC8B9F2CB2}" type="pres">
      <dgm:prSet presAssocID="{E5412DCC-0A2C-4EB1-8046-ADB83284E0F9}" presName="sp" presStyleCnt="0"/>
      <dgm:spPr/>
    </dgm:pt>
    <dgm:pt modelId="{7DBF3CEF-CC12-4DEE-9217-F7C882F3DC89}" type="pres">
      <dgm:prSet presAssocID="{5437612B-0002-467C-8EFC-1BA110F9480A}" presName="arrowAndChildren" presStyleCnt="0"/>
      <dgm:spPr/>
    </dgm:pt>
    <dgm:pt modelId="{4AF1E88A-82AB-42E1-8E41-80503BA56D4C}" type="pres">
      <dgm:prSet presAssocID="{5437612B-0002-467C-8EFC-1BA110F9480A}" presName="parentTextArrow" presStyleLbl="node1" presStyleIdx="0" presStyleCnt="3"/>
      <dgm:spPr/>
    </dgm:pt>
    <dgm:pt modelId="{9A46710B-1CB5-4FD9-9141-A92D14FE9FF5}" type="pres">
      <dgm:prSet presAssocID="{5437612B-0002-467C-8EFC-1BA110F9480A}" presName="arrow" presStyleLbl="node1" presStyleIdx="1" presStyleCnt="3"/>
      <dgm:spPr/>
    </dgm:pt>
    <dgm:pt modelId="{3EF12F31-4DDB-452D-A458-90F9F931F5EF}" type="pres">
      <dgm:prSet presAssocID="{5437612B-0002-467C-8EFC-1BA110F9480A}" presName="descendantArrow" presStyleCnt="0"/>
      <dgm:spPr/>
    </dgm:pt>
    <dgm:pt modelId="{90D64E6B-1F28-40E5-959C-4264D47755D1}" type="pres">
      <dgm:prSet presAssocID="{3BC15A67-E790-4AC0-8547-27FBD453B228}" presName="childTextArrow" presStyleLbl="fgAccFollowNode1" presStyleIdx="1" presStyleCnt="3" custScaleX="2000000">
        <dgm:presLayoutVars>
          <dgm:bulletEnabled val="1"/>
        </dgm:presLayoutVars>
      </dgm:prSet>
      <dgm:spPr/>
    </dgm:pt>
    <dgm:pt modelId="{825B87CA-A96D-4828-BF5C-F71C43ADA6F0}" type="pres">
      <dgm:prSet presAssocID="{B010F34A-4D69-432C-84F8-1EF7BF3A7A8A}" presName="sp" presStyleCnt="0"/>
      <dgm:spPr/>
    </dgm:pt>
    <dgm:pt modelId="{8EF90D1C-6522-4971-B85F-8EDBD27F1200}" type="pres">
      <dgm:prSet presAssocID="{5F650911-3C03-4AE1-BBA8-4EFF6404FD86}" presName="arrowAndChildren" presStyleCnt="0"/>
      <dgm:spPr/>
    </dgm:pt>
    <dgm:pt modelId="{083AF5CD-A05F-4138-870D-0F5963E0A3A7}" type="pres">
      <dgm:prSet presAssocID="{5F650911-3C03-4AE1-BBA8-4EFF6404FD86}" presName="parentTextArrow" presStyleLbl="node1" presStyleIdx="1" presStyleCnt="3"/>
      <dgm:spPr/>
    </dgm:pt>
    <dgm:pt modelId="{063B2F06-FE75-4E59-A930-D0B75424EB68}" type="pres">
      <dgm:prSet presAssocID="{5F650911-3C03-4AE1-BBA8-4EFF6404FD86}" presName="arrow" presStyleLbl="node1" presStyleIdx="2" presStyleCnt="3" custLinFactNeighborX="0" custLinFactNeighborY="-7707"/>
      <dgm:spPr/>
    </dgm:pt>
    <dgm:pt modelId="{97956FDE-B4AE-4799-BA0B-68F3C709BA2C}" type="pres">
      <dgm:prSet presAssocID="{5F650911-3C03-4AE1-BBA8-4EFF6404FD86}" presName="descendantArrow" presStyleCnt="0"/>
      <dgm:spPr/>
    </dgm:pt>
    <dgm:pt modelId="{30E22EEF-CA86-469F-9F49-522783AA91AF}" type="pres">
      <dgm:prSet presAssocID="{D148C3AD-8F02-4212-AD53-C56B057054DC}" presName="childTextArrow" presStyleLbl="fgAccFollowNode1" presStyleIdx="2" presStyleCnt="3" custScaleX="2000000" custLinFactNeighborX="-59770" custLinFactNeighborY="39">
        <dgm:presLayoutVars>
          <dgm:bulletEnabled val="1"/>
        </dgm:presLayoutVars>
      </dgm:prSet>
      <dgm:spPr/>
    </dgm:pt>
  </dgm:ptLst>
  <dgm:cxnLst>
    <dgm:cxn modelId="{304A8D01-A4C8-475B-A553-0738BC23455E}" srcId="{D6BA7AFC-97F0-4979-9678-F73ED8DC9CAF}" destId="{2F9BFB92-90D2-4897-8F9D-82D15A59A813}" srcOrd="2" destOrd="0" parTransId="{73A2E148-2902-459B-8BE6-960BB15A6A4F}" sibTransId="{1B0B00AF-08BE-4109-AD6A-68A6D58C8E26}"/>
    <dgm:cxn modelId="{F5EDDE08-B92E-472B-A4F3-055E45AFC7D4}" srcId="{D6BA7AFC-97F0-4979-9678-F73ED8DC9CAF}" destId="{5437612B-0002-467C-8EFC-1BA110F9480A}" srcOrd="1" destOrd="0" parTransId="{ACBA121B-92A0-4A9C-A0E5-70C56C201DA4}" sibTransId="{E5412DCC-0A2C-4EB1-8046-ADB83284E0F9}"/>
    <dgm:cxn modelId="{F7011C09-67C3-4567-B6BA-8FF96F0DC437}" srcId="{D6BA7AFC-97F0-4979-9678-F73ED8DC9CAF}" destId="{5F650911-3C03-4AE1-BBA8-4EFF6404FD86}" srcOrd="0" destOrd="0" parTransId="{09BB6A2B-5D83-487E-9CA2-B30148D48115}" sibTransId="{B010F34A-4D69-432C-84F8-1EF7BF3A7A8A}"/>
    <dgm:cxn modelId="{6F420411-DBBE-4B2D-A973-AA2881489AA0}" type="presOf" srcId="{3BC15A67-E790-4AC0-8547-27FBD453B228}" destId="{90D64E6B-1F28-40E5-959C-4264D47755D1}" srcOrd="0" destOrd="0" presId="urn:microsoft.com/office/officeart/2005/8/layout/process4"/>
    <dgm:cxn modelId="{FA3BF01E-E12A-4F7E-849E-61370A41B435}" type="presOf" srcId="{2F9BFB92-90D2-4897-8F9D-82D15A59A813}" destId="{415AC53F-450D-445B-9BC1-EFBDE4BE5E27}" srcOrd="1" destOrd="0" presId="urn:microsoft.com/office/officeart/2005/8/layout/process4"/>
    <dgm:cxn modelId="{DF92B22C-1DCC-4EBF-8C4A-12A0FAC10322}" srcId="{5F650911-3C03-4AE1-BBA8-4EFF6404FD86}" destId="{D148C3AD-8F02-4212-AD53-C56B057054DC}" srcOrd="0" destOrd="0" parTransId="{AB03452A-9105-4DEC-BB97-DF7E2369509E}" sibTransId="{EF1AEC4F-5159-41C8-AB94-D899A0FD0E30}"/>
    <dgm:cxn modelId="{DEAD242F-6132-49DB-AF04-FDFBE40A1550}" type="presOf" srcId="{D148C3AD-8F02-4212-AD53-C56B057054DC}" destId="{30E22EEF-CA86-469F-9F49-522783AA91AF}" srcOrd="0" destOrd="0" presId="urn:microsoft.com/office/officeart/2005/8/layout/process4"/>
    <dgm:cxn modelId="{F344962F-5527-46A5-81DB-C946C9F93959}" type="presOf" srcId="{5437612B-0002-467C-8EFC-1BA110F9480A}" destId="{9A46710B-1CB5-4FD9-9141-A92D14FE9FF5}" srcOrd="1" destOrd="0" presId="urn:microsoft.com/office/officeart/2005/8/layout/process4"/>
    <dgm:cxn modelId="{7F57FC31-E4F3-457A-9326-2AC953C59E80}" type="presOf" srcId="{2E327404-4963-4294-A4B3-F36BD839059A}" destId="{3C6C6DEB-55CE-4B52-89A2-49EAEC824BA1}" srcOrd="0" destOrd="0" presId="urn:microsoft.com/office/officeart/2005/8/layout/process4"/>
    <dgm:cxn modelId="{A248EA67-0F30-443E-B444-814BD6D1034D}" type="presOf" srcId="{5437612B-0002-467C-8EFC-1BA110F9480A}" destId="{4AF1E88A-82AB-42E1-8E41-80503BA56D4C}" srcOrd="0" destOrd="0" presId="urn:microsoft.com/office/officeart/2005/8/layout/process4"/>
    <dgm:cxn modelId="{260BC750-67DC-4FEF-B463-8BBE55BBD6F6}" type="presOf" srcId="{D6BA7AFC-97F0-4979-9678-F73ED8DC9CAF}" destId="{3809AC17-0316-48F2-9CB6-A5E93EC3A2D1}" srcOrd="0" destOrd="0" presId="urn:microsoft.com/office/officeart/2005/8/layout/process4"/>
    <dgm:cxn modelId="{CCF3E350-4EC7-488A-8FC1-49998EDD878C}" type="presOf" srcId="{5F650911-3C03-4AE1-BBA8-4EFF6404FD86}" destId="{083AF5CD-A05F-4138-870D-0F5963E0A3A7}" srcOrd="0" destOrd="0" presId="urn:microsoft.com/office/officeart/2005/8/layout/process4"/>
    <dgm:cxn modelId="{5352BA7E-4914-42FE-975F-D9A22675AF8F}" srcId="{5437612B-0002-467C-8EFC-1BA110F9480A}" destId="{3BC15A67-E790-4AC0-8547-27FBD453B228}" srcOrd="0" destOrd="0" parTransId="{A20FB14F-05D3-4836-99CE-7975F329290C}" sibTransId="{02C055FB-8736-4668-9216-896A0E3A8E56}"/>
    <dgm:cxn modelId="{BAAB95AB-4CBA-43AE-8EA4-3975CFA9584D}" type="presOf" srcId="{5F650911-3C03-4AE1-BBA8-4EFF6404FD86}" destId="{063B2F06-FE75-4E59-A930-D0B75424EB68}" srcOrd="1" destOrd="0" presId="urn:microsoft.com/office/officeart/2005/8/layout/process4"/>
    <dgm:cxn modelId="{48FAF7D4-7347-464A-A33B-269A380171F1}" type="presOf" srcId="{2F9BFB92-90D2-4897-8F9D-82D15A59A813}" destId="{772ED0ED-48BD-4CD5-9389-99044339517E}" srcOrd="0" destOrd="0" presId="urn:microsoft.com/office/officeart/2005/8/layout/process4"/>
    <dgm:cxn modelId="{94C4FBE9-147C-4106-A63A-76204FE50011}" srcId="{2F9BFB92-90D2-4897-8F9D-82D15A59A813}" destId="{2E327404-4963-4294-A4B3-F36BD839059A}" srcOrd="0" destOrd="0" parTransId="{CFEA1730-555E-479D-84E8-AA510854B918}" sibTransId="{69EF40D1-A843-4B78-9518-1643E521FD2E}"/>
    <dgm:cxn modelId="{0505C803-5F3E-44E9-A862-1F799E66F969}" type="presParOf" srcId="{3809AC17-0316-48F2-9CB6-A5E93EC3A2D1}" destId="{F398B1F9-451B-46EC-8E56-2F208AEE40AE}" srcOrd="0" destOrd="0" presId="urn:microsoft.com/office/officeart/2005/8/layout/process4"/>
    <dgm:cxn modelId="{039F1F3B-0098-4B09-A2A6-19851F62A04E}" type="presParOf" srcId="{F398B1F9-451B-46EC-8E56-2F208AEE40AE}" destId="{772ED0ED-48BD-4CD5-9389-99044339517E}" srcOrd="0" destOrd="0" presId="urn:microsoft.com/office/officeart/2005/8/layout/process4"/>
    <dgm:cxn modelId="{075A7413-5988-4BE6-8F95-DBD875DBC1F4}" type="presParOf" srcId="{F398B1F9-451B-46EC-8E56-2F208AEE40AE}" destId="{415AC53F-450D-445B-9BC1-EFBDE4BE5E27}" srcOrd="1" destOrd="0" presId="urn:microsoft.com/office/officeart/2005/8/layout/process4"/>
    <dgm:cxn modelId="{632E8E3B-8BE4-450E-8C21-939AA81A4017}" type="presParOf" srcId="{F398B1F9-451B-46EC-8E56-2F208AEE40AE}" destId="{38B4DC63-095C-4BAB-B728-90C8E975449D}" srcOrd="2" destOrd="0" presId="urn:microsoft.com/office/officeart/2005/8/layout/process4"/>
    <dgm:cxn modelId="{2041D694-DED0-4B92-B3B5-2E8B54E14380}" type="presParOf" srcId="{38B4DC63-095C-4BAB-B728-90C8E975449D}" destId="{3C6C6DEB-55CE-4B52-89A2-49EAEC824BA1}" srcOrd="0" destOrd="0" presId="urn:microsoft.com/office/officeart/2005/8/layout/process4"/>
    <dgm:cxn modelId="{CA30123F-36D1-4CE0-AC1B-9989CCC4B09F}" type="presParOf" srcId="{3809AC17-0316-48F2-9CB6-A5E93EC3A2D1}" destId="{39873941-7C17-407C-9DDA-43EC8B9F2CB2}" srcOrd="1" destOrd="0" presId="urn:microsoft.com/office/officeart/2005/8/layout/process4"/>
    <dgm:cxn modelId="{AC1E9B79-0E4C-44BC-A96C-880FBA1AD748}" type="presParOf" srcId="{3809AC17-0316-48F2-9CB6-A5E93EC3A2D1}" destId="{7DBF3CEF-CC12-4DEE-9217-F7C882F3DC89}" srcOrd="2" destOrd="0" presId="urn:microsoft.com/office/officeart/2005/8/layout/process4"/>
    <dgm:cxn modelId="{87740730-C61D-48B4-AE2B-FE58754FD213}" type="presParOf" srcId="{7DBF3CEF-CC12-4DEE-9217-F7C882F3DC89}" destId="{4AF1E88A-82AB-42E1-8E41-80503BA56D4C}" srcOrd="0" destOrd="0" presId="urn:microsoft.com/office/officeart/2005/8/layout/process4"/>
    <dgm:cxn modelId="{F4A27BB5-35F1-4159-A8A7-6F3F4C9DF56E}" type="presParOf" srcId="{7DBF3CEF-CC12-4DEE-9217-F7C882F3DC89}" destId="{9A46710B-1CB5-4FD9-9141-A92D14FE9FF5}" srcOrd="1" destOrd="0" presId="urn:microsoft.com/office/officeart/2005/8/layout/process4"/>
    <dgm:cxn modelId="{AE21BE91-3E4F-4E44-9D27-B3225482D940}" type="presParOf" srcId="{7DBF3CEF-CC12-4DEE-9217-F7C882F3DC89}" destId="{3EF12F31-4DDB-452D-A458-90F9F931F5EF}" srcOrd="2" destOrd="0" presId="urn:microsoft.com/office/officeart/2005/8/layout/process4"/>
    <dgm:cxn modelId="{AC9A4F81-6419-49ED-9D05-08A39D2BAB7A}" type="presParOf" srcId="{3EF12F31-4DDB-452D-A458-90F9F931F5EF}" destId="{90D64E6B-1F28-40E5-959C-4264D47755D1}" srcOrd="0" destOrd="0" presId="urn:microsoft.com/office/officeart/2005/8/layout/process4"/>
    <dgm:cxn modelId="{6B617647-D025-407D-8838-731DAD2CC254}" type="presParOf" srcId="{3809AC17-0316-48F2-9CB6-A5E93EC3A2D1}" destId="{825B87CA-A96D-4828-BF5C-F71C43ADA6F0}" srcOrd="3" destOrd="0" presId="urn:microsoft.com/office/officeart/2005/8/layout/process4"/>
    <dgm:cxn modelId="{5DEA0624-79CC-4E82-B43D-0D85963CD8C4}" type="presParOf" srcId="{3809AC17-0316-48F2-9CB6-A5E93EC3A2D1}" destId="{8EF90D1C-6522-4971-B85F-8EDBD27F1200}" srcOrd="4" destOrd="0" presId="urn:microsoft.com/office/officeart/2005/8/layout/process4"/>
    <dgm:cxn modelId="{F900A5ED-BBDE-4D49-A8DC-7F1D0B22B25E}" type="presParOf" srcId="{8EF90D1C-6522-4971-B85F-8EDBD27F1200}" destId="{083AF5CD-A05F-4138-870D-0F5963E0A3A7}" srcOrd="0" destOrd="0" presId="urn:microsoft.com/office/officeart/2005/8/layout/process4"/>
    <dgm:cxn modelId="{8194A798-38C2-4D4D-BD9E-2ABA6AACEDF5}" type="presParOf" srcId="{8EF90D1C-6522-4971-B85F-8EDBD27F1200}" destId="{063B2F06-FE75-4E59-A930-D0B75424EB68}" srcOrd="1" destOrd="0" presId="urn:microsoft.com/office/officeart/2005/8/layout/process4"/>
    <dgm:cxn modelId="{10D1E66F-6084-4048-8BF0-44F3B8AD915D}" type="presParOf" srcId="{8EF90D1C-6522-4971-B85F-8EDBD27F1200}" destId="{97956FDE-B4AE-4799-BA0B-68F3C709BA2C}" srcOrd="2" destOrd="0" presId="urn:microsoft.com/office/officeart/2005/8/layout/process4"/>
    <dgm:cxn modelId="{42F757EF-C810-467F-970F-6B40D8F6517D}" type="presParOf" srcId="{97956FDE-B4AE-4799-BA0B-68F3C709BA2C}" destId="{30E22EEF-CA86-469F-9F49-522783AA91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6F457-46AA-4C5D-A4FF-59BEB44BCDDD}" type="doc">
      <dgm:prSet loTypeId="urn:microsoft.com/office/officeart/2005/8/layout/hList3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FE1155D-4588-4CFB-9F46-110E9B12943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КРИТЕРИИ КАЧЕСТВА ВЗАИМОДЕЙСТВИЯ ДОО  </a:t>
          </a:r>
        </a:p>
      </dgm:t>
    </dgm:pt>
    <dgm:pt modelId="{13EA7F57-4487-4D8E-9621-022B0E116706}" type="parTrans" cxnId="{F2D875B7-D50F-4D58-B632-1343F67805F7}">
      <dgm:prSet/>
      <dgm:spPr/>
      <dgm:t>
        <a:bodyPr/>
        <a:lstStyle/>
        <a:p>
          <a:endParaRPr lang="ru-RU"/>
        </a:p>
      </dgm:t>
    </dgm:pt>
    <dgm:pt modelId="{981DAF7A-0EF2-4F33-830A-119AC6D78249}" type="sibTrans" cxnId="{F2D875B7-D50F-4D58-B632-1343F67805F7}">
      <dgm:prSet/>
      <dgm:spPr/>
      <dgm:t>
        <a:bodyPr/>
        <a:lstStyle/>
        <a:p>
          <a:endParaRPr lang="ru-RU"/>
        </a:p>
      </dgm:t>
    </dgm:pt>
    <dgm:pt modelId="{8087056B-D3C2-4DBA-B9C4-0B657406B24B}">
      <dgm:prSet/>
      <dgm:spPr/>
      <dgm:t>
        <a:bodyPr/>
        <a:lstStyle/>
        <a:p>
          <a:r>
            <a: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Направленность педагогов и родителей на развитие взаимодействия</a:t>
          </a:r>
        </a:p>
        <a:p>
          <a:r>
            <a: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(мотивация на развитие взаимодействия)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40A3BE-3E6D-4079-9B3C-D6D7692B774A}" type="parTrans" cxnId="{B078717E-CD3B-4B94-AD5C-C2189A5C767A}">
      <dgm:prSet/>
      <dgm:spPr/>
      <dgm:t>
        <a:bodyPr/>
        <a:lstStyle/>
        <a:p>
          <a:endParaRPr lang="ru-RU"/>
        </a:p>
      </dgm:t>
    </dgm:pt>
    <dgm:pt modelId="{374BCBBF-4C8D-4810-80D5-A0FB9280B2EA}" type="sibTrans" cxnId="{B078717E-CD3B-4B94-AD5C-C2189A5C767A}">
      <dgm:prSet/>
      <dgm:spPr/>
      <dgm:t>
        <a:bodyPr/>
        <a:lstStyle/>
        <a:p>
          <a:endParaRPr lang="ru-RU"/>
        </a:p>
      </dgm:t>
    </dgm:pt>
    <dgm:pt modelId="{CBF4C45C-A583-46EA-98E9-8C9A462DBF52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Активность (желание делиться информацией)</a:t>
          </a:r>
        </a:p>
      </dgm:t>
    </dgm:pt>
    <dgm:pt modelId="{785EB6C4-1B72-4963-BDFF-7FFA74AF4399}" type="parTrans" cxnId="{BE9CAB1E-D6FF-4E36-8FD6-8969544AF220}">
      <dgm:prSet/>
      <dgm:spPr/>
      <dgm:t>
        <a:bodyPr/>
        <a:lstStyle/>
        <a:p>
          <a:endParaRPr lang="ru-RU"/>
        </a:p>
      </dgm:t>
    </dgm:pt>
    <dgm:pt modelId="{6B611BF2-968E-43E0-A518-53337F95EBCA}" type="sibTrans" cxnId="{BE9CAB1E-D6FF-4E36-8FD6-8969544AF220}">
      <dgm:prSet/>
      <dgm:spPr/>
      <dgm:t>
        <a:bodyPr/>
        <a:lstStyle/>
        <a:p>
          <a:endParaRPr lang="ru-RU"/>
        </a:p>
      </dgm:t>
    </dgm:pt>
    <dgm:pt modelId="{1C10EE71-DF26-40F1-B1B7-E74DD43DB6C3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условий взаимодействия</a:t>
          </a:r>
        </a:p>
      </dgm:t>
    </dgm:pt>
    <dgm:pt modelId="{59919B82-0228-43FE-ADAC-3EA74F08B897}" type="parTrans" cxnId="{95E506CF-3C8B-4765-860D-FBAB8837457E}">
      <dgm:prSet/>
      <dgm:spPr/>
      <dgm:t>
        <a:bodyPr/>
        <a:lstStyle/>
        <a:p>
          <a:endParaRPr lang="ru-RU"/>
        </a:p>
      </dgm:t>
    </dgm:pt>
    <dgm:pt modelId="{B12A1D4B-3C51-4D35-A60F-88FD0FB6F677}" type="sibTrans" cxnId="{95E506CF-3C8B-4765-860D-FBAB8837457E}">
      <dgm:prSet/>
      <dgm:spPr/>
      <dgm:t>
        <a:bodyPr/>
        <a:lstStyle/>
        <a:p>
          <a:endParaRPr lang="ru-RU"/>
        </a:p>
      </dgm:t>
    </dgm:pt>
    <dgm:pt modelId="{1A163BE8-1A37-4F8E-A719-C7D15B3783A4}">
      <dgm:prSet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Разнообразие форм взаимодействия</a:t>
          </a:r>
        </a:p>
      </dgm:t>
    </dgm:pt>
    <dgm:pt modelId="{30DBAD4A-B592-499F-9395-3DC0896E2F11}" type="parTrans" cxnId="{704F00FD-3F3C-4072-A0BE-E6342E61A08D}">
      <dgm:prSet/>
      <dgm:spPr/>
      <dgm:t>
        <a:bodyPr/>
        <a:lstStyle/>
        <a:p>
          <a:endParaRPr lang="ru-RU"/>
        </a:p>
      </dgm:t>
    </dgm:pt>
    <dgm:pt modelId="{ABCCE189-E565-4AE6-A161-295FC0E0E3A3}" type="sibTrans" cxnId="{704F00FD-3F3C-4072-A0BE-E6342E61A08D}">
      <dgm:prSet/>
      <dgm:spPr/>
      <dgm:t>
        <a:bodyPr/>
        <a:lstStyle/>
        <a:p>
          <a:endParaRPr lang="ru-RU"/>
        </a:p>
      </dgm:t>
    </dgm:pt>
    <dgm:pt modelId="{F99CCC13-7970-4454-ACCD-E204DA8B9631}">
      <dgm:prSet/>
      <dgm:spPr/>
      <dgm:t>
        <a:bodyPr/>
        <a:lstStyle/>
        <a:p>
          <a:r>
            <a: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Содержательность информации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A4BA10-10EB-4768-BBD1-44D63DCCF715}" type="parTrans" cxnId="{934D7472-1644-404E-888A-AAA2226E57D0}">
      <dgm:prSet/>
      <dgm:spPr/>
      <dgm:t>
        <a:bodyPr/>
        <a:lstStyle/>
        <a:p>
          <a:endParaRPr lang="ru-RU"/>
        </a:p>
      </dgm:t>
    </dgm:pt>
    <dgm:pt modelId="{16461276-A31F-48EB-8E42-7A39D4AA4991}" type="sibTrans" cxnId="{934D7472-1644-404E-888A-AAA2226E57D0}">
      <dgm:prSet/>
      <dgm:spPr/>
      <dgm:t>
        <a:bodyPr/>
        <a:lstStyle/>
        <a:p>
          <a:endParaRPr lang="ru-RU"/>
        </a:p>
      </dgm:t>
    </dgm:pt>
    <dgm:pt modelId="{7D247A3E-9B17-4F8F-9667-113514683903}" type="pres">
      <dgm:prSet presAssocID="{BBE6F457-46AA-4C5D-A4FF-59BEB44BCDDD}" presName="composite" presStyleCnt="0">
        <dgm:presLayoutVars>
          <dgm:chMax val="1"/>
          <dgm:dir/>
          <dgm:resizeHandles val="exact"/>
        </dgm:presLayoutVars>
      </dgm:prSet>
      <dgm:spPr/>
    </dgm:pt>
    <dgm:pt modelId="{CEDBAA9C-E004-40E8-AF0C-EA071EE8A2B4}" type="pres">
      <dgm:prSet presAssocID="{0FE1155D-4588-4CFB-9F46-110E9B129436}" presName="roof" presStyleLbl="dkBgShp" presStyleIdx="0" presStyleCnt="2"/>
      <dgm:spPr/>
    </dgm:pt>
    <dgm:pt modelId="{6920BCD1-238C-46BD-A3E1-84B46BF53A4A}" type="pres">
      <dgm:prSet presAssocID="{0FE1155D-4588-4CFB-9F46-110E9B129436}" presName="pillars" presStyleCnt="0"/>
      <dgm:spPr/>
    </dgm:pt>
    <dgm:pt modelId="{B3ED6E5E-0EAA-4647-B13F-AF1DC6343759}" type="pres">
      <dgm:prSet presAssocID="{0FE1155D-4588-4CFB-9F46-110E9B129436}" presName="pillar1" presStyleLbl="node1" presStyleIdx="0" presStyleCnt="5">
        <dgm:presLayoutVars>
          <dgm:bulletEnabled val="1"/>
        </dgm:presLayoutVars>
      </dgm:prSet>
      <dgm:spPr/>
    </dgm:pt>
    <dgm:pt modelId="{97F75F4B-CF0A-43EA-B049-1C817E66827F}" type="pres">
      <dgm:prSet presAssocID="{CBF4C45C-A583-46EA-98E9-8C9A462DBF52}" presName="pillarX" presStyleLbl="node1" presStyleIdx="1" presStyleCnt="5">
        <dgm:presLayoutVars>
          <dgm:bulletEnabled val="1"/>
        </dgm:presLayoutVars>
      </dgm:prSet>
      <dgm:spPr/>
    </dgm:pt>
    <dgm:pt modelId="{709E5DD5-551D-41DE-966C-28DB79C1F944}" type="pres">
      <dgm:prSet presAssocID="{1C10EE71-DF26-40F1-B1B7-E74DD43DB6C3}" presName="pillarX" presStyleLbl="node1" presStyleIdx="2" presStyleCnt="5" custLinFactNeighborX="0">
        <dgm:presLayoutVars>
          <dgm:bulletEnabled val="1"/>
        </dgm:presLayoutVars>
      </dgm:prSet>
      <dgm:spPr/>
    </dgm:pt>
    <dgm:pt modelId="{A782B8D3-DB31-4597-B5BE-CF665F8F1743}" type="pres">
      <dgm:prSet presAssocID="{1A163BE8-1A37-4F8E-A719-C7D15B3783A4}" presName="pillarX" presStyleLbl="node1" presStyleIdx="3" presStyleCnt="5">
        <dgm:presLayoutVars>
          <dgm:bulletEnabled val="1"/>
        </dgm:presLayoutVars>
      </dgm:prSet>
      <dgm:spPr/>
    </dgm:pt>
    <dgm:pt modelId="{91F394A3-58D0-47DA-A5C3-C3A8E01D4FC9}" type="pres">
      <dgm:prSet presAssocID="{F99CCC13-7970-4454-ACCD-E204DA8B9631}" presName="pillarX" presStyleLbl="node1" presStyleIdx="4" presStyleCnt="5" custScaleX="118386">
        <dgm:presLayoutVars>
          <dgm:bulletEnabled val="1"/>
        </dgm:presLayoutVars>
      </dgm:prSet>
      <dgm:spPr/>
    </dgm:pt>
    <dgm:pt modelId="{C99E4382-C7C1-4FA6-A089-AFA1B0080898}" type="pres">
      <dgm:prSet presAssocID="{0FE1155D-4588-4CFB-9F46-110E9B129436}" presName="base" presStyleLbl="dkBgShp" presStyleIdx="1" presStyleCnt="2"/>
      <dgm:spPr/>
    </dgm:pt>
  </dgm:ptLst>
  <dgm:cxnLst>
    <dgm:cxn modelId="{83F14201-0C1A-40A6-8437-5BB5E3008D4A}" type="presOf" srcId="{CBF4C45C-A583-46EA-98E9-8C9A462DBF52}" destId="{97F75F4B-CF0A-43EA-B049-1C817E66827F}" srcOrd="0" destOrd="0" presId="urn:microsoft.com/office/officeart/2005/8/layout/hList3"/>
    <dgm:cxn modelId="{BE9CAB1E-D6FF-4E36-8FD6-8969544AF220}" srcId="{0FE1155D-4588-4CFB-9F46-110E9B129436}" destId="{CBF4C45C-A583-46EA-98E9-8C9A462DBF52}" srcOrd="1" destOrd="0" parTransId="{785EB6C4-1B72-4963-BDFF-7FFA74AF4399}" sibTransId="{6B611BF2-968E-43E0-A518-53337F95EBCA}"/>
    <dgm:cxn modelId="{9CE7C344-88D9-4182-BF7B-E81101CEE6D8}" type="presOf" srcId="{8087056B-D3C2-4DBA-B9C4-0B657406B24B}" destId="{B3ED6E5E-0EAA-4647-B13F-AF1DC6343759}" srcOrd="0" destOrd="0" presId="urn:microsoft.com/office/officeart/2005/8/layout/hList3"/>
    <dgm:cxn modelId="{73707445-C5F1-44F0-9882-B79FFF1CAFB3}" type="presOf" srcId="{0FE1155D-4588-4CFB-9F46-110E9B129436}" destId="{CEDBAA9C-E004-40E8-AF0C-EA071EE8A2B4}" srcOrd="0" destOrd="0" presId="urn:microsoft.com/office/officeart/2005/8/layout/hList3"/>
    <dgm:cxn modelId="{934D7472-1644-404E-888A-AAA2226E57D0}" srcId="{0FE1155D-4588-4CFB-9F46-110E9B129436}" destId="{F99CCC13-7970-4454-ACCD-E204DA8B9631}" srcOrd="4" destOrd="0" parTransId="{62A4BA10-10EB-4768-BBD1-44D63DCCF715}" sibTransId="{16461276-A31F-48EB-8E42-7A39D4AA4991}"/>
    <dgm:cxn modelId="{B078717E-CD3B-4B94-AD5C-C2189A5C767A}" srcId="{0FE1155D-4588-4CFB-9F46-110E9B129436}" destId="{8087056B-D3C2-4DBA-B9C4-0B657406B24B}" srcOrd="0" destOrd="0" parTransId="{5C40A3BE-3E6D-4079-9B3C-D6D7692B774A}" sibTransId="{374BCBBF-4C8D-4810-80D5-A0FB9280B2EA}"/>
    <dgm:cxn modelId="{7595798D-F346-4D4B-9ED1-ECF2B4989452}" type="presOf" srcId="{1A163BE8-1A37-4F8E-A719-C7D15B3783A4}" destId="{A782B8D3-DB31-4597-B5BE-CF665F8F1743}" srcOrd="0" destOrd="0" presId="urn:microsoft.com/office/officeart/2005/8/layout/hList3"/>
    <dgm:cxn modelId="{F2D875B7-D50F-4D58-B632-1343F67805F7}" srcId="{BBE6F457-46AA-4C5D-A4FF-59BEB44BCDDD}" destId="{0FE1155D-4588-4CFB-9F46-110E9B129436}" srcOrd="0" destOrd="0" parTransId="{13EA7F57-4487-4D8E-9621-022B0E116706}" sibTransId="{981DAF7A-0EF2-4F33-830A-119AC6D78249}"/>
    <dgm:cxn modelId="{6D33BAB9-7E8C-4B4C-B27F-7670DE55007F}" type="presOf" srcId="{BBE6F457-46AA-4C5D-A4FF-59BEB44BCDDD}" destId="{7D247A3E-9B17-4F8F-9667-113514683903}" srcOrd="0" destOrd="0" presId="urn:microsoft.com/office/officeart/2005/8/layout/hList3"/>
    <dgm:cxn modelId="{F69F25C1-4BEE-4FEA-A776-D86D39057AA0}" type="presOf" srcId="{F99CCC13-7970-4454-ACCD-E204DA8B9631}" destId="{91F394A3-58D0-47DA-A5C3-C3A8E01D4FC9}" srcOrd="0" destOrd="0" presId="urn:microsoft.com/office/officeart/2005/8/layout/hList3"/>
    <dgm:cxn modelId="{95E506CF-3C8B-4765-860D-FBAB8837457E}" srcId="{0FE1155D-4588-4CFB-9F46-110E9B129436}" destId="{1C10EE71-DF26-40F1-B1B7-E74DD43DB6C3}" srcOrd="2" destOrd="0" parTransId="{59919B82-0228-43FE-ADAC-3EA74F08B897}" sibTransId="{B12A1D4B-3C51-4D35-A60F-88FD0FB6F677}"/>
    <dgm:cxn modelId="{E6DC9BD9-0127-433A-8D60-AC839A232F40}" type="presOf" srcId="{1C10EE71-DF26-40F1-B1B7-E74DD43DB6C3}" destId="{709E5DD5-551D-41DE-966C-28DB79C1F944}" srcOrd="0" destOrd="0" presId="urn:microsoft.com/office/officeart/2005/8/layout/hList3"/>
    <dgm:cxn modelId="{704F00FD-3F3C-4072-A0BE-E6342E61A08D}" srcId="{0FE1155D-4588-4CFB-9F46-110E9B129436}" destId="{1A163BE8-1A37-4F8E-A719-C7D15B3783A4}" srcOrd="3" destOrd="0" parTransId="{30DBAD4A-B592-499F-9395-3DC0896E2F11}" sibTransId="{ABCCE189-E565-4AE6-A161-295FC0E0E3A3}"/>
    <dgm:cxn modelId="{FE412FEE-8B37-43DE-860A-6FD9FA594A39}" type="presParOf" srcId="{7D247A3E-9B17-4F8F-9667-113514683903}" destId="{CEDBAA9C-E004-40E8-AF0C-EA071EE8A2B4}" srcOrd="0" destOrd="0" presId="urn:microsoft.com/office/officeart/2005/8/layout/hList3"/>
    <dgm:cxn modelId="{A5166568-94E4-412A-8DFB-5F3CF9300A35}" type="presParOf" srcId="{7D247A3E-9B17-4F8F-9667-113514683903}" destId="{6920BCD1-238C-46BD-A3E1-84B46BF53A4A}" srcOrd="1" destOrd="0" presId="urn:microsoft.com/office/officeart/2005/8/layout/hList3"/>
    <dgm:cxn modelId="{1FE918E5-C091-4D43-B3D8-779BE012E385}" type="presParOf" srcId="{6920BCD1-238C-46BD-A3E1-84B46BF53A4A}" destId="{B3ED6E5E-0EAA-4647-B13F-AF1DC6343759}" srcOrd="0" destOrd="0" presId="urn:microsoft.com/office/officeart/2005/8/layout/hList3"/>
    <dgm:cxn modelId="{6C0BD780-F4E9-4A6E-9D80-5CD68D3795D2}" type="presParOf" srcId="{6920BCD1-238C-46BD-A3E1-84B46BF53A4A}" destId="{97F75F4B-CF0A-43EA-B049-1C817E66827F}" srcOrd="1" destOrd="0" presId="urn:microsoft.com/office/officeart/2005/8/layout/hList3"/>
    <dgm:cxn modelId="{29DCCE31-6D1E-4258-8BF2-20354C3DBEF0}" type="presParOf" srcId="{6920BCD1-238C-46BD-A3E1-84B46BF53A4A}" destId="{709E5DD5-551D-41DE-966C-28DB79C1F944}" srcOrd="2" destOrd="0" presId="urn:microsoft.com/office/officeart/2005/8/layout/hList3"/>
    <dgm:cxn modelId="{69AE4A78-BBC5-45BC-B37F-14C8BD6A68F4}" type="presParOf" srcId="{6920BCD1-238C-46BD-A3E1-84B46BF53A4A}" destId="{A782B8D3-DB31-4597-B5BE-CF665F8F1743}" srcOrd="3" destOrd="0" presId="urn:microsoft.com/office/officeart/2005/8/layout/hList3"/>
    <dgm:cxn modelId="{01B8A0D2-ED21-4FAE-B7DB-3B5A65F8D555}" type="presParOf" srcId="{6920BCD1-238C-46BD-A3E1-84B46BF53A4A}" destId="{91F394A3-58D0-47DA-A5C3-C3A8E01D4FC9}" srcOrd="4" destOrd="0" presId="urn:microsoft.com/office/officeart/2005/8/layout/hList3"/>
    <dgm:cxn modelId="{C043FFFF-BD8F-4C64-9CE2-93B5A4742B0F}" type="presParOf" srcId="{7D247A3E-9B17-4F8F-9667-113514683903}" destId="{C99E4382-C7C1-4FA6-A089-AFA1B008089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C402F-8CC7-4A1B-BDBE-C05F6E124721}" type="doc">
      <dgm:prSet loTypeId="urn:microsoft.com/office/officeart/2005/8/layout/radial5" loCatId="relationship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9A4611E7-E4AE-49A5-A5F2-08AAA6C407B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МБДОУ№1</a:t>
          </a:r>
        </a:p>
      </dgm:t>
    </dgm:pt>
    <dgm:pt modelId="{D33335A0-88C3-4E70-A27F-5A3A9EE51C19}" type="parTrans" cxnId="{7CD04E66-C5E0-44B0-B842-EAFC46084596}">
      <dgm:prSet/>
      <dgm:spPr/>
      <dgm:t>
        <a:bodyPr/>
        <a:lstStyle/>
        <a:p>
          <a:endParaRPr lang="ru-RU"/>
        </a:p>
      </dgm:t>
    </dgm:pt>
    <dgm:pt modelId="{ECCC5A22-044A-48ED-B07A-0DED2DF91781}" type="sibTrans" cxnId="{7CD04E66-C5E0-44B0-B842-EAFC46084596}">
      <dgm:prSet/>
      <dgm:spPr/>
      <dgm:t>
        <a:bodyPr/>
        <a:lstStyle/>
        <a:p>
          <a:endParaRPr lang="ru-RU"/>
        </a:p>
      </dgm:t>
    </dgm:pt>
    <dgm:pt modelId="{2A4D63C8-AE56-4C43-8F10-B21458A42BA5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ДОО города</a:t>
          </a:r>
        </a:p>
      </dgm:t>
    </dgm:pt>
    <dgm:pt modelId="{919AFB32-75E8-4450-A11C-7142E081434C}" type="parTrans" cxnId="{DA885B82-38F5-4FDF-B8E8-303D9EFA295B}">
      <dgm:prSet/>
      <dgm:spPr/>
      <dgm:t>
        <a:bodyPr/>
        <a:lstStyle/>
        <a:p>
          <a:endParaRPr lang="ru-RU"/>
        </a:p>
      </dgm:t>
    </dgm:pt>
    <dgm:pt modelId="{CA3C347B-5CFE-4F21-BC74-D99D7635A2E6}" type="sibTrans" cxnId="{DA885B82-38F5-4FDF-B8E8-303D9EFA295B}">
      <dgm:prSet/>
      <dgm:spPr/>
      <dgm:t>
        <a:bodyPr/>
        <a:lstStyle/>
        <a:p>
          <a:endParaRPr lang="ru-RU"/>
        </a:p>
      </dgm:t>
    </dgm:pt>
    <dgm:pt modelId="{8613C8B3-72D9-4A0A-8691-724D71D4BB41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ФГБОУ ВО АГПУ</a:t>
          </a:r>
        </a:p>
      </dgm:t>
    </dgm:pt>
    <dgm:pt modelId="{CEE6C606-0DFA-4D38-9201-CE1B74373D07}" type="parTrans" cxnId="{59E83FC7-B1BC-4FFE-9048-C6AB495B2F68}">
      <dgm:prSet/>
      <dgm:spPr/>
      <dgm:t>
        <a:bodyPr/>
        <a:lstStyle/>
        <a:p>
          <a:endParaRPr lang="ru-RU"/>
        </a:p>
      </dgm:t>
    </dgm:pt>
    <dgm:pt modelId="{BAE16246-4CBD-4073-AB89-664DE0B89203}" type="sibTrans" cxnId="{59E83FC7-B1BC-4FFE-9048-C6AB495B2F68}">
      <dgm:prSet/>
      <dgm:spPr/>
      <dgm:t>
        <a:bodyPr/>
        <a:lstStyle/>
        <a:p>
          <a:endParaRPr lang="ru-RU"/>
        </a:p>
      </dgm:t>
    </dgm:pt>
    <dgm:pt modelId="{BFD436DB-E6A7-4512-B313-99D006AA850A}">
      <dgm:prSet phldrT="[Текст]"/>
      <dgm:spPr/>
      <dgm:t>
        <a:bodyPr/>
        <a:lstStyle/>
        <a:p>
          <a:r>
            <a:rPr lang="ru-RU" b="1" i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сети педагогов</a:t>
          </a:r>
        </a:p>
      </dgm:t>
    </dgm:pt>
    <dgm:pt modelId="{B94B3742-2FF7-47F0-BEE6-9E7F215E1A62}" type="parTrans" cxnId="{B7992327-E648-4FDF-B6A0-07D0C66AB4DD}">
      <dgm:prSet/>
      <dgm:spPr/>
      <dgm:t>
        <a:bodyPr/>
        <a:lstStyle/>
        <a:p>
          <a:endParaRPr lang="ru-RU"/>
        </a:p>
      </dgm:t>
    </dgm:pt>
    <dgm:pt modelId="{D141D5AC-1C37-4AC9-A371-B0F743438524}" type="sibTrans" cxnId="{B7992327-E648-4FDF-B6A0-07D0C66AB4DD}">
      <dgm:prSet/>
      <dgm:spPr/>
      <dgm:t>
        <a:bodyPr/>
        <a:lstStyle/>
        <a:p>
          <a:endParaRPr lang="ru-RU"/>
        </a:p>
      </dgm:t>
    </dgm:pt>
    <dgm:pt modelId="{E0905562-C0C7-487B-B27A-266FF3BB0EFB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Сообщества родителей</a:t>
          </a:r>
        </a:p>
      </dgm:t>
    </dgm:pt>
    <dgm:pt modelId="{B2784FE1-C392-4B77-91FA-CDAD929F46FD}" type="parTrans" cxnId="{811568AA-A7A1-46CC-8FD1-0F2E88EAF869}">
      <dgm:prSet/>
      <dgm:spPr/>
      <dgm:t>
        <a:bodyPr/>
        <a:lstStyle/>
        <a:p>
          <a:endParaRPr lang="ru-RU"/>
        </a:p>
      </dgm:t>
    </dgm:pt>
    <dgm:pt modelId="{598B8E86-6BCC-4642-827A-4519FB06B0A0}" type="sibTrans" cxnId="{811568AA-A7A1-46CC-8FD1-0F2E88EAF869}">
      <dgm:prSet/>
      <dgm:spPr/>
      <dgm:t>
        <a:bodyPr/>
        <a:lstStyle/>
        <a:p>
          <a:endParaRPr lang="ru-RU"/>
        </a:p>
      </dgm:t>
    </dgm:pt>
    <dgm:pt modelId="{6D1AFFE0-A80B-4E0D-9F6F-EB4E958E665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Детская поликлиника №1</a:t>
          </a:r>
        </a:p>
      </dgm:t>
    </dgm:pt>
    <dgm:pt modelId="{0B6D3A4F-49FA-4E37-9A1B-15B8144ED1FA}" type="parTrans" cxnId="{97841370-7C43-4B8C-91B3-75B79B1FB4D9}">
      <dgm:prSet/>
      <dgm:spPr/>
      <dgm:t>
        <a:bodyPr/>
        <a:lstStyle/>
        <a:p>
          <a:endParaRPr lang="ru-RU"/>
        </a:p>
      </dgm:t>
    </dgm:pt>
    <dgm:pt modelId="{172B991B-A798-446F-BF08-65FF41168B03}" type="sibTrans" cxnId="{97841370-7C43-4B8C-91B3-75B79B1FB4D9}">
      <dgm:prSet/>
      <dgm:spPr/>
      <dgm:t>
        <a:bodyPr/>
        <a:lstStyle/>
        <a:p>
          <a:endParaRPr lang="ru-RU"/>
        </a:p>
      </dgm:t>
    </dgm:pt>
    <dgm:pt modelId="{284E1B7E-C9EF-41B8-982A-28ED18C25797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Женская консультация №1</a:t>
          </a:r>
        </a:p>
      </dgm:t>
    </dgm:pt>
    <dgm:pt modelId="{8F68831B-CDF2-4298-B9A4-812D22A7A9BA}" type="parTrans" cxnId="{8DF35F00-0836-47A8-A4CB-1221550A334C}">
      <dgm:prSet/>
      <dgm:spPr/>
      <dgm:t>
        <a:bodyPr/>
        <a:lstStyle/>
        <a:p>
          <a:endParaRPr lang="ru-RU"/>
        </a:p>
      </dgm:t>
    </dgm:pt>
    <dgm:pt modelId="{30D9DDF6-5138-41CC-9095-67342826874C}" type="sibTrans" cxnId="{8DF35F00-0836-47A8-A4CB-1221550A334C}">
      <dgm:prSet/>
      <dgm:spPr/>
      <dgm:t>
        <a:bodyPr/>
        <a:lstStyle/>
        <a:p>
          <a:endParaRPr lang="ru-RU"/>
        </a:p>
      </dgm:t>
    </dgm:pt>
    <dgm:pt modelId="{33911F0F-F820-4652-9C3B-99D3DF159B67}">
      <dgm:prSet phldrT="[Текст]"/>
      <dgm:spPr/>
      <dgm:t>
        <a:bodyPr/>
        <a:lstStyle/>
        <a:p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C1FA4B-DE71-40FF-B741-BA94F3379C35}" type="parTrans" cxnId="{E00AEED2-5EDE-4164-A7D3-39D32198DF1E}">
      <dgm:prSet/>
      <dgm:spPr/>
      <dgm:t>
        <a:bodyPr/>
        <a:lstStyle/>
        <a:p>
          <a:endParaRPr lang="ru-RU"/>
        </a:p>
      </dgm:t>
    </dgm:pt>
    <dgm:pt modelId="{EB16B008-94D6-42DD-832A-13525A24F252}" type="sibTrans" cxnId="{E00AEED2-5EDE-4164-A7D3-39D32198DF1E}">
      <dgm:prSet/>
      <dgm:spPr/>
      <dgm:t>
        <a:bodyPr/>
        <a:lstStyle/>
        <a:p>
          <a:endParaRPr lang="ru-RU"/>
        </a:p>
      </dgm:t>
    </dgm:pt>
    <dgm:pt modelId="{07AFC751-565D-45A6-9BB0-4F8902F2BC66}" type="pres">
      <dgm:prSet presAssocID="{E6BC402F-8CC7-4A1B-BDBE-C05F6E124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2B49BD-EBCF-4A2E-8AB6-2BA18F9BA4BD}" type="pres">
      <dgm:prSet presAssocID="{9A4611E7-E4AE-49A5-A5F2-08AAA6C407BD}" presName="centerShape" presStyleLbl="node0" presStyleIdx="0" presStyleCnt="1"/>
      <dgm:spPr/>
    </dgm:pt>
    <dgm:pt modelId="{2329458A-57BE-4B0C-AD59-E130F8DAC40C}" type="pres">
      <dgm:prSet presAssocID="{919AFB32-75E8-4450-A11C-7142E081434C}" presName="parTrans" presStyleLbl="sibTrans2D1" presStyleIdx="0" presStyleCnt="6"/>
      <dgm:spPr/>
    </dgm:pt>
    <dgm:pt modelId="{5C904F11-02DB-475C-BED1-7131E41FC13E}" type="pres">
      <dgm:prSet presAssocID="{919AFB32-75E8-4450-A11C-7142E081434C}" presName="connectorText" presStyleLbl="sibTrans2D1" presStyleIdx="0" presStyleCnt="6"/>
      <dgm:spPr/>
    </dgm:pt>
    <dgm:pt modelId="{FBC561E1-971B-4564-B152-B783983D5B52}" type="pres">
      <dgm:prSet presAssocID="{2A4D63C8-AE56-4C43-8F10-B21458A42BA5}" presName="node" presStyleLbl="node1" presStyleIdx="0" presStyleCnt="6">
        <dgm:presLayoutVars>
          <dgm:bulletEnabled val="1"/>
        </dgm:presLayoutVars>
      </dgm:prSet>
      <dgm:spPr/>
    </dgm:pt>
    <dgm:pt modelId="{00FB730A-5FC8-496E-8BD3-945868D34A6A}" type="pres">
      <dgm:prSet presAssocID="{CEE6C606-0DFA-4D38-9201-CE1B74373D07}" presName="parTrans" presStyleLbl="sibTrans2D1" presStyleIdx="1" presStyleCnt="6"/>
      <dgm:spPr/>
    </dgm:pt>
    <dgm:pt modelId="{FD6E6867-0EA5-4FA3-ACB6-3E39ADF0DFAB}" type="pres">
      <dgm:prSet presAssocID="{CEE6C606-0DFA-4D38-9201-CE1B74373D07}" presName="connectorText" presStyleLbl="sibTrans2D1" presStyleIdx="1" presStyleCnt="6"/>
      <dgm:spPr/>
    </dgm:pt>
    <dgm:pt modelId="{6C0EBB02-D98F-4A06-ABD7-F4EACCAA2BD1}" type="pres">
      <dgm:prSet presAssocID="{8613C8B3-72D9-4A0A-8691-724D71D4BB41}" presName="node" presStyleLbl="node1" presStyleIdx="1" presStyleCnt="6">
        <dgm:presLayoutVars>
          <dgm:bulletEnabled val="1"/>
        </dgm:presLayoutVars>
      </dgm:prSet>
      <dgm:spPr/>
    </dgm:pt>
    <dgm:pt modelId="{9BC1669A-60D6-464B-99B5-1C6189031782}" type="pres">
      <dgm:prSet presAssocID="{B94B3742-2FF7-47F0-BEE6-9E7F215E1A62}" presName="parTrans" presStyleLbl="sibTrans2D1" presStyleIdx="2" presStyleCnt="6"/>
      <dgm:spPr/>
    </dgm:pt>
    <dgm:pt modelId="{15973A83-B111-4445-BB5E-6F8EFDC8CFCB}" type="pres">
      <dgm:prSet presAssocID="{B94B3742-2FF7-47F0-BEE6-9E7F215E1A62}" presName="connectorText" presStyleLbl="sibTrans2D1" presStyleIdx="2" presStyleCnt="6"/>
      <dgm:spPr/>
    </dgm:pt>
    <dgm:pt modelId="{C6408B76-B3FB-48C4-8D23-70159C131A75}" type="pres">
      <dgm:prSet presAssocID="{BFD436DB-E6A7-4512-B313-99D006AA850A}" presName="node" presStyleLbl="node1" presStyleIdx="2" presStyleCnt="6">
        <dgm:presLayoutVars>
          <dgm:bulletEnabled val="1"/>
        </dgm:presLayoutVars>
      </dgm:prSet>
      <dgm:spPr/>
    </dgm:pt>
    <dgm:pt modelId="{DC943001-AE22-4181-A747-12B9C0B90232}" type="pres">
      <dgm:prSet presAssocID="{B2784FE1-C392-4B77-91FA-CDAD929F46FD}" presName="parTrans" presStyleLbl="sibTrans2D1" presStyleIdx="3" presStyleCnt="6"/>
      <dgm:spPr/>
    </dgm:pt>
    <dgm:pt modelId="{994B8930-20B2-436D-AD84-C4F15BC26231}" type="pres">
      <dgm:prSet presAssocID="{B2784FE1-C392-4B77-91FA-CDAD929F46FD}" presName="connectorText" presStyleLbl="sibTrans2D1" presStyleIdx="3" presStyleCnt="6"/>
      <dgm:spPr/>
    </dgm:pt>
    <dgm:pt modelId="{F1FA129D-8173-4ED9-B52B-A4E511F6425A}" type="pres">
      <dgm:prSet presAssocID="{E0905562-C0C7-487B-B27A-266FF3BB0EFB}" presName="node" presStyleLbl="node1" presStyleIdx="3" presStyleCnt="6">
        <dgm:presLayoutVars>
          <dgm:bulletEnabled val="1"/>
        </dgm:presLayoutVars>
      </dgm:prSet>
      <dgm:spPr/>
    </dgm:pt>
    <dgm:pt modelId="{B6FE0D93-D02D-435F-B901-112EA2790005}" type="pres">
      <dgm:prSet presAssocID="{0B6D3A4F-49FA-4E37-9A1B-15B8144ED1FA}" presName="parTrans" presStyleLbl="sibTrans2D1" presStyleIdx="4" presStyleCnt="6"/>
      <dgm:spPr/>
    </dgm:pt>
    <dgm:pt modelId="{44CDF4FD-63AA-4A87-BBEA-8F4BCCE27184}" type="pres">
      <dgm:prSet presAssocID="{0B6D3A4F-49FA-4E37-9A1B-15B8144ED1FA}" presName="connectorText" presStyleLbl="sibTrans2D1" presStyleIdx="4" presStyleCnt="6"/>
      <dgm:spPr/>
    </dgm:pt>
    <dgm:pt modelId="{77E6CDE4-2869-4118-B408-5B7448D9E2F8}" type="pres">
      <dgm:prSet presAssocID="{6D1AFFE0-A80B-4E0D-9F6F-EB4E958E665A}" presName="node" presStyleLbl="node1" presStyleIdx="4" presStyleCnt="6">
        <dgm:presLayoutVars>
          <dgm:bulletEnabled val="1"/>
        </dgm:presLayoutVars>
      </dgm:prSet>
      <dgm:spPr/>
    </dgm:pt>
    <dgm:pt modelId="{F6866176-AC62-4CC4-BBF6-489A89480ACA}" type="pres">
      <dgm:prSet presAssocID="{8F68831B-CDF2-4298-B9A4-812D22A7A9BA}" presName="parTrans" presStyleLbl="sibTrans2D1" presStyleIdx="5" presStyleCnt="6"/>
      <dgm:spPr/>
    </dgm:pt>
    <dgm:pt modelId="{30C38495-89DB-458F-AB13-E4E17309DF45}" type="pres">
      <dgm:prSet presAssocID="{8F68831B-CDF2-4298-B9A4-812D22A7A9BA}" presName="connectorText" presStyleLbl="sibTrans2D1" presStyleIdx="5" presStyleCnt="6"/>
      <dgm:spPr/>
    </dgm:pt>
    <dgm:pt modelId="{0B347962-6078-4D8E-8EA4-E0950ECC3E37}" type="pres">
      <dgm:prSet presAssocID="{284E1B7E-C9EF-41B8-982A-28ED18C25797}" presName="node" presStyleLbl="node1" presStyleIdx="5" presStyleCnt="6">
        <dgm:presLayoutVars>
          <dgm:bulletEnabled val="1"/>
        </dgm:presLayoutVars>
      </dgm:prSet>
      <dgm:spPr/>
    </dgm:pt>
  </dgm:ptLst>
  <dgm:cxnLst>
    <dgm:cxn modelId="{8DF35F00-0836-47A8-A4CB-1221550A334C}" srcId="{9A4611E7-E4AE-49A5-A5F2-08AAA6C407BD}" destId="{284E1B7E-C9EF-41B8-982A-28ED18C25797}" srcOrd="5" destOrd="0" parTransId="{8F68831B-CDF2-4298-B9A4-812D22A7A9BA}" sibTransId="{30D9DDF6-5138-41CC-9095-67342826874C}"/>
    <dgm:cxn modelId="{A5054C02-8A99-4168-9E42-87B50B2F509E}" type="presOf" srcId="{284E1B7E-C9EF-41B8-982A-28ED18C25797}" destId="{0B347962-6078-4D8E-8EA4-E0950ECC3E37}" srcOrd="0" destOrd="0" presId="urn:microsoft.com/office/officeart/2005/8/layout/radial5"/>
    <dgm:cxn modelId="{B7992327-E648-4FDF-B6A0-07D0C66AB4DD}" srcId="{9A4611E7-E4AE-49A5-A5F2-08AAA6C407BD}" destId="{BFD436DB-E6A7-4512-B313-99D006AA850A}" srcOrd="2" destOrd="0" parTransId="{B94B3742-2FF7-47F0-BEE6-9E7F215E1A62}" sibTransId="{D141D5AC-1C37-4AC9-A371-B0F743438524}"/>
    <dgm:cxn modelId="{4DF74737-783A-4688-A1B0-27D5F4752F26}" type="presOf" srcId="{2A4D63C8-AE56-4C43-8F10-B21458A42BA5}" destId="{FBC561E1-971B-4564-B152-B783983D5B52}" srcOrd="0" destOrd="0" presId="urn:microsoft.com/office/officeart/2005/8/layout/radial5"/>
    <dgm:cxn modelId="{7CD04E66-C5E0-44B0-B842-EAFC46084596}" srcId="{E6BC402F-8CC7-4A1B-BDBE-C05F6E124721}" destId="{9A4611E7-E4AE-49A5-A5F2-08AAA6C407BD}" srcOrd="0" destOrd="0" parTransId="{D33335A0-88C3-4E70-A27F-5A3A9EE51C19}" sibTransId="{ECCC5A22-044A-48ED-B07A-0DED2DF91781}"/>
    <dgm:cxn modelId="{0A51A14A-C9EA-4FBD-BA2A-F9D64A9C0823}" type="presOf" srcId="{BFD436DB-E6A7-4512-B313-99D006AA850A}" destId="{C6408B76-B3FB-48C4-8D23-70159C131A75}" srcOrd="0" destOrd="0" presId="urn:microsoft.com/office/officeart/2005/8/layout/radial5"/>
    <dgm:cxn modelId="{9ED0276C-9EAD-4E46-B952-3873D4851C57}" type="presOf" srcId="{E6BC402F-8CC7-4A1B-BDBE-C05F6E124721}" destId="{07AFC751-565D-45A6-9BB0-4F8902F2BC66}" srcOrd="0" destOrd="0" presId="urn:microsoft.com/office/officeart/2005/8/layout/radial5"/>
    <dgm:cxn modelId="{90E5454D-F81A-462B-9E28-EE83E5E90EDB}" type="presOf" srcId="{CEE6C606-0DFA-4D38-9201-CE1B74373D07}" destId="{00FB730A-5FC8-496E-8BD3-945868D34A6A}" srcOrd="0" destOrd="0" presId="urn:microsoft.com/office/officeart/2005/8/layout/radial5"/>
    <dgm:cxn modelId="{97841370-7C43-4B8C-91B3-75B79B1FB4D9}" srcId="{9A4611E7-E4AE-49A5-A5F2-08AAA6C407BD}" destId="{6D1AFFE0-A80B-4E0D-9F6F-EB4E958E665A}" srcOrd="4" destOrd="0" parTransId="{0B6D3A4F-49FA-4E37-9A1B-15B8144ED1FA}" sibTransId="{172B991B-A798-446F-BF08-65FF41168B03}"/>
    <dgm:cxn modelId="{6F782277-667D-4429-8B8D-9B2074E0B4CC}" type="presOf" srcId="{E0905562-C0C7-487B-B27A-266FF3BB0EFB}" destId="{F1FA129D-8173-4ED9-B52B-A4E511F6425A}" srcOrd="0" destOrd="0" presId="urn:microsoft.com/office/officeart/2005/8/layout/radial5"/>
    <dgm:cxn modelId="{0C9CE17D-6095-4C78-A7D4-F3F3FB44376E}" type="presOf" srcId="{9A4611E7-E4AE-49A5-A5F2-08AAA6C407BD}" destId="{A52B49BD-EBCF-4A2E-8AB6-2BA18F9BA4BD}" srcOrd="0" destOrd="0" presId="urn:microsoft.com/office/officeart/2005/8/layout/radial5"/>
    <dgm:cxn modelId="{D018937E-0916-4D20-8DEF-3E4E5BA104AC}" type="presOf" srcId="{0B6D3A4F-49FA-4E37-9A1B-15B8144ED1FA}" destId="{B6FE0D93-D02D-435F-B901-112EA2790005}" srcOrd="0" destOrd="0" presId="urn:microsoft.com/office/officeart/2005/8/layout/radial5"/>
    <dgm:cxn modelId="{6A6E0481-7ABD-4F2C-8A8E-72D89FAD2D65}" type="presOf" srcId="{6D1AFFE0-A80B-4E0D-9F6F-EB4E958E665A}" destId="{77E6CDE4-2869-4118-B408-5B7448D9E2F8}" srcOrd="0" destOrd="0" presId="urn:microsoft.com/office/officeart/2005/8/layout/radial5"/>
    <dgm:cxn modelId="{DA885B82-38F5-4FDF-B8E8-303D9EFA295B}" srcId="{9A4611E7-E4AE-49A5-A5F2-08AAA6C407BD}" destId="{2A4D63C8-AE56-4C43-8F10-B21458A42BA5}" srcOrd="0" destOrd="0" parTransId="{919AFB32-75E8-4450-A11C-7142E081434C}" sibTransId="{CA3C347B-5CFE-4F21-BC74-D99D7635A2E6}"/>
    <dgm:cxn modelId="{73ED9387-1082-4610-8DAC-28C6FA7BA268}" type="presOf" srcId="{B2784FE1-C392-4B77-91FA-CDAD929F46FD}" destId="{DC943001-AE22-4181-A747-12B9C0B90232}" srcOrd="0" destOrd="0" presId="urn:microsoft.com/office/officeart/2005/8/layout/radial5"/>
    <dgm:cxn modelId="{FAA00B90-1115-4687-9393-D96A25E8AC7A}" type="presOf" srcId="{919AFB32-75E8-4450-A11C-7142E081434C}" destId="{2329458A-57BE-4B0C-AD59-E130F8DAC40C}" srcOrd="0" destOrd="0" presId="urn:microsoft.com/office/officeart/2005/8/layout/radial5"/>
    <dgm:cxn modelId="{273ECC9B-1A98-4EEA-A833-6DE5E55509A0}" type="presOf" srcId="{CEE6C606-0DFA-4D38-9201-CE1B74373D07}" destId="{FD6E6867-0EA5-4FA3-ACB6-3E39ADF0DFAB}" srcOrd="1" destOrd="0" presId="urn:microsoft.com/office/officeart/2005/8/layout/radial5"/>
    <dgm:cxn modelId="{B029E6A6-DBAA-404C-82A4-37E6D05BE1CE}" type="presOf" srcId="{0B6D3A4F-49FA-4E37-9A1B-15B8144ED1FA}" destId="{44CDF4FD-63AA-4A87-BBEA-8F4BCCE27184}" srcOrd="1" destOrd="0" presId="urn:microsoft.com/office/officeart/2005/8/layout/radial5"/>
    <dgm:cxn modelId="{811568AA-A7A1-46CC-8FD1-0F2E88EAF869}" srcId="{9A4611E7-E4AE-49A5-A5F2-08AAA6C407BD}" destId="{E0905562-C0C7-487B-B27A-266FF3BB0EFB}" srcOrd="3" destOrd="0" parTransId="{B2784FE1-C392-4B77-91FA-CDAD929F46FD}" sibTransId="{598B8E86-6BCC-4642-827A-4519FB06B0A0}"/>
    <dgm:cxn modelId="{3E7CE1B2-8CF1-4BDF-AC87-F0FDF45630C3}" type="presOf" srcId="{B94B3742-2FF7-47F0-BEE6-9E7F215E1A62}" destId="{9BC1669A-60D6-464B-99B5-1C6189031782}" srcOrd="0" destOrd="0" presId="urn:microsoft.com/office/officeart/2005/8/layout/radial5"/>
    <dgm:cxn modelId="{26BB0AB9-1BD8-46F6-97A0-AFDF8AA3DB9E}" type="presOf" srcId="{B94B3742-2FF7-47F0-BEE6-9E7F215E1A62}" destId="{15973A83-B111-4445-BB5E-6F8EFDC8CFCB}" srcOrd="1" destOrd="0" presId="urn:microsoft.com/office/officeart/2005/8/layout/radial5"/>
    <dgm:cxn modelId="{23D5ABBF-DEEF-4950-ACA9-2374C7673F29}" type="presOf" srcId="{8F68831B-CDF2-4298-B9A4-812D22A7A9BA}" destId="{F6866176-AC62-4CC4-BBF6-489A89480ACA}" srcOrd="0" destOrd="0" presId="urn:microsoft.com/office/officeart/2005/8/layout/radial5"/>
    <dgm:cxn modelId="{59E83FC7-B1BC-4FFE-9048-C6AB495B2F68}" srcId="{9A4611E7-E4AE-49A5-A5F2-08AAA6C407BD}" destId="{8613C8B3-72D9-4A0A-8691-724D71D4BB41}" srcOrd="1" destOrd="0" parTransId="{CEE6C606-0DFA-4D38-9201-CE1B74373D07}" sibTransId="{BAE16246-4CBD-4073-AB89-664DE0B89203}"/>
    <dgm:cxn modelId="{E00AEED2-5EDE-4164-A7D3-39D32198DF1E}" srcId="{E6BC402F-8CC7-4A1B-BDBE-C05F6E124721}" destId="{33911F0F-F820-4652-9C3B-99D3DF159B67}" srcOrd="1" destOrd="0" parTransId="{94C1FA4B-DE71-40FF-B741-BA94F3379C35}" sibTransId="{EB16B008-94D6-42DD-832A-13525A24F252}"/>
    <dgm:cxn modelId="{6C2C94D7-408F-4DED-9703-CC24B5D26606}" type="presOf" srcId="{919AFB32-75E8-4450-A11C-7142E081434C}" destId="{5C904F11-02DB-475C-BED1-7131E41FC13E}" srcOrd="1" destOrd="0" presId="urn:microsoft.com/office/officeart/2005/8/layout/radial5"/>
    <dgm:cxn modelId="{018A73DC-C34E-4209-9C7B-6F9F0C767172}" type="presOf" srcId="{8F68831B-CDF2-4298-B9A4-812D22A7A9BA}" destId="{30C38495-89DB-458F-AB13-E4E17309DF45}" srcOrd="1" destOrd="0" presId="urn:microsoft.com/office/officeart/2005/8/layout/radial5"/>
    <dgm:cxn modelId="{0626FCF7-30A0-443C-8025-82766CA6AB22}" type="presOf" srcId="{B2784FE1-C392-4B77-91FA-CDAD929F46FD}" destId="{994B8930-20B2-436D-AD84-C4F15BC26231}" srcOrd="1" destOrd="0" presId="urn:microsoft.com/office/officeart/2005/8/layout/radial5"/>
    <dgm:cxn modelId="{A93EAAFA-FA57-48F5-9EAE-1EAEC614AA54}" type="presOf" srcId="{8613C8B3-72D9-4A0A-8691-724D71D4BB41}" destId="{6C0EBB02-D98F-4A06-ABD7-F4EACCAA2BD1}" srcOrd="0" destOrd="0" presId="urn:microsoft.com/office/officeart/2005/8/layout/radial5"/>
    <dgm:cxn modelId="{E983ABEB-B440-4791-9A82-F3EFA3127E09}" type="presParOf" srcId="{07AFC751-565D-45A6-9BB0-4F8902F2BC66}" destId="{A52B49BD-EBCF-4A2E-8AB6-2BA18F9BA4BD}" srcOrd="0" destOrd="0" presId="urn:microsoft.com/office/officeart/2005/8/layout/radial5"/>
    <dgm:cxn modelId="{2C6FE48D-1360-45ED-81F1-C410995A22B6}" type="presParOf" srcId="{07AFC751-565D-45A6-9BB0-4F8902F2BC66}" destId="{2329458A-57BE-4B0C-AD59-E130F8DAC40C}" srcOrd="1" destOrd="0" presId="urn:microsoft.com/office/officeart/2005/8/layout/radial5"/>
    <dgm:cxn modelId="{070704FB-29B7-40D2-96EB-3D83B414ABAA}" type="presParOf" srcId="{2329458A-57BE-4B0C-AD59-E130F8DAC40C}" destId="{5C904F11-02DB-475C-BED1-7131E41FC13E}" srcOrd="0" destOrd="0" presId="urn:microsoft.com/office/officeart/2005/8/layout/radial5"/>
    <dgm:cxn modelId="{A0112EE7-9149-4923-BD09-F57341997988}" type="presParOf" srcId="{07AFC751-565D-45A6-9BB0-4F8902F2BC66}" destId="{FBC561E1-971B-4564-B152-B783983D5B52}" srcOrd="2" destOrd="0" presId="urn:microsoft.com/office/officeart/2005/8/layout/radial5"/>
    <dgm:cxn modelId="{7E6E48E7-36EB-42A3-9423-C4EB5FE0FEA0}" type="presParOf" srcId="{07AFC751-565D-45A6-9BB0-4F8902F2BC66}" destId="{00FB730A-5FC8-496E-8BD3-945868D34A6A}" srcOrd="3" destOrd="0" presId="urn:microsoft.com/office/officeart/2005/8/layout/radial5"/>
    <dgm:cxn modelId="{A2580EB3-1DC9-48B3-8ED7-3DAA94C66BFF}" type="presParOf" srcId="{00FB730A-5FC8-496E-8BD3-945868D34A6A}" destId="{FD6E6867-0EA5-4FA3-ACB6-3E39ADF0DFAB}" srcOrd="0" destOrd="0" presId="urn:microsoft.com/office/officeart/2005/8/layout/radial5"/>
    <dgm:cxn modelId="{113D0E6D-E4C7-4F90-AAB2-77F0BB09F0D6}" type="presParOf" srcId="{07AFC751-565D-45A6-9BB0-4F8902F2BC66}" destId="{6C0EBB02-D98F-4A06-ABD7-F4EACCAA2BD1}" srcOrd="4" destOrd="0" presId="urn:microsoft.com/office/officeart/2005/8/layout/radial5"/>
    <dgm:cxn modelId="{21E8D928-CCCB-4214-9653-8FD18F695BEA}" type="presParOf" srcId="{07AFC751-565D-45A6-9BB0-4F8902F2BC66}" destId="{9BC1669A-60D6-464B-99B5-1C6189031782}" srcOrd="5" destOrd="0" presId="urn:microsoft.com/office/officeart/2005/8/layout/radial5"/>
    <dgm:cxn modelId="{A130E5AC-B67B-486B-849D-D5A239E6BC90}" type="presParOf" srcId="{9BC1669A-60D6-464B-99B5-1C6189031782}" destId="{15973A83-B111-4445-BB5E-6F8EFDC8CFCB}" srcOrd="0" destOrd="0" presId="urn:microsoft.com/office/officeart/2005/8/layout/radial5"/>
    <dgm:cxn modelId="{472479D8-BEEB-4B70-8388-5E85DBB1C651}" type="presParOf" srcId="{07AFC751-565D-45A6-9BB0-4F8902F2BC66}" destId="{C6408B76-B3FB-48C4-8D23-70159C131A75}" srcOrd="6" destOrd="0" presId="urn:microsoft.com/office/officeart/2005/8/layout/radial5"/>
    <dgm:cxn modelId="{09E81857-A9F4-4F58-AC9B-145C7C2A9908}" type="presParOf" srcId="{07AFC751-565D-45A6-9BB0-4F8902F2BC66}" destId="{DC943001-AE22-4181-A747-12B9C0B90232}" srcOrd="7" destOrd="0" presId="urn:microsoft.com/office/officeart/2005/8/layout/radial5"/>
    <dgm:cxn modelId="{CE08940D-F881-4D33-9814-51E440C27BA3}" type="presParOf" srcId="{DC943001-AE22-4181-A747-12B9C0B90232}" destId="{994B8930-20B2-436D-AD84-C4F15BC26231}" srcOrd="0" destOrd="0" presId="urn:microsoft.com/office/officeart/2005/8/layout/radial5"/>
    <dgm:cxn modelId="{EB61CB76-2C5B-4A49-B853-AB8DCE375875}" type="presParOf" srcId="{07AFC751-565D-45A6-9BB0-4F8902F2BC66}" destId="{F1FA129D-8173-4ED9-B52B-A4E511F6425A}" srcOrd="8" destOrd="0" presId="urn:microsoft.com/office/officeart/2005/8/layout/radial5"/>
    <dgm:cxn modelId="{DB37445C-B970-4496-A953-19542C988C11}" type="presParOf" srcId="{07AFC751-565D-45A6-9BB0-4F8902F2BC66}" destId="{B6FE0D93-D02D-435F-B901-112EA2790005}" srcOrd="9" destOrd="0" presId="urn:microsoft.com/office/officeart/2005/8/layout/radial5"/>
    <dgm:cxn modelId="{EEF3776E-D1E1-4682-813F-B52337AC8108}" type="presParOf" srcId="{B6FE0D93-D02D-435F-B901-112EA2790005}" destId="{44CDF4FD-63AA-4A87-BBEA-8F4BCCE27184}" srcOrd="0" destOrd="0" presId="urn:microsoft.com/office/officeart/2005/8/layout/radial5"/>
    <dgm:cxn modelId="{3A3CC3A4-B985-419B-A0D9-55EA1CB8861C}" type="presParOf" srcId="{07AFC751-565D-45A6-9BB0-4F8902F2BC66}" destId="{77E6CDE4-2869-4118-B408-5B7448D9E2F8}" srcOrd="10" destOrd="0" presId="urn:microsoft.com/office/officeart/2005/8/layout/radial5"/>
    <dgm:cxn modelId="{0409AFF1-E628-4051-8253-1CEAE7E5E442}" type="presParOf" srcId="{07AFC751-565D-45A6-9BB0-4F8902F2BC66}" destId="{F6866176-AC62-4CC4-BBF6-489A89480ACA}" srcOrd="11" destOrd="0" presId="urn:microsoft.com/office/officeart/2005/8/layout/radial5"/>
    <dgm:cxn modelId="{602DFC51-426A-44C6-9A5A-F67BE68BB2C2}" type="presParOf" srcId="{F6866176-AC62-4CC4-BBF6-489A89480ACA}" destId="{30C38495-89DB-458F-AB13-E4E17309DF45}" srcOrd="0" destOrd="0" presId="urn:microsoft.com/office/officeart/2005/8/layout/radial5"/>
    <dgm:cxn modelId="{93A17621-C042-4AD4-A4AA-8B195435C57C}" type="presParOf" srcId="{07AFC751-565D-45A6-9BB0-4F8902F2BC66}" destId="{0B347962-6078-4D8E-8EA4-E0950ECC3E3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61611-E48A-4ABC-A0A3-8D73C5334A57}">
      <dsp:nvSpPr>
        <dsp:cNvPr id="0" name=""/>
        <dsp:cNvSpPr/>
      </dsp:nvSpPr>
      <dsp:spPr>
        <a:xfrm>
          <a:off x="123825" y="0"/>
          <a:ext cx="2514599" cy="2514599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43A19-6B68-4573-B324-39EE331E2475}">
      <dsp:nvSpPr>
        <dsp:cNvPr id="0" name=""/>
        <dsp:cNvSpPr/>
      </dsp:nvSpPr>
      <dsp:spPr>
        <a:xfrm>
          <a:off x="1381125" y="251585"/>
          <a:ext cx="1634489" cy="751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Сайт ДОО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</a:t>
          </a:r>
          <a:r>
            <a:rPr lang="ru-RU" sz="900" kern="1200" dirty="0"/>
            <a:t>форум «Давайте обсудим вместе»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вопрос-ответ)</a:t>
          </a:r>
        </a:p>
      </dsp:txBody>
      <dsp:txXfrm>
        <a:off x="1417819" y="288279"/>
        <a:ext cx="1561101" cy="678285"/>
      </dsp:txXfrm>
    </dsp:sp>
    <dsp:sp modelId="{EEFA8499-E5AE-4E42-B928-B4989EC87F41}">
      <dsp:nvSpPr>
        <dsp:cNvPr id="0" name=""/>
        <dsp:cNvSpPr/>
      </dsp:nvSpPr>
      <dsp:spPr>
        <a:xfrm>
          <a:off x="1381125" y="1069561"/>
          <a:ext cx="1634489" cy="530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Социальные сети (Vkontakte, Odnoklassniki).</a:t>
          </a:r>
        </a:p>
      </dsp:txBody>
      <dsp:txXfrm>
        <a:off x="1407018" y="1095454"/>
        <a:ext cx="1582703" cy="478637"/>
      </dsp:txXfrm>
    </dsp:sp>
    <dsp:sp modelId="{8FBE6C5F-A246-4DD4-BBF5-B8939F8E289E}">
      <dsp:nvSpPr>
        <dsp:cNvPr id="0" name=""/>
        <dsp:cNvSpPr/>
      </dsp:nvSpPr>
      <dsp:spPr>
        <a:xfrm>
          <a:off x="1381125" y="1666287"/>
          <a:ext cx="1634489" cy="530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Приложение </a:t>
          </a:r>
          <a:r>
            <a:rPr lang="en-US" sz="1100" kern="1200" dirty="0" err="1"/>
            <a:t>WhatsApp</a:t>
          </a:r>
          <a:endParaRPr lang="ru-RU" sz="1100" kern="1200" dirty="0"/>
        </a:p>
      </dsp:txBody>
      <dsp:txXfrm>
        <a:off x="1407018" y="1692180"/>
        <a:ext cx="1582703" cy="478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AC53F-450D-445B-9BC1-EFBDE4BE5E27}">
      <dsp:nvSpPr>
        <dsp:cNvPr id="0" name=""/>
        <dsp:cNvSpPr/>
      </dsp:nvSpPr>
      <dsp:spPr>
        <a:xfrm>
          <a:off x="0" y="3423031"/>
          <a:ext cx="7782719" cy="1123251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ИНФОРМАЦИОННЫЙ ПОДХОД</a:t>
          </a:r>
        </a:p>
      </dsp:txBody>
      <dsp:txXfrm>
        <a:off x="0" y="3423031"/>
        <a:ext cx="7782719" cy="606555"/>
      </dsp:txXfrm>
    </dsp:sp>
    <dsp:sp modelId="{3C6C6DEB-55CE-4B52-89A2-49EAEC824BA1}">
      <dsp:nvSpPr>
        <dsp:cNvPr id="0" name=""/>
        <dsp:cNvSpPr/>
      </dsp:nvSpPr>
      <dsp:spPr>
        <a:xfrm>
          <a:off x="950" y="4006318"/>
          <a:ext cx="7780818" cy="516695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Сайт ДОУ, социальные сервисы Интернет: E-</a:t>
          </a:r>
          <a:r>
            <a:rPr lang="ru-RU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mail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рассылки (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google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группы, 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ru-RU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kype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социальные сети (</a:t>
          </a:r>
          <a:r>
            <a:rPr lang="ru-RU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Vk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.com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Odnoklassniki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ru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On-line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фокус-группа</a:t>
          </a:r>
        </a:p>
      </dsp:txBody>
      <dsp:txXfrm>
        <a:off x="950" y="4006318"/>
        <a:ext cx="7780818" cy="516695"/>
      </dsp:txXfrm>
    </dsp:sp>
    <dsp:sp modelId="{9A46710B-1CB5-4FD9-9141-A92D14FE9FF5}">
      <dsp:nvSpPr>
        <dsp:cNvPr id="0" name=""/>
        <dsp:cNvSpPr/>
      </dsp:nvSpPr>
      <dsp:spPr>
        <a:xfrm rot="10800000">
          <a:off x="0" y="1711515"/>
          <a:ext cx="7782719" cy="1727560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</a:p>
      </dsp:txBody>
      <dsp:txXfrm rot="-10800000">
        <a:off x="0" y="1711515"/>
        <a:ext cx="7782719" cy="606373"/>
      </dsp:txXfrm>
    </dsp:sp>
    <dsp:sp modelId="{90D64E6B-1F28-40E5-959C-4264D47755D1}">
      <dsp:nvSpPr>
        <dsp:cNvPr id="0" name=""/>
        <dsp:cNvSpPr/>
      </dsp:nvSpPr>
      <dsp:spPr>
        <a:xfrm>
          <a:off x="950" y="2317889"/>
          <a:ext cx="7780818" cy="516540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 – родитель – ребенок - информационные средства- общественность</a:t>
          </a:r>
        </a:p>
      </dsp:txBody>
      <dsp:txXfrm>
        <a:off x="950" y="2317889"/>
        <a:ext cx="7780818" cy="516540"/>
      </dsp:txXfrm>
    </dsp:sp>
    <dsp:sp modelId="{063B2F06-FE75-4E59-A930-D0B75424EB68}">
      <dsp:nvSpPr>
        <dsp:cNvPr id="0" name=""/>
        <dsp:cNvSpPr/>
      </dsp:nvSpPr>
      <dsp:spPr>
        <a:xfrm rot="10800000">
          <a:off x="0" y="0"/>
          <a:ext cx="7782719" cy="1727560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СИСТЕМНЫЙ ПОДХОД</a:t>
          </a:r>
        </a:p>
      </dsp:txBody>
      <dsp:txXfrm rot="-10800000">
        <a:off x="0" y="0"/>
        <a:ext cx="7782719" cy="606373"/>
      </dsp:txXfrm>
    </dsp:sp>
    <dsp:sp modelId="{30E22EEF-CA86-469F-9F49-522783AA91AF}">
      <dsp:nvSpPr>
        <dsp:cNvPr id="0" name=""/>
        <dsp:cNvSpPr/>
      </dsp:nvSpPr>
      <dsp:spPr>
        <a:xfrm>
          <a:off x="0" y="607378"/>
          <a:ext cx="7780818" cy="516540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социального партнерства ДОУ с родителями детей раннего возраста </a:t>
          </a:r>
        </a:p>
      </dsp:txBody>
      <dsp:txXfrm>
        <a:off x="0" y="607378"/>
        <a:ext cx="7780818" cy="516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AA9C-E004-40E8-AF0C-EA071EE8A2B4}">
      <dsp:nvSpPr>
        <dsp:cNvPr id="0" name=""/>
        <dsp:cNvSpPr/>
      </dsp:nvSpPr>
      <dsp:spPr>
        <a:xfrm>
          <a:off x="0" y="0"/>
          <a:ext cx="7869237" cy="1263300"/>
        </a:xfrm>
        <a:prstGeom prst="rect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КРИТЕРИИ КАЧЕСТВА ВЗАИМОДЕЙСТВИЯ ДОО  </a:t>
          </a:r>
        </a:p>
      </dsp:txBody>
      <dsp:txXfrm>
        <a:off x="0" y="0"/>
        <a:ext cx="7869237" cy="1263300"/>
      </dsp:txXfrm>
    </dsp:sp>
    <dsp:sp modelId="{B3ED6E5E-0EAA-4647-B13F-AF1DC6343759}">
      <dsp:nvSpPr>
        <dsp:cNvPr id="0" name=""/>
        <dsp:cNvSpPr/>
      </dsp:nvSpPr>
      <dsp:spPr>
        <a:xfrm>
          <a:off x="721" y="1263300"/>
          <a:ext cx="1517748" cy="265293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Направленность педагогов и родителей на развитие взаимодействия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(мотивация на развитие взаимодействия)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" y="1263300"/>
        <a:ext cx="1517748" cy="2652931"/>
      </dsp:txXfrm>
    </dsp:sp>
    <dsp:sp modelId="{97F75F4B-CF0A-43EA-B049-1C817E66827F}">
      <dsp:nvSpPr>
        <dsp:cNvPr id="0" name=""/>
        <dsp:cNvSpPr/>
      </dsp:nvSpPr>
      <dsp:spPr>
        <a:xfrm>
          <a:off x="1518469" y="1263300"/>
          <a:ext cx="1517748" cy="265293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Активность (желание делиться информацией)</a:t>
          </a:r>
        </a:p>
      </dsp:txBody>
      <dsp:txXfrm>
        <a:off x="1518469" y="1263300"/>
        <a:ext cx="1517748" cy="2652931"/>
      </dsp:txXfrm>
    </dsp:sp>
    <dsp:sp modelId="{709E5DD5-551D-41DE-966C-28DB79C1F944}">
      <dsp:nvSpPr>
        <dsp:cNvPr id="0" name=""/>
        <dsp:cNvSpPr/>
      </dsp:nvSpPr>
      <dsp:spPr>
        <a:xfrm>
          <a:off x="3036217" y="1263300"/>
          <a:ext cx="1517748" cy="265293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условий взаимодействия</a:t>
          </a:r>
        </a:p>
      </dsp:txBody>
      <dsp:txXfrm>
        <a:off x="3036217" y="1263300"/>
        <a:ext cx="1517748" cy="2652931"/>
      </dsp:txXfrm>
    </dsp:sp>
    <dsp:sp modelId="{A782B8D3-DB31-4597-B5BE-CF665F8F1743}">
      <dsp:nvSpPr>
        <dsp:cNvPr id="0" name=""/>
        <dsp:cNvSpPr/>
      </dsp:nvSpPr>
      <dsp:spPr>
        <a:xfrm>
          <a:off x="4553966" y="1263300"/>
          <a:ext cx="1517748" cy="265293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Разнообразие форм взаимодействия</a:t>
          </a:r>
        </a:p>
      </dsp:txBody>
      <dsp:txXfrm>
        <a:off x="4553966" y="1263300"/>
        <a:ext cx="1517748" cy="2652931"/>
      </dsp:txXfrm>
    </dsp:sp>
    <dsp:sp modelId="{91F394A3-58D0-47DA-A5C3-C3A8E01D4FC9}">
      <dsp:nvSpPr>
        <dsp:cNvPr id="0" name=""/>
        <dsp:cNvSpPr/>
      </dsp:nvSpPr>
      <dsp:spPr>
        <a:xfrm>
          <a:off x="6071714" y="1263300"/>
          <a:ext cx="1796801" cy="265293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Содержательность информации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1714" y="1263300"/>
        <a:ext cx="1796801" cy="2652931"/>
      </dsp:txXfrm>
    </dsp:sp>
    <dsp:sp modelId="{C99E4382-C7C1-4FA6-A089-AFA1B0080898}">
      <dsp:nvSpPr>
        <dsp:cNvPr id="0" name=""/>
        <dsp:cNvSpPr/>
      </dsp:nvSpPr>
      <dsp:spPr>
        <a:xfrm>
          <a:off x="0" y="3916232"/>
          <a:ext cx="7869237" cy="294770"/>
        </a:xfrm>
        <a:prstGeom prst="rect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B49BD-EBCF-4A2E-8AB6-2BA18F9BA4BD}">
      <dsp:nvSpPr>
        <dsp:cNvPr id="0" name=""/>
        <dsp:cNvSpPr/>
      </dsp:nvSpPr>
      <dsp:spPr>
        <a:xfrm>
          <a:off x="3319164" y="2039004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МБДОУ№1</a:t>
          </a:r>
        </a:p>
      </dsp:txBody>
      <dsp:txXfrm>
        <a:off x="3532113" y="2251953"/>
        <a:ext cx="1028212" cy="1028212"/>
      </dsp:txXfrm>
    </dsp:sp>
    <dsp:sp modelId="{2329458A-57BE-4B0C-AD59-E130F8DAC40C}">
      <dsp:nvSpPr>
        <dsp:cNvPr id="0" name=""/>
        <dsp:cNvSpPr/>
      </dsp:nvSpPr>
      <dsp:spPr>
        <a:xfrm rot="16200000">
          <a:off x="3892094" y="1509727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938332" y="1654844"/>
        <a:ext cx="215775" cy="296639"/>
      </dsp:txXfrm>
    </dsp:sp>
    <dsp:sp modelId="{FBC561E1-971B-4564-B152-B783983D5B52}">
      <dsp:nvSpPr>
        <dsp:cNvPr id="0" name=""/>
        <dsp:cNvSpPr/>
      </dsp:nvSpPr>
      <dsp:spPr>
        <a:xfrm>
          <a:off x="3319164" y="3289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ДОО города</a:t>
          </a:r>
        </a:p>
      </dsp:txBody>
      <dsp:txXfrm>
        <a:off x="3532113" y="216238"/>
        <a:ext cx="1028212" cy="1028212"/>
      </dsp:txXfrm>
    </dsp:sp>
    <dsp:sp modelId="{00FB730A-5FC8-496E-8BD3-945868D34A6A}">
      <dsp:nvSpPr>
        <dsp:cNvPr id="0" name=""/>
        <dsp:cNvSpPr/>
      </dsp:nvSpPr>
      <dsp:spPr>
        <a:xfrm rot="19800000">
          <a:off x="4766029" y="2014293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64277"/>
                <a:satOff val="-2531"/>
                <a:lumOff val="50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64277"/>
                <a:satOff val="-2531"/>
                <a:lumOff val="50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64277"/>
                <a:satOff val="-2531"/>
                <a:lumOff val="50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772224" y="2136291"/>
        <a:ext cx="215775" cy="296639"/>
      </dsp:txXfrm>
    </dsp:sp>
    <dsp:sp modelId="{6C0EBB02-D98F-4A06-ABD7-F4EACCAA2BD1}">
      <dsp:nvSpPr>
        <dsp:cNvPr id="0" name=""/>
        <dsp:cNvSpPr/>
      </dsp:nvSpPr>
      <dsp:spPr>
        <a:xfrm>
          <a:off x="5082145" y="1021146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ФГБОУ ВО АГПУ</a:t>
          </a:r>
        </a:p>
      </dsp:txBody>
      <dsp:txXfrm>
        <a:off x="5295094" y="1234095"/>
        <a:ext cx="1028212" cy="1028212"/>
      </dsp:txXfrm>
    </dsp:sp>
    <dsp:sp modelId="{9BC1669A-60D6-464B-99B5-1C6189031782}">
      <dsp:nvSpPr>
        <dsp:cNvPr id="0" name=""/>
        <dsp:cNvSpPr/>
      </dsp:nvSpPr>
      <dsp:spPr>
        <a:xfrm rot="1800000">
          <a:off x="4766029" y="3023427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28555"/>
                <a:satOff val="-5061"/>
                <a:lumOff val="100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28555"/>
                <a:satOff val="-5061"/>
                <a:lumOff val="100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28555"/>
                <a:satOff val="-5061"/>
                <a:lumOff val="100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772224" y="3099187"/>
        <a:ext cx="215775" cy="296639"/>
      </dsp:txXfrm>
    </dsp:sp>
    <dsp:sp modelId="{C6408B76-B3FB-48C4-8D23-70159C131A75}">
      <dsp:nvSpPr>
        <dsp:cNvPr id="0" name=""/>
        <dsp:cNvSpPr/>
      </dsp:nvSpPr>
      <dsp:spPr>
        <a:xfrm>
          <a:off x="5082145" y="3056861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сети педагогов</a:t>
          </a:r>
        </a:p>
      </dsp:txBody>
      <dsp:txXfrm>
        <a:off x="5295094" y="3269810"/>
        <a:ext cx="1028212" cy="1028212"/>
      </dsp:txXfrm>
    </dsp:sp>
    <dsp:sp modelId="{DC943001-AE22-4181-A747-12B9C0B90232}">
      <dsp:nvSpPr>
        <dsp:cNvPr id="0" name=""/>
        <dsp:cNvSpPr/>
      </dsp:nvSpPr>
      <dsp:spPr>
        <a:xfrm rot="5400000">
          <a:off x="3892094" y="3527994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92832"/>
                <a:satOff val="-7592"/>
                <a:lumOff val="151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92832"/>
                <a:satOff val="-7592"/>
                <a:lumOff val="151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92832"/>
                <a:satOff val="-7592"/>
                <a:lumOff val="151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938332" y="3580636"/>
        <a:ext cx="215775" cy="296639"/>
      </dsp:txXfrm>
    </dsp:sp>
    <dsp:sp modelId="{F1FA129D-8173-4ED9-B52B-A4E511F6425A}">
      <dsp:nvSpPr>
        <dsp:cNvPr id="0" name=""/>
        <dsp:cNvSpPr/>
      </dsp:nvSpPr>
      <dsp:spPr>
        <a:xfrm>
          <a:off x="3319164" y="4074719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Сообщества родителей</a:t>
          </a:r>
        </a:p>
      </dsp:txBody>
      <dsp:txXfrm>
        <a:off x="3532113" y="4287668"/>
        <a:ext cx="1028212" cy="1028212"/>
      </dsp:txXfrm>
    </dsp:sp>
    <dsp:sp modelId="{B6FE0D93-D02D-435F-B901-112EA2790005}">
      <dsp:nvSpPr>
        <dsp:cNvPr id="0" name=""/>
        <dsp:cNvSpPr/>
      </dsp:nvSpPr>
      <dsp:spPr>
        <a:xfrm rot="9000000">
          <a:off x="3018159" y="3023427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57109"/>
                <a:satOff val="-10122"/>
                <a:lumOff val="201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257109"/>
                <a:satOff val="-10122"/>
                <a:lumOff val="201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257109"/>
                <a:satOff val="-10122"/>
                <a:lumOff val="201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104439" y="3099187"/>
        <a:ext cx="215775" cy="296639"/>
      </dsp:txXfrm>
    </dsp:sp>
    <dsp:sp modelId="{77E6CDE4-2869-4118-B408-5B7448D9E2F8}">
      <dsp:nvSpPr>
        <dsp:cNvPr id="0" name=""/>
        <dsp:cNvSpPr/>
      </dsp:nvSpPr>
      <dsp:spPr>
        <a:xfrm>
          <a:off x="1556183" y="3056861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Детская поликлиника №1</a:t>
          </a:r>
        </a:p>
      </dsp:txBody>
      <dsp:txXfrm>
        <a:off x="1769132" y="3269810"/>
        <a:ext cx="1028212" cy="1028212"/>
      </dsp:txXfrm>
    </dsp:sp>
    <dsp:sp modelId="{F6866176-AC62-4CC4-BBF6-489A89480ACA}">
      <dsp:nvSpPr>
        <dsp:cNvPr id="0" name=""/>
        <dsp:cNvSpPr/>
      </dsp:nvSpPr>
      <dsp:spPr>
        <a:xfrm rot="12600000">
          <a:off x="3018159" y="2014293"/>
          <a:ext cx="308250" cy="494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21387"/>
                <a:satOff val="-12653"/>
                <a:lumOff val="251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21387"/>
                <a:satOff val="-12653"/>
                <a:lumOff val="251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21387"/>
                <a:satOff val="-12653"/>
                <a:lumOff val="251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104439" y="2136291"/>
        <a:ext cx="215775" cy="296639"/>
      </dsp:txXfrm>
    </dsp:sp>
    <dsp:sp modelId="{0B347962-6078-4D8E-8EA4-E0950ECC3E37}">
      <dsp:nvSpPr>
        <dsp:cNvPr id="0" name=""/>
        <dsp:cNvSpPr/>
      </dsp:nvSpPr>
      <dsp:spPr>
        <a:xfrm>
          <a:off x="1556183" y="1021146"/>
          <a:ext cx="1454110" cy="14541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Женская консультация №1</a:t>
          </a:r>
        </a:p>
      </dsp:txBody>
      <dsp:txXfrm>
        <a:off x="1769132" y="1234095"/>
        <a:ext cx="1028212" cy="1028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55AD2A-36C6-43B0-ACC4-A8039FB06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2ABE6-94A3-4FE5-AE61-71A799B4D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202E1-BF27-4CA1-B2D5-58F051ADAC82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52211-4FFF-414B-B163-FE1A35C48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260A1-5347-4D0F-B5D2-A37CE6D2C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7DF1E-DC12-4BEF-8412-10274396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5B30-B749-4480-9ACB-2BD31000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8F78-3CEA-4400-AD95-564E6F694584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2661C-6D52-4F11-A414-4D3A3293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157F4-2A32-4E1D-AE2F-ACF995CD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13B5-AA98-4915-A7FD-59B37C6F1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7D56-526F-41D7-93F6-9A40E4C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324D-1EA3-4E03-AE1F-D3E1D7695437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BD7B-5D08-4CEF-8C74-AE88CB7E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253B-9837-47CC-AC91-44F8DBBA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D26B-050E-4F88-8528-709E7767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0E37-59E4-47AA-841D-89488F81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AA44-5E95-4379-92C4-C89018421E85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D8DCA-4A83-4F82-9D71-5467C0C8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F60C-FDFF-40F7-8EBE-69C60247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6128-CECB-4487-8772-DA6EF189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54BCA-CC76-41B9-8392-AE5F00FF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EDD4-844F-4433-BC18-0294C0657002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BAD68-9A89-4467-A415-3E9A6743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7DA5-EAAA-4849-924A-73F85BCE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B7CF-AC71-4399-9985-19E365A8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E00F-5A81-43C9-A38C-BE21C892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DC90-A49E-4EED-BDDE-8045D34CDE70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C076-F18D-4190-BD9F-777C1483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35D9-8696-465F-8EBE-786CB267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2D26-ED22-43FB-9143-A96C68E3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B4D19D-F766-44D0-AB21-3CDAE0A4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DE77-700E-403D-B6F4-F0708826064A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E008F8-8D64-4C47-94CA-632973AA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9D78DA-D34C-4FBE-9D1F-A2283955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3303-A0F8-4716-9D49-57654370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1EDD70-9AF8-477A-9C77-3B1E23AB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9AD3-B00B-4C59-A664-977F6B74C0FB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8FAA14-8C9A-4566-84DE-13140E7E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0596FD-2B29-4E94-8F83-E11CF11D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F8D1-4AF1-42A8-837D-8542C13A9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388644-46E5-4F86-82BC-C2594C5B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D269-EFDC-44D7-9B28-A88732664EAD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38486B-21D7-43D4-B1A7-CD70745D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41F805-9955-4F2D-A109-ADA6452C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E29F-3C5E-4B53-9A9B-48B3B2CB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F7BEF8-2B17-42A4-BCAF-E2CFBBF4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498D-0BED-489B-A284-C5B65F645942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EFC4DB-F2E2-44F3-9C16-DA1C4320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0224D3-CE27-4AAA-A106-12C90268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CCDD-8DD7-4690-B9F2-413160A3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210FE5-BE7E-453B-9E49-9C84E255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53B8-A7C0-4B4D-9C48-85866A0310FE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99E418-9B78-4905-9DBC-D4D89B10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8CE6CD-4599-48C4-9545-FDB0C65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ECB3-A897-42F8-BBB1-2927CFEA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B05B61-872B-419E-8D23-BD7E69F0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947B-155C-4B1D-859F-E17A2EB2FFE7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7EE2F2-35D3-4EED-862B-D656871D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19ACC-3CD0-47C1-AD20-3F693FEA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3923-A03D-4811-9F50-DB544F210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>
            <a:extLst>
              <a:ext uri="{FF2B5EF4-FFF2-40B4-BE49-F238E27FC236}">
                <a16:creationId xmlns:a16="http://schemas.microsoft.com/office/drawing/2014/main" id="{0E092728-D4FA-472F-B5BB-0110DEDE39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669D0E-938B-441B-92B6-0EEE85663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E596-348F-44F1-AFE5-3F73AB41A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CBA19-8847-4D9C-BD35-08DDA26FE9A6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0C05E-A893-4F63-B2CE-6EFBE584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E10A-2B84-4E81-8D92-D5D33404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C42B0-F055-4A2B-B89F-8DA2F24D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0905A1C3-F48D-453C-8384-7072464B98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>
            <a:extLst>
              <a:ext uri="{FF2B5EF4-FFF2-40B4-BE49-F238E27FC236}">
                <a16:creationId xmlns:a16="http://schemas.microsoft.com/office/drawing/2014/main" id="{6A5CA48D-8651-41EB-ABED-71916374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94CC4-EBC1-4F63-AE7B-6E3ADBB1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853440"/>
            <a:ext cx="6137910" cy="1935479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836520-216D-4675-82A4-0910D1EF635A}"/>
              </a:ext>
            </a:extLst>
          </p:cNvPr>
          <p:cNvSpPr/>
          <p:nvPr/>
        </p:nvSpPr>
        <p:spPr>
          <a:xfrm>
            <a:off x="685800" y="777875"/>
            <a:ext cx="7666038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 РАБОТЕ </a:t>
            </a:r>
            <a:b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</a:t>
            </a:r>
            <a:b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«ДЕЯТЕЛЬНОСТЬ ЦЕНТРА СОЦИАЛЬНОГО ПАРТНЕРСТВА С РОДИТЕЛЯМИ ДЕТЕЙ РАННЕГО ВОЗРАСТА «МЫ ВМЕСТЕ»»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2017 ГОД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3" descr="C:\Users\gfdhfgshsagsagfsgdfe\Desktop\familiar-insurance-symbol.png">
            <a:extLst>
              <a:ext uri="{FF2B5EF4-FFF2-40B4-BE49-F238E27FC236}">
                <a16:creationId xmlns:a16="http://schemas.microsoft.com/office/drawing/2014/main" id="{DA6045A9-53C9-42CE-9B2F-4DEB01D5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584575"/>
            <a:ext cx="29305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BBAD57-CDB8-4064-83D1-B7D0E6FDE92C}"/>
              </a:ext>
            </a:extLst>
          </p:cNvPr>
          <p:cNvSpPr/>
          <p:nvPr/>
        </p:nvSpPr>
        <p:spPr>
          <a:xfrm>
            <a:off x="182563" y="0"/>
            <a:ext cx="85804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706B2F-CD0D-4487-8687-F76D99C741F9}"/>
              </a:ext>
            </a:extLst>
          </p:cNvPr>
          <p:cNvSpPr/>
          <p:nvPr/>
        </p:nvSpPr>
        <p:spPr>
          <a:xfrm>
            <a:off x="2392680" y="6294803"/>
            <a:ext cx="4617719" cy="441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  <a:endParaRPr lang="ru-RU" sz="1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337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6372B4B-139E-46A8-968A-585D47BFA89B}"/>
              </a:ext>
            </a:extLst>
          </p:cNvPr>
          <p:cNvSpPr/>
          <p:nvPr/>
        </p:nvSpPr>
        <p:spPr>
          <a:xfrm>
            <a:off x="5241925" y="3248025"/>
            <a:ext cx="3830638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  <a:t>Активность и посещаемость родителями  мероприятий Центра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CDBEB803-F4E9-46E7-ABA0-00AAE2BF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857625"/>
            <a:ext cx="383063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ABA4FA2-81DF-4495-966C-8463CE004C65}"/>
              </a:ext>
            </a:extLst>
          </p:cNvPr>
          <p:cNvSpPr/>
          <p:nvPr/>
        </p:nvSpPr>
        <p:spPr>
          <a:xfrm>
            <a:off x="5241925" y="6119813"/>
            <a:ext cx="3830638" cy="6175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  <a:t>Разнообразие  использования форм взаимодействия</a:t>
            </a:r>
            <a:endParaRPr lang="ru-RU" sz="1400" b="1" dirty="0">
              <a:solidFill>
                <a:srgbClr val="003374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DD10E65-A2BD-4AA2-AC17-49B1FF82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993775"/>
            <a:ext cx="3765550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3O8RdrspZk">
            <a:extLst>
              <a:ext uri="{FF2B5EF4-FFF2-40B4-BE49-F238E27FC236}">
                <a16:creationId xmlns:a16="http://schemas.microsoft.com/office/drawing/2014/main" id="{7CDD41D8-EC0F-4584-B178-8BAF70A8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3716338"/>
            <a:ext cx="367665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0EB6930-8A7B-4864-90E8-F24FB6F1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6261100"/>
            <a:ext cx="3676650" cy="501650"/>
          </a:xfrm>
          <a:prstGeom prst="roundRect">
            <a:avLst>
              <a:gd name="adj" fmla="val 2883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</a:br>
            <a:r>
              <a:rPr lang="ru-RU" sz="16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  <a:t>Посещаемость сайта ДОО  и</a:t>
            </a:r>
            <a:br>
              <a:rPr lang="ru-RU" sz="16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</a:br>
            <a:r>
              <a:rPr lang="ru-RU" sz="16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  <a:t> социальных сетей</a:t>
            </a:r>
            <a:br>
              <a:rPr lang="ru-RU" sz="1600" b="1" dirty="0">
                <a:solidFill>
                  <a:srgbClr val="003374"/>
                </a:solidFill>
                <a:latin typeface="Times New Roman"/>
                <a:ea typeface="Times New Roman"/>
                <a:cs typeface="Arial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6" name="Picture 2">
            <a:extLst>
              <a:ext uri="{FF2B5EF4-FFF2-40B4-BE49-F238E27FC236}">
                <a16:creationId xmlns:a16="http://schemas.microsoft.com/office/drawing/2014/main" id="{CDC983CD-6874-4F2B-B1C5-3CEE64E0E6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1925" y="971550"/>
            <a:ext cx="3703638" cy="226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AF69CB-E44C-4271-898C-FE77321EC774}"/>
              </a:ext>
            </a:extLst>
          </p:cNvPr>
          <p:cNvSpPr/>
          <p:nvPr/>
        </p:nvSpPr>
        <p:spPr>
          <a:xfrm>
            <a:off x="914400" y="0"/>
            <a:ext cx="72850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endParaRPr lang="ru-RU" dirty="0">
              <a:latin typeface="+mn-lt"/>
            </a:endParaRPr>
          </a:p>
        </p:txBody>
      </p:sp>
      <p:pic>
        <p:nvPicPr>
          <p:cNvPr id="12298" name="Picture 2">
            <a:extLst>
              <a:ext uri="{FF2B5EF4-FFF2-40B4-BE49-F238E27FC236}">
                <a16:creationId xmlns:a16="http://schemas.microsoft.com/office/drawing/2014/main" id="{5A29C371-E17C-47D2-BFF3-C68352CF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3875"/>
            <a:ext cx="562768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AED68-E065-4B0C-BE9C-DB410DD0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1271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96EDF1C-1DA5-4B5C-AFFE-725DB419B6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780" y="1325881"/>
          <a:ext cx="8092440" cy="553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8B6C68DB-62F7-4772-8C63-22B3ED646609}"/>
              </a:ext>
            </a:extLst>
          </p:cNvPr>
          <p:cNvSpPr/>
          <p:nvPr/>
        </p:nvSpPr>
        <p:spPr>
          <a:xfrm>
            <a:off x="1687513" y="592138"/>
            <a:ext cx="6103937" cy="62706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сетевого взаимодействия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41DD92F5-2BCC-4993-B5F6-EBD91056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655D-0F07-4B1B-BAD2-43783BC7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8120062" cy="574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endParaRPr lang="ru-RU" dirty="0"/>
          </a:p>
        </p:txBody>
      </p:sp>
      <p:pic>
        <p:nvPicPr>
          <p:cNvPr id="5" name="Объект 4" descr="E:\КИП\скан\img062.jpg">
            <a:extLst>
              <a:ext uri="{FF2B5EF4-FFF2-40B4-BE49-F238E27FC236}">
                <a16:creationId xmlns:a16="http://schemas.microsoft.com/office/drawing/2014/main" id="{6D5110E8-0A79-44E6-A060-D81A1DE9EB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451" y="1456728"/>
            <a:ext cx="2609850" cy="2188210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AD7A287-C738-47F4-9645-C10D38998689}"/>
              </a:ext>
            </a:extLst>
          </p:cNvPr>
          <p:cNvSpPr/>
          <p:nvPr/>
        </p:nvSpPr>
        <p:spPr>
          <a:xfrm>
            <a:off x="3673475" y="1697038"/>
            <a:ext cx="5267325" cy="3971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методических пособий: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ДОУ с родителями детей раннего возраста на основе информационного подхода: из опыта работы МБДОУ№1 г. Армавира»: методическое пособие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/Ю.В .Павленко, -Армавир: РИО АГПУ, 2017 г-52 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дороге в детский сад» практические рекомендации для родителей детей раннего возраста/методическое пособие :коллектив авторов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-Армавир: РИО АГПУ, 2017 г-84 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«Программа студии раннего развития «Малышок»»: методическое пособие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/Г.Б. Максименко, -Армавир: РИО АГПУ, 2017 г-50 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6" descr="E:\Грант\Новые сканы\Максименко1.jpg">
            <a:extLst>
              <a:ext uri="{FF2B5EF4-FFF2-40B4-BE49-F238E27FC236}">
                <a16:creationId xmlns:a16="http://schemas.microsoft.com/office/drawing/2014/main" id="{C7C15435-6636-4DE3-A34D-22035580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962400"/>
            <a:ext cx="2214562" cy="289560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964F2CAF-A933-4FFB-9742-A4DC835F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463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446074F8-7F8E-436E-B2F2-BE31A252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574675"/>
            <a:ext cx="56276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E6E46-51C5-432C-A9F5-1366DD1D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0"/>
            <a:ext cx="8247062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363" name="Рисунок 11" descr="E:\КИП\скан\img060.jpg">
            <a:extLst>
              <a:ext uri="{FF2B5EF4-FFF2-40B4-BE49-F238E27FC236}">
                <a16:creationId xmlns:a16="http://schemas.microsoft.com/office/drawing/2014/main" id="{47926C46-48E3-4CCA-84E7-011291FA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779838"/>
            <a:ext cx="26638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7D781618-62EE-40A4-B0E4-4019D1A3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36688"/>
            <a:ext cx="3227387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Рисунок 12" descr="C:\Documents and Settings\Пользователь\Рабочий стол\Скан 4.JPG">
            <a:extLst>
              <a:ext uri="{FF2B5EF4-FFF2-40B4-BE49-F238E27FC236}">
                <a16:creationId xmlns:a16="http://schemas.microsoft.com/office/drawing/2014/main" id="{6F88AC4A-2452-4BF7-8AB2-26848FBE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043238"/>
            <a:ext cx="25463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5C99A7DC-534D-4080-AAAC-525FDA87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783013"/>
            <a:ext cx="2260600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FF129EA-2B71-4258-8ADF-633EC69CF819}"/>
              </a:ext>
            </a:extLst>
          </p:cNvPr>
          <p:cNvSpPr/>
          <p:nvPr/>
        </p:nvSpPr>
        <p:spPr>
          <a:xfrm>
            <a:off x="4602163" y="639763"/>
            <a:ext cx="4373562" cy="22240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Факты  участия педагогов ДОО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уровень- 6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уровень- 5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Научно-методическая  активность педагогов  ДОО: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опубликовано 10 статей.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них: в сборниках международного  уровеня-5, регионального -1,  интернет-изданиях -4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8" name="Picture 2">
            <a:extLst>
              <a:ext uri="{FF2B5EF4-FFF2-40B4-BE49-F238E27FC236}">
                <a16:creationId xmlns:a16="http://schemas.microsoft.com/office/drawing/2014/main" id="{452C4365-DE14-4BDF-97F5-51F00801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7C03-E7F4-45E0-AF4A-5C83F056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323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0452E4F4-0242-44B8-A78B-F306DCD4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CD1BDF10-A0CE-440B-82E3-932DB9599660}"/>
              </a:ext>
            </a:extLst>
          </p:cNvPr>
          <p:cNvSpPr/>
          <p:nvPr/>
        </p:nvSpPr>
        <p:spPr>
          <a:xfrm>
            <a:off x="1905000" y="758825"/>
            <a:ext cx="4960938" cy="85725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задачам федеральной  и региональной политики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9964735-535B-417E-9B63-2782CB205DBA}"/>
              </a:ext>
            </a:extLst>
          </p:cNvPr>
          <p:cNvSpPr/>
          <p:nvPr/>
        </p:nvSpPr>
        <p:spPr>
          <a:xfrm>
            <a:off x="587375" y="2116138"/>
            <a:ext cx="6777038" cy="2422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 РФ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 о правах ребенка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№ 273 от 29.12.2012 «Об образовании в Российской Федерации»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 от 1 июня 2012 г. N 761 «О Национальной стратегии действий в интересах детей на 2012 - 2017 годы»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N 1155 от 17 октября 2013 г. «Об утверждении федерального государственного образовательного стандарта дошкольного образования»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C6A46BE-B4CA-46F2-86D7-9EF08B60B1B8}"/>
              </a:ext>
            </a:extLst>
          </p:cNvPr>
          <p:cNvSpPr/>
          <p:nvPr/>
        </p:nvSpPr>
        <p:spPr>
          <a:xfrm>
            <a:off x="2182813" y="4873625"/>
            <a:ext cx="6754812" cy="1706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Краснодарского края от 16 июля 2013 года № 2770-КЗ «Об образовании в Краснодарском крае»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Краснодарского края от 21 июля 2008 г. N 1539-КЗ «О мерах по профилактике безнадзорности и правонарушений несовершенно-летних в Краснодарском крае»</a:t>
            </a:r>
          </a:p>
        </p:txBody>
      </p:sp>
      <p:pic>
        <p:nvPicPr>
          <p:cNvPr id="4103" name="Picture 2">
            <a:extLst>
              <a:ext uri="{FF2B5EF4-FFF2-40B4-BE49-F238E27FC236}">
                <a16:creationId xmlns:a16="http://schemas.microsoft.com/office/drawing/2014/main" id="{8F450BFE-573E-4717-834F-391ED309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5425"/>
            <a:ext cx="1652587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FF9AA-2172-4C63-84E1-1FA49421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0652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3D7637-2805-439A-BE77-D77A9AC9BC28}"/>
              </a:ext>
            </a:extLst>
          </p:cNvPr>
          <p:cNvSpPr/>
          <p:nvPr/>
        </p:nvSpPr>
        <p:spPr>
          <a:xfrm>
            <a:off x="1006475" y="1428750"/>
            <a:ext cx="7405688" cy="414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Внесение изменений в документационное обеспечение взаимодействия ДОО и семьи</a:t>
            </a:r>
          </a:p>
        </p:txBody>
      </p:sp>
      <p:sp>
        <p:nvSpPr>
          <p:cNvPr id="5" name="Выноска со стрелкой вниз 4">
            <a:extLst>
              <a:ext uri="{FF2B5EF4-FFF2-40B4-BE49-F238E27FC236}">
                <a16:creationId xmlns:a16="http://schemas.microsoft.com/office/drawing/2014/main" id="{2FBABCA1-A4A1-4EF1-AC11-339FA5B8D33C}"/>
              </a:ext>
            </a:extLst>
          </p:cNvPr>
          <p:cNvSpPr/>
          <p:nvPr/>
        </p:nvSpPr>
        <p:spPr>
          <a:xfrm>
            <a:off x="1006475" y="1843088"/>
            <a:ext cx="914400" cy="914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7" name="Выноска со стрелкой вниз 6">
            <a:extLst>
              <a:ext uri="{FF2B5EF4-FFF2-40B4-BE49-F238E27FC236}">
                <a16:creationId xmlns:a16="http://schemas.microsoft.com/office/drawing/2014/main" id="{8722B4F8-43ED-490E-8ADC-A8FE66516088}"/>
              </a:ext>
            </a:extLst>
          </p:cNvPr>
          <p:cNvSpPr/>
          <p:nvPr/>
        </p:nvSpPr>
        <p:spPr>
          <a:xfrm>
            <a:off x="4251325" y="1843088"/>
            <a:ext cx="914400" cy="914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8" name="Выноска со стрелкой вниз 7">
            <a:extLst>
              <a:ext uri="{FF2B5EF4-FFF2-40B4-BE49-F238E27FC236}">
                <a16:creationId xmlns:a16="http://schemas.microsoft.com/office/drawing/2014/main" id="{A7BC8816-C326-4940-9417-B38CBF29142C}"/>
              </a:ext>
            </a:extLst>
          </p:cNvPr>
          <p:cNvSpPr/>
          <p:nvPr/>
        </p:nvSpPr>
        <p:spPr>
          <a:xfrm>
            <a:off x="7497763" y="1843088"/>
            <a:ext cx="914400" cy="914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D42BF90D-1E7A-496D-9310-4B901C3E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703263"/>
            <a:ext cx="54324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BAFE0BF-14B5-431D-BFE3-FA4CABE4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9863"/>
            <a:ext cx="14668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79FB172F-8821-4304-94DC-DFC30DA07DCE}"/>
              </a:ext>
            </a:extLst>
          </p:cNvPr>
          <p:cNvSpPr/>
          <p:nvPr/>
        </p:nvSpPr>
        <p:spPr>
          <a:xfrm>
            <a:off x="315913" y="2787650"/>
            <a:ext cx="2354262" cy="1311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Продолжать повышать профессиональную компетентность педагогов ДОО по вопросам взаимодействия с семьями воспитанников.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ACE37F5-AFD7-4273-B400-B8741E696AF8}"/>
              </a:ext>
            </a:extLst>
          </p:cNvPr>
          <p:cNvSpPr/>
          <p:nvPr/>
        </p:nvSpPr>
        <p:spPr>
          <a:xfrm>
            <a:off x="3413125" y="2757488"/>
            <a:ext cx="2881313" cy="1211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Реализовать индивидуально-дифференцированный подход в работе с  родителями  воспитанников, с учетом оптимального выбора  форм и методов взаимодействия.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A5D26D1-0352-44CE-9061-E3715000B761}"/>
              </a:ext>
            </a:extLst>
          </p:cNvPr>
          <p:cNvSpPr/>
          <p:nvPr/>
        </p:nvSpPr>
        <p:spPr>
          <a:xfrm>
            <a:off x="7162800" y="2787650"/>
            <a:ext cx="1798638" cy="889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Реализовать программу  студии «Малышок»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705A38-8A99-4F4E-8705-8ECE9D4D3313}"/>
              </a:ext>
            </a:extLst>
          </p:cNvPr>
          <p:cNvCxnSpPr/>
          <p:nvPr/>
        </p:nvCxnSpPr>
        <p:spPr>
          <a:xfrm>
            <a:off x="1398588" y="4098925"/>
            <a:ext cx="0" cy="34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4C71155-D8AA-4FEA-BABB-63AD8F759C83}"/>
              </a:ext>
            </a:extLst>
          </p:cNvPr>
          <p:cNvSpPr/>
          <p:nvPr/>
        </p:nvSpPr>
        <p:spPr>
          <a:xfrm>
            <a:off x="190500" y="4447282"/>
            <a:ext cx="2545080" cy="1529894"/>
          </a:xfrm>
          <a:prstGeom prst="roundRect">
            <a:avLst>
              <a:gd name="adj" fmla="val 293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 группа «Инновационный    час 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ГМО воспитателей групп раннего возраста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Творческая группа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B970D7A-32BD-4B28-93B3-1903EDF03BF5}"/>
              </a:ext>
            </a:extLst>
          </p:cNvPr>
          <p:cNvSpPr/>
          <p:nvPr/>
        </p:nvSpPr>
        <p:spPr>
          <a:xfrm>
            <a:off x="3543297" y="4316343"/>
            <a:ext cx="2545080" cy="1529894"/>
          </a:xfrm>
          <a:prstGeom prst="roundRect">
            <a:avLst>
              <a:gd name="adj" fmla="val 293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 группа «Многодетная семья»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Консультационный пункт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Семейный клуб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Форум на сайте ДОО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913B939-01B6-45D6-8CEF-2E49CE5FA4F5}"/>
              </a:ext>
            </a:extLst>
          </p:cNvPr>
          <p:cNvCxnSpPr/>
          <p:nvPr/>
        </p:nvCxnSpPr>
        <p:spPr>
          <a:xfrm>
            <a:off x="4854575" y="3968750"/>
            <a:ext cx="0" cy="34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65E8138-7794-467A-B982-5A84918CC7CB}"/>
              </a:ext>
            </a:extLst>
          </p:cNvPr>
          <p:cNvSpPr/>
          <p:nvPr/>
        </p:nvSpPr>
        <p:spPr>
          <a:xfrm>
            <a:off x="315913" y="6049963"/>
            <a:ext cx="2354262" cy="808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диссеминации опыта по вопросам социализации детей раннего возраста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5AE854C-5A6B-48CB-AFC6-DF91F5C425A4}"/>
              </a:ext>
            </a:extLst>
          </p:cNvPr>
          <p:cNvSpPr/>
          <p:nvPr/>
        </p:nvSpPr>
        <p:spPr>
          <a:xfrm>
            <a:off x="3413125" y="5962650"/>
            <a:ext cx="2881313" cy="8794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Провести «Он-</a:t>
            </a:r>
            <a:r>
              <a:rPr lang="ru-RU" sz="12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исследование образовательных потребностей родителей  детей раннего возраста  посещающих и не посещающих ДОО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4B896-8543-49D1-BC8A-3B43FF31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1128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E12A907F-67CF-4F8E-A1D1-C3518576C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963" y="2147888"/>
            <a:ext cx="6804025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614BCAC7-1A2E-4971-8E75-CBDDC774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6850"/>
            <a:ext cx="150653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 со стрелкой вниз 5">
            <a:extLst>
              <a:ext uri="{FF2B5EF4-FFF2-40B4-BE49-F238E27FC236}">
                <a16:creationId xmlns:a16="http://schemas.microsoft.com/office/drawing/2014/main" id="{28988F73-FCE9-4E37-819A-9B0C4B57C9D1}"/>
              </a:ext>
            </a:extLst>
          </p:cNvPr>
          <p:cNvSpPr/>
          <p:nvPr/>
        </p:nvSpPr>
        <p:spPr>
          <a:xfrm>
            <a:off x="1893888" y="649288"/>
            <a:ext cx="6115050" cy="76835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 инновационной деятельности за отчётный период</a:t>
            </a:r>
            <a:br>
              <a:rPr lang="ru-RU" altLang="ru-RU" sz="1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60BF40-0D19-42B8-96B1-64C7233DEEB7}"/>
              </a:ext>
            </a:extLst>
          </p:cNvPr>
          <p:cNvSpPr/>
          <p:nvPr/>
        </p:nvSpPr>
        <p:spPr>
          <a:xfrm>
            <a:off x="1893888" y="1417638"/>
            <a:ext cx="63960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Модель деятельности Центра социального партнерства 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ДОО с родителями детей раннего возраста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29E302-DA85-4D26-937F-A1061BB6C634}"/>
              </a:ext>
            </a:extLst>
          </p:cNvPr>
          <p:cNvSpPr/>
          <p:nvPr/>
        </p:nvSpPr>
        <p:spPr>
          <a:xfrm>
            <a:off x="4541838" y="3678238"/>
            <a:ext cx="1570037" cy="1136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Центр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социального партнерства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ДОО с семьей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МЫ ВМЕСТЕ»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771C0-1A14-40B6-99AF-2938EF8A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1271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320D57B5-9BE5-40F7-9DFE-391B3E91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1500"/>
            <a:ext cx="37544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3FAE630-9DC0-4EF5-81FB-0AFA9FA3106F}"/>
              </a:ext>
            </a:extLst>
          </p:cNvPr>
          <p:cNvSpPr/>
          <p:nvPr/>
        </p:nvSpPr>
        <p:spPr>
          <a:xfrm>
            <a:off x="106363" y="3028950"/>
            <a:ext cx="3754437" cy="4000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консультационного пункта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8F674121-F738-44EE-B125-13AE0CFC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614738"/>
            <a:ext cx="3703637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B146B29-E2D6-4D2B-AF96-34E68BA346F0}"/>
              </a:ext>
            </a:extLst>
          </p:cNvPr>
          <p:cNvSpPr/>
          <p:nvPr/>
        </p:nvSpPr>
        <p:spPr>
          <a:xfrm>
            <a:off x="106363" y="6197600"/>
            <a:ext cx="3754437" cy="587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фокус-группы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«Инновационный час»</a:t>
            </a:r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38F590A2-6A7F-4268-9D55-4E4724BC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571500"/>
            <a:ext cx="2855913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549E0B1-D051-4E1B-9670-75C6A0428538}"/>
              </a:ext>
            </a:extLst>
          </p:cNvPr>
          <p:cNvSpPr/>
          <p:nvPr/>
        </p:nvSpPr>
        <p:spPr>
          <a:xfrm>
            <a:off x="5327650" y="4449763"/>
            <a:ext cx="2962275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для студентов АГПУ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E72A5-4708-4F8E-B75C-276DE12F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669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endParaRPr lang="ru-RU" dirty="0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39C86F6A-A9C6-4811-A8C5-3396F210E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630238"/>
            <a:ext cx="4095750" cy="277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E1D0E180-C892-42AE-97C6-E44045FA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976688"/>
            <a:ext cx="39957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ECF6787-70F2-42AF-8EF7-68C531D1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976688"/>
            <a:ext cx="410686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7ED92B6-1763-4C84-B06A-A6351D1D0935}"/>
              </a:ext>
            </a:extLst>
          </p:cNvPr>
          <p:cNvSpPr/>
          <p:nvPr/>
        </p:nvSpPr>
        <p:spPr>
          <a:xfrm>
            <a:off x="2341563" y="3429000"/>
            <a:ext cx="4764087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городского  методического объединения воспитателей групп раннего возраста</a:t>
            </a:r>
          </a:p>
        </p:txBody>
      </p:sp>
      <p:pic>
        <p:nvPicPr>
          <p:cNvPr id="8199" name="Рисунок 7" descr="C:\Users\gfdhfgshsagsagfsgdfe\Desktop\P2261107.JPG">
            <a:extLst>
              <a:ext uri="{FF2B5EF4-FFF2-40B4-BE49-F238E27FC236}">
                <a16:creationId xmlns:a16="http://schemas.microsoft.com/office/drawing/2014/main" id="{BBCFB5A7-EAAA-4DDD-8338-F77A621B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579438"/>
            <a:ext cx="39957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FC13-8365-4E69-9C2B-B9ABFD5F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0"/>
            <a:ext cx="7294563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endParaRPr lang="ru-RU" dirty="0"/>
          </a:p>
        </p:txBody>
      </p:sp>
      <p:pic>
        <p:nvPicPr>
          <p:cNvPr id="9219" name="Picture 5" descr="C:\Users\daniel098\AppData\Local\Temp\Rar$DIa0.325\1.jpg">
            <a:extLst>
              <a:ext uri="{FF2B5EF4-FFF2-40B4-BE49-F238E27FC236}">
                <a16:creationId xmlns:a16="http://schemas.microsoft.com/office/drawing/2014/main" id="{F6793035-44F6-48A6-B563-39DAC0C51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1189038"/>
            <a:ext cx="4186237" cy="2697162"/>
          </a:xfrm>
          <a:noFill/>
        </p:spPr>
      </p:pic>
      <p:pic>
        <p:nvPicPr>
          <p:cNvPr id="9220" name="Рисунок 10" descr="C:\Documents and Settings\Пользователь\Рабочий стол\Ф.jpg">
            <a:extLst>
              <a:ext uri="{FF2B5EF4-FFF2-40B4-BE49-F238E27FC236}">
                <a16:creationId xmlns:a16="http://schemas.microsoft.com/office/drawing/2014/main" id="{FD35EC9A-ACF1-40B8-BFC6-E8025965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120900"/>
            <a:ext cx="24733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22A01E08-7EAC-4B2D-A91F-B9899593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997325"/>
            <a:ext cx="4229100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Рисунок 7">
            <a:extLst>
              <a:ext uri="{FF2B5EF4-FFF2-40B4-BE49-F238E27FC236}">
                <a16:creationId xmlns:a16="http://schemas.microsoft.com/office/drawing/2014/main" id="{F587445F-83AE-4A8C-85D9-C5FD593D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997325"/>
            <a:ext cx="41402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62D98E2-E023-4E70-ADBF-ECA9FF431764}"/>
              </a:ext>
            </a:extLst>
          </p:cNvPr>
          <p:cNvSpPr/>
          <p:nvPr/>
        </p:nvSpPr>
        <p:spPr>
          <a:xfrm>
            <a:off x="1709738" y="777875"/>
            <a:ext cx="6211887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в работе ДОО с семьями воспитанников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5E78DE3-32A0-4874-A3B6-67B4BCA9B338}"/>
              </a:ext>
            </a:extLst>
          </p:cNvPr>
          <p:cNvGraphicFramePr/>
          <p:nvPr/>
        </p:nvGraphicFramePr>
        <p:xfrm>
          <a:off x="5288280" y="1234440"/>
          <a:ext cx="313944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225" name="Picture 2">
            <a:extLst>
              <a:ext uri="{FF2B5EF4-FFF2-40B4-BE49-F238E27FC236}">
                <a16:creationId xmlns:a16="http://schemas.microsoft.com/office/drawing/2014/main" id="{423155E3-1763-4E2B-BD2F-4B89A2E5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75"/>
            <a:ext cx="150653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0225D-6289-4412-88D2-942D595C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054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44E6C6A-E6F5-403C-AAB7-4237713556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1681" y="1691639"/>
          <a:ext cx="7782719" cy="454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6F8448E9-BF4F-4A91-80AC-522F3B9AE83B}"/>
              </a:ext>
            </a:extLst>
          </p:cNvPr>
          <p:cNvSpPr/>
          <p:nvPr/>
        </p:nvSpPr>
        <p:spPr>
          <a:xfrm>
            <a:off x="1943100" y="596900"/>
            <a:ext cx="5418138" cy="914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Инновационность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E8A40506-0E7A-4269-9254-BA365DBB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84916-74C4-485E-9A35-A758A3C3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0"/>
            <a:ext cx="7839075" cy="1039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БЮДЖЕТНОЕ ДОШКОЛЬНОЕ ОБРАЗОВАТЕЛЬНОЕ УЧРЕЖДЕНИЕ ДЕТСКИЙ САД ДЛЯ ДЕТЕЙ РАНЕГО ВОЗРАСТА  № 1</a:t>
            </a:r>
            <a:br>
              <a:rPr lang="ru-RU" sz="1400" b="1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CE669CC-C90E-4B9C-BDA1-AF98C1DDC5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6113" y="1965959"/>
          <a:ext cx="7869237" cy="421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ED1A1A8F-ECCE-440D-962A-80BFF6E3AC59}"/>
              </a:ext>
            </a:extLst>
          </p:cNvPr>
          <p:cNvSpPr/>
          <p:nvPr/>
        </p:nvSpPr>
        <p:spPr>
          <a:xfrm>
            <a:off x="1908175" y="1039813"/>
            <a:ext cx="5510213" cy="914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6ECE5906-9B16-4F8C-A759-93E9E915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732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Calibri Light</vt:lpstr>
      <vt:lpstr>Times New Roman</vt:lpstr>
      <vt:lpstr>Wingdings</vt:lpstr>
      <vt:lpstr>Office Theme</vt:lpstr>
      <vt:lpstr>     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</vt:lpstr>
      <vt:lpstr>МУНИЦИПАЛЬНОЕ  БЮДЖЕТНОЕ ДОШКОЛЬНОЕ ОБРАЗОВАТЕЛЬНОЕ УЧРЕЖДЕНИЕ ДЕТСКИЙ САД ДЛЯ ДЕТЕЙ РАНЕГО ВОЗРАСТА  № 1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 </vt:lpstr>
      <vt:lpstr> Посещаемость сайта ДОО  и  социальных сетей  </vt:lpstr>
      <vt:lpstr>МУНИЦИПАЛЬНОЕ  БЮДЖЕТНОЕ ДОШКОЛЬНОЕ ОБРАЗОВАТЕЛЬНОЕ УЧРЕЖДЕНИЕ ДЕТСКИЙ САД ДЛЯ ДЕТЕЙ РАНЕГО ВОЗРАСТА  № 1 </vt:lpstr>
      <vt:lpstr>МУНИЦИПАЛЬНОЕ  БЮДЖЕТНОЕ ДОШКОЛЬНОЕ ОБРАЗОВАТЕЛЬНОЕ УЧРЕЖДЕНИЕ ДЕТСКИЙ САД ДЛЯ ДЕТЕЙ РАНЕГО ВОЗРАСТА  № 1</vt:lpstr>
      <vt:lpstr>МУНИЦИПАЛЬНОЕ  БЮДЖЕТНОЕ ДОШКОЛЬНОЕ ОБРАЗОВАТЕЛЬНОЕ  УЧРЕЖДЕНИЕ ДЕТСКИЙ САД ДЛЯ ДЕТЕЙ РАНЕГО ВОЗРАСТА  № 1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nafania</cp:lastModifiedBy>
  <cp:revision>109</cp:revision>
  <dcterms:created xsi:type="dcterms:W3CDTF">2016-11-18T14:12:19Z</dcterms:created>
  <dcterms:modified xsi:type="dcterms:W3CDTF">2018-02-03T17:56:39Z</dcterms:modified>
</cp:coreProperties>
</file>