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2BCA8-DE13-46B6-81B7-EA7CE2D6E598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72FF9A-0283-4769-9B22-8C2FE6BBBF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 advTm="3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2BCA8-DE13-46B6-81B7-EA7CE2D6E598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FF9A-0283-4769-9B22-8C2FE6BBBF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3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2BCA8-DE13-46B6-81B7-EA7CE2D6E598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FF9A-0283-4769-9B22-8C2FE6BBBF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3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7A2BCA8-DE13-46B6-81B7-EA7CE2D6E598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972FF9A-0283-4769-9B22-8C2FE6BBBF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advClick="0" advTm="3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2BCA8-DE13-46B6-81B7-EA7CE2D6E598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FF9A-0283-4769-9B22-8C2FE6BBBF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3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2BCA8-DE13-46B6-81B7-EA7CE2D6E598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FF9A-0283-4769-9B22-8C2FE6BBBF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advClick="0" advTm="3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FF9A-0283-4769-9B22-8C2FE6BBBF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2BCA8-DE13-46B6-81B7-EA7CE2D6E598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3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2BCA8-DE13-46B6-81B7-EA7CE2D6E598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FF9A-0283-4769-9B22-8C2FE6BBBF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advClick="0" advTm="3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2BCA8-DE13-46B6-81B7-EA7CE2D6E598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FF9A-0283-4769-9B22-8C2FE6BBBF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3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7A2BCA8-DE13-46B6-81B7-EA7CE2D6E598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72FF9A-0283-4769-9B22-8C2FE6BBBF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 advTm="3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2BCA8-DE13-46B6-81B7-EA7CE2D6E598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72FF9A-0283-4769-9B22-8C2FE6BBBF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 advTm="3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7A2BCA8-DE13-46B6-81B7-EA7CE2D6E598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972FF9A-0283-4769-9B22-8C2FE6BBBF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advClick="0" advTm="3000">
    <p:fade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6.10.14-16.10.14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000" b="1" dirty="0" smtClean="0"/>
              <a:t>Курсы учителей информатики</a:t>
            </a:r>
            <a:endParaRPr lang="ru-RU" sz="6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00166" y="4857760"/>
            <a:ext cx="66526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РОБОТОТЕХНИКА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3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/>
              <a:t>Итак, начнем…</a:t>
            </a:r>
            <a:endParaRPr lang="ru-RU" sz="4800" b="1" dirty="0"/>
          </a:p>
        </p:txBody>
      </p:sp>
      <p:pic>
        <p:nvPicPr>
          <p:cNvPr id="1026" name="Picture 2" descr="C:\Users\user\Desktop\курсы\РОБОТЫ\IMG_20141007_10094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1285860"/>
            <a:ext cx="5080036" cy="28575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7" name="Picture 3" descr="C:\Users\user\Desktop\курсы\РОБОТЫ\IMG_20141007_101756.jpg"/>
          <p:cNvPicPr>
            <a:picLocks noChangeAspect="1" noChangeArrowheads="1"/>
          </p:cNvPicPr>
          <p:nvPr/>
        </p:nvPicPr>
        <p:blipFill>
          <a:blip r:embed="rId3" cstate="email"/>
          <a:srcRect b="-969"/>
          <a:stretch>
            <a:fillRect/>
          </a:stretch>
        </p:blipFill>
        <p:spPr bwMode="auto">
          <a:xfrm>
            <a:off x="3180906" y="3143248"/>
            <a:ext cx="5677373" cy="33575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-214338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/>
              <a:t>Главное - не спешить!!!</a:t>
            </a:r>
            <a:endParaRPr lang="ru-RU" sz="4400" b="1" dirty="0"/>
          </a:p>
        </p:txBody>
      </p:sp>
      <p:pic>
        <p:nvPicPr>
          <p:cNvPr id="2050" name="Picture 2" descr="C:\Users\user\Desktop\курсы\РОБОТЫ\IMG_20141007_10182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34" y="1000107"/>
            <a:ext cx="3500462" cy="55026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1" name="Picture 3" descr="C:\Users\user\Desktop\курсы\РОБОТЫ\IMG_20141007_10205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72066" y="928670"/>
            <a:ext cx="3071834" cy="5461038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-214338"/>
            <a:ext cx="8229600" cy="1219200"/>
          </a:xfrm>
        </p:spPr>
        <p:txBody>
          <a:bodyPr/>
          <a:lstStyle/>
          <a:p>
            <a:pPr algn="ctr"/>
            <a:r>
              <a:rPr lang="ru-RU" b="1" dirty="0" smtClean="0"/>
              <a:t>Что-то </a:t>
            </a:r>
            <a:r>
              <a:rPr lang="ru-RU" b="1" smtClean="0"/>
              <a:t>начинает </a:t>
            </a:r>
            <a:r>
              <a:rPr lang="ru-RU" b="1" smtClean="0"/>
              <a:t>получат</a:t>
            </a:r>
            <a:r>
              <a:rPr lang="ru-RU" b="1"/>
              <a:t>ь</a:t>
            </a:r>
            <a:r>
              <a:rPr lang="ru-RU" b="1" smtClean="0"/>
              <a:t>ся</a:t>
            </a:r>
            <a:endParaRPr lang="ru-RU" b="1" dirty="0"/>
          </a:p>
        </p:txBody>
      </p:sp>
      <p:pic>
        <p:nvPicPr>
          <p:cNvPr id="3074" name="Picture 2" descr="C:\Users\user\Desktop\курсы\РОБОТЫ\IMG_20141007_10352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1000108"/>
            <a:ext cx="4214842" cy="3665080"/>
          </a:xfrm>
          <a:prstGeom prst="rect">
            <a:avLst/>
          </a:prstGeom>
          <a:noFill/>
        </p:spPr>
      </p:pic>
      <p:pic>
        <p:nvPicPr>
          <p:cNvPr id="3075" name="Picture 3" descr="C:\Users\user\Desktop\курсы\РОБОТЫ\IMG_20141007_10354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57752" y="2285992"/>
            <a:ext cx="3929090" cy="392909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686800" cy="127633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Кабели играют немаловажную роль </a:t>
            </a:r>
            <a:endParaRPr lang="ru-RU" b="1" dirty="0"/>
          </a:p>
        </p:txBody>
      </p:sp>
      <p:pic>
        <p:nvPicPr>
          <p:cNvPr id="4098" name="Picture 2" descr="C:\Users\user\Desktop\курсы\РОБОТЫ\IMG_20141007_10375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10" y="1357298"/>
            <a:ext cx="7929618" cy="4654602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00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-285776"/>
            <a:ext cx="8229600" cy="1219200"/>
          </a:xfrm>
        </p:spPr>
        <p:txBody>
          <a:bodyPr/>
          <a:lstStyle/>
          <a:p>
            <a:pPr algn="ctr"/>
            <a:r>
              <a:rPr lang="ru-RU" b="1" dirty="0" smtClean="0"/>
              <a:t>Вот такой красавец получился</a:t>
            </a:r>
            <a:endParaRPr lang="ru-RU" b="1" dirty="0"/>
          </a:p>
        </p:txBody>
      </p:sp>
      <p:pic>
        <p:nvPicPr>
          <p:cNvPr id="7170" name="Picture 2" descr="C:\Users\user\Desktop\курсы\РОБОТЫ\IMG_20141007_10583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1000108"/>
            <a:ext cx="3386956" cy="5286412"/>
          </a:xfrm>
          <a:prstGeom prst="rect">
            <a:avLst/>
          </a:prstGeom>
          <a:noFill/>
        </p:spPr>
      </p:pic>
      <p:pic>
        <p:nvPicPr>
          <p:cNvPr id="7171" name="Picture 3" descr="C:\Users\user\Desktop\курсы\РОБОТЫ\IMG_20141007_11170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4876" y="928670"/>
            <a:ext cx="3286148" cy="5214974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Программирование непосредственно на роботе…</a:t>
            </a:r>
            <a:endParaRPr lang="ru-RU" b="1" dirty="0"/>
          </a:p>
        </p:txBody>
      </p:sp>
      <p:pic>
        <p:nvPicPr>
          <p:cNvPr id="5122" name="Picture 2" descr="C:\Users\user\Desktop\курсы\РОБОТЫ\IMG_20141007_10552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14546" y="1428736"/>
            <a:ext cx="4500594" cy="50006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advClick="0" advTm="300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/>
              <a:t>… и на компьютере </a:t>
            </a:r>
            <a:br>
              <a:rPr lang="ru-RU" sz="4400" b="1" dirty="0" smtClean="0"/>
            </a:br>
            <a:r>
              <a:rPr lang="ru-RU" sz="4400" b="1" dirty="0" smtClean="0"/>
              <a:t>(линейный алгоритм)</a:t>
            </a:r>
            <a:endParaRPr lang="ru-RU" sz="4400" b="1" dirty="0"/>
          </a:p>
        </p:txBody>
      </p:sp>
      <p:pic>
        <p:nvPicPr>
          <p:cNvPr id="6146" name="Picture 2" descr="C:\Users\user\Desktop\курсы\РОБОТЫ\IMG_20141007_12124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71736" y="1428736"/>
            <a:ext cx="4157011" cy="3357586"/>
          </a:xfrm>
          <a:prstGeom prst="rect">
            <a:avLst/>
          </a:prstGeom>
          <a:noFill/>
        </p:spPr>
      </p:pic>
      <p:pic>
        <p:nvPicPr>
          <p:cNvPr id="6147" name="Picture 3" descr="C:\Users\user\Desktop\курсы\РОБОТЫ\Рисунок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720" y="5000636"/>
            <a:ext cx="8572560" cy="1143008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00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-214338"/>
            <a:ext cx="8229600" cy="1219200"/>
          </a:xfrm>
        </p:spPr>
        <p:txBody>
          <a:bodyPr/>
          <a:lstStyle/>
          <a:p>
            <a:pPr algn="ctr"/>
            <a:r>
              <a:rPr lang="ru-RU" b="1" dirty="0" smtClean="0"/>
              <a:t>Было очень интересно</a:t>
            </a:r>
            <a:endParaRPr lang="ru-RU" b="1" dirty="0"/>
          </a:p>
        </p:txBody>
      </p:sp>
      <p:pic>
        <p:nvPicPr>
          <p:cNvPr id="8194" name="Picture 2" descr="C:\Users\user\Desktop\курсы\РОБОТЫ\IMG_20141007_11144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57752" y="1000108"/>
            <a:ext cx="2339180" cy="3000396"/>
          </a:xfrm>
          <a:prstGeom prst="rect">
            <a:avLst/>
          </a:prstGeom>
          <a:noFill/>
        </p:spPr>
      </p:pic>
      <p:pic>
        <p:nvPicPr>
          <p:cNvPr id="8195" name="Picture 3" descr="C:\Users\user\Desktop\курсы\РОБОТЫ\IMG_20141007_11162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00166" y="1000108"/>
            <a:ext cx="2428892" cy="2999028"/>
          </a:xfrm>
          <a:prstGeom prst="rect">
            <a:avLst/>
          </a:prstGeom>
          <a:noFill/>
        </p:spPr>
      </p:pic>
      <p:pic>
        <p:nvPicPr>
          <p:cNvPr id="8196" name="Picture 4" descr="C:\Users\user\Desktop\курсы\РОБОТЫ\IMG_20141007_10094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43108" y="4071942"/>
            <a:ext cx="4683158" cy="2634276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36</TotalTime>
  <Words>37</Words>
  <Application>Microsoft Office PowerPoint</Application>
  <PresentationFormat>Экран (4:3)</PresentationFormat>
  <Paragraphs>11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Бумажная</vt:lpstr>
      <vt:lpstr>Курсы учителей информатики</vt:lpstr>
      <vt:lpstr>Итак, начнем…</vt:lpstr>
      <vt:lpstr>Главное - не спешить!!!</vt:lpstr>
      <vt:lpstr>Что-то начинает получаться</vt:lpstr>
      <vt:lpstr>Кабели играют немаловажную роль </vt:lpstr>
      <vt:lpstr>Вот такой красавец получился</vt:lpstr>
      <vt:lpstr>Программирование непосредственно на роботе…</vt:lpstr>
      <vt:lpstr>… и на компьютере  (линейный алгоритм)</vt:lpstr>
      <vt:lpstr>Было очень интересно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Курсы учителей информатики</dc:title>
  <dc:creator>user</dc:creator>
  <cp:lastModifiedBy>u110</cp:lastModifiedBy>
  <cp:revision>7</cp:revision>
  <dcterms:created xsi:type="dcterms:W3CDTF">2014-10-07T14:39:16Z</dcterms:created>
  <dcterms:modified xsi:type="dcterms:W3CDTF">2014-10-09T09:26:11Z</dcterms:modified>
</cp:coreProperties>
</file>