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3"/>
  </p:notesMasterIdLst>
  <p:sldIdLst>
    <p:sldId id="256" r:id="rId2"/>
    <p:sldId id="273" r:id="rId3"/>
    <p:sldId id="275" r:id="rId4"/>
    <p:sldId id="276" r:id="rId5"/>
    <p:sldId id="257" r:id="rId6"/>
    <p:sldId id="269" r:id="rId7"/>
    <p:sldId id="271" r:id="rId8"/>
    <p:sldId id="258" r:id="rId9"/>
    <p:sldId id="259" r:id="rId10"/>
    <p:sldId id="270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FFFF66"/>
    <a:srgbClr val="1966FF"/>
    <a:srgbClr val="08D1EC"/>
    <a:srgbClr val="8DCD47"/>
    <a:srgbClr val="FF99FF"/>
    <a:srgbClr val="007635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партнерской сети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438885381838169E-2"/>
          <c:y val="0.10758605352915067"/>
          <c:w val="0.97218034781535079"/>
          <c:h val="0.76573407545283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ДОУ</c:v>
                </c:pt>
                <c:pt idx="1">
                  <c:v>ОУ</c:v>
                </c:pt>
                <c:pt idx="2">
                  <c:v>ССУЗ</c:v>
                </c:pt>
                <c:pt idx="3">
                  <c:v>ВУЗ</c:v>
                </c:pt>
                <c:pt idx="4">
                  <c:v>КГОО</c:v>
                </c:pt>
                <c:pt idx="5">
                  <c:v>РИМЦ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5DA-B52B-AC1A8BAC34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ДОУ</c:v>
                </c:pt>
                <c:pt idx="1">
                  <c:v>ОУ</c:v>
                </c:pt>
                <c:pt idx="2">
                  <c:v>ССУЗ</c:v>
                </c:pt>
                <c:pt idx="3">
                  <c:v>ВУЗ</c:v>
                </c:pt>
                <c:pt idx="4">
                  <c:v>КГОО</c:v>
                </c:pt>
                <c:pt idx="5">
                  <c:v>РИМЦ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A-45DA-B52B-AC1A8BAC34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2276288"/>
        <c:axId val="152280992"/>
      </c:barChart>
      <c:catAx>
        <c:axId val="1522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80992"/>
        <c:crosses val="autoZero"/>
        <c:auto val="1"/>
        <c:lblAlgn val="ctr"/>
        <c:lblOffset val="100"/>
        <c:noMultiLvlLbl val="0"/>
      </c:catAx>
      <c:valAx>
        <c:axId val="152280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2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Профили трудового обучения</a:t>
            </a:r>
          </a:p>
        </c:rich>
      </c:tx>
      <c:layout>
        <c:manualLayout>
          <c:xMode val="edge"/>
          <c:yMode val="edge"/>
          <c:x val="0.1972465228495042"/>
          <c:y val="1.746601582556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39146785756256"/>
          <c:y val="3.8848165562038559E-2"/>
          <c:w val="0.60546485222441371"/>
          <c:h val="0.69423382435841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Профили трудового обучения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B-4C4D-943D-719AF986B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52279424"/>
        <c:axId val="152274720"/>
        <c:axId val="154109888"/>
      </c:bar3DChart>
      <c:catAx>
        <c:axId val="15227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74720"/>
        <c:crosses val="autoZero"/>
        <c:auto val="1"/>
        <c:lblAlgn val="ctr"/>
        <c:lblOffset val="100"/>
        <c:noMultiLvlLbl val="0"/>
      </c:catAx>
      <c:valAx>
        <c:axId val="15227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79424"/>
        <c:crosses val="autoZero"/>
        <c:crossBetween val="between"/>
      </c:valAx>
      <c:serAx>
        <c:axId val="154109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22747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2ABD-896A-4B94-8EB9-AB730695D45B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BF18-411C-4968-AEC5-A72140B16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BF18-411C-4968-AEC5-A72140B162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7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78CFD-0C58-4820-A61C-0290F53E139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DE7AE1-D793-4B29-8C7E-83FAA1F540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ckoy59.centerstart.ru/sites/gckoy59.centerstart.ru/files/programma_vneurochnoy_deyatelnosti_1-4_klassov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ckoy59.centerstart.ru/sites/gckoy59.centerstart.ru/files/programma_vneurochnoy_deyatelnosti_5-9.pdf" TargetMode="External"/><Relationship Id="rId5" Type="http://schemas.openxmlformats.org/officeDocument/2006/relationships/hyperlink" Target="http://gckoy59.centerstart.ru/sites/gckoy59.centerstart.ru/files/poyasnitelnaya_zapiska.pdf" TargetMode="External"/><Relationship Id="rId4" Type="http://schemas.openxmlformats.org/officeDocument/2006/relationships/hyperlink" Target="http://gckoy59.centerstart.ru/sites/gckoy59.centerstart.ru/files/minutka_po_proforientacii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337" y="2019829"/>
            <a:ext cx="110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КИП-2019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Модель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предпрофильной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ориентации обучающихся с умственной отсталостью через внеурочную деятельность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Шаги в будущее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2020 год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1532" y="367990"/>
            <a:ext cx="900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общеобразовательное учреждение Краснодарского края специальная (коррекционная) школа № 59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г. Краснодара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7991"/>
            <a:ext cx="10768090" cy="379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://gckoy59.centerstart.ru/sites/gckoy59.centerstart.ru/files/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640" y="1589815"/>
            <a:ext cx="2801968" cy="373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ckoy59.centerstart.ru/sites/gckoy59.centerstart.ru/files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3" y="1662534"/>
            <a:ext cx="2718613" cy="3556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946" y="943483"/>
            <a:ext cx="622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</a:t>
            </a:r>
            <a:r>
              <a:rPr lang="ru-RU" b="1" dirty="0" smtClean="0"/>
              <a:t>«Повар» дистанционно</a:t>
            </a:r>
          </a:p>
          <a:p>
            <a:r>
              <a:rPr lang="ru-RU" b="1" dirty="0" smtClean="0"/>
              <a:t> и на уроке</a:t>
            </a:r>
            <a:endParaRPr lang="ru-RU" b="1" dirty="0"/>
          </a:p>
        </p:txBody>
      </p:sp>
      <p:pic>
        <p:nvPicPr>
          <p:cNvPr id="4098" name="Picture 2" descr="http://gckoy59.centerstart.ru/sites/gckoy59.centerstart.ru/files/img_20201013_085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08" y="3440916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" y="1692256"/>
            <a:ext cx="2849440" cy="2849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478858" y="990499"/>
            <a:ext cx="526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«</a:t>
            </a:r>
            <a:r>
              <a:rPr lang="ru-RU" b="1" dirty="0" smtClean="0"/>
              <a:t>Парикмахер»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8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3" y="1401320"/>
            <a:ext cx="3033827" cy="3909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65398" y="437652"/>
            <a:ext cx="828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58" y="2643129"/>
            <a:ext cx="4498096" cy="3373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8" y="1401320"/>
            <a:ext cx="337185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003287" y="1427579"/>
            <a:ext cx="461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Знакомство с профессией </a:t>
            </a:r>
            <a:r>
              <a:rPr lang="ru-RU" b="1" dirty="0" smtClean="0"/>
              <a:t>«Сапожник»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" y="3011731"/>
            <a:ext cx="4144534" cy="310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gckoy59.centerstart.ru/sites/gckoy59.centerstart.ru/files/img_20201014_082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9" y="3252955"/>
            <a:ext cx="4044624" cy="3126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76" y="2902116"/>
            <a:ext cx="3125383" cy="3507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0550" y="323849"/>
            <a:ext cx="10755313" cy="2578267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осознанного выбора обучающимися с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дальнейшего жизнеустройства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583"/>
            <a:ext cx="10058400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1471" y="184196"/>
            <a:ext cx="6873798" cy="1466850"/>
          </a:xfrm>
          <a:prstGeom prst="rightArrow">
            <a:avLst/>
          </a:prstGeom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внеурочной работы «Все работы хороши – выбирай на вкус» для обучающихся с 1-4 классов;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  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91318" y="4608966"/>
            <a:ext cx="7335877" cy="1055153"/>
          </a:xfrm>
          <a:prstGeom prst="rightArrow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краевых, муниципальных семинарах;   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96197" y="1388252"/>
            <a:ext cx="7330998" cy="1466850"/>
          </a:xfrm>
          <a:prstGeom prst="right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публикация результатов реализации КИП на межрегиональной конференции; 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26634" y="2458909"/>
            <a:ext cx="8215800" cy="2239513"/>
          </a:xfrm>
          <a:prstGeom prst="right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для педагогов муниципальных общеобразовательных организаций по вопросам обновления содержания образования в условиях ФГОС УО по предметным областям «Язык и речевая практика» и «Математика» материалами по профориентации; 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51471" y="5441956"/>
            <a:ext cx="6996461" cy="14668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деятельности по инновационному проекту и корректировка.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  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 rot="5400000">
            <a:off x="8328101" y="2374704"/>
            <a:ext cx="4933300" cy="2407922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КИП на 2020 год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8552985" y="1892927"/>
            <a:ext cx="2926080" cy="3013610"/>
          </a:xfrm>
          <a:prstGeom prst="homePlate">
            <a:avLst>
              <a:gd name="adj" fmla="val 515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и оценка качества инновации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817245" y="308610"/>
            <a:ext cx="5810250" cy="12954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обучающихся, родителей, социальных партнеров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17245" y="2057400"/>
            <a:ext cx="5734050" cy="1257300"/>
          </a:xfrm>
          <a:prstGeom prst="chevron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разработки, публикации, выступления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Шеврон 8"/>
          <p:cNvSpPr/>
          <p:nvPr/>
        </p:nvSpPr>
        <p:spPr>
          <a:xfrm>
            <a:off x="720090" y="3768090"/>
            <a:ext cx="5928360" cy="122301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активности участников образовательных отношений в комплексе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внеурочных мероприятий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622935" y="5429250"/>
            <a:ext cx="5928360" cy="1162050"/>
          </a:xfrm>
          <a:prstGeom prst="chevr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качественная оценка деятельности проекта участниками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отношений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892" cy="1175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6034" y="1245837"/>
            <a:ext cx="10127165" cy="2769220"/>
          </a:xfrm>
        </p:spPr>
        <p:txBody>
          <a:bodyPr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4226312" y="2352907"/>
            <a:ext cx="2910468" cy="1628078"/>
          </a:xfrm>
          <a:prstGeom prst="plus">
            <a:avLst/>
          </a:prstGeom>
          <a:solidFill>
            <a:srgbClr val="1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</a:rPr>
              <a:t>Результативность </a:t>
            </a:r>
            <a:endParaRPr lang="ru-RU" sz="2400" dirty="0">
              <a:solidFill>
                <a:srgbClr val="FFFF66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663175" y="89210"/>
            <a:ext cx="4343401" cy="2202598"/>
          </a:xfrm>
          <a:prstGeom prst="down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внеурочной деятельности «Все работы хороши, выбирай на вкус» для учащихся 1-4 классов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gckoy59.centerstart.ru/sites/gckoy59.centerstart.ru/files/programma_vneurochnoy_deyatelnosti_1-4_klassov.pdf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 flipV="1">
            <a:off x="3663175" y="4042080"/>
            <a:ext cx="4137103" cy="2693256"/>
          </a:xfrm>
          <a:prstGeom prst="downArrowCallout">
            <a:avLst/>
          </a:prstGeom>
          <a:solidFill>
            <a:srgbClr val="89E0FF"/>
          </a:solidFill>
          <a:ln>
            <a:solidFill>
              <a:srgbClr val="89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 rot="5400000">
            <a:off x="8106936" y="1235719"/>
            <a:ext cx="2765502" cy="3791415"/>
          </a:xfrm>
          <a:prstGeom prst="downArrowCallout">
            <a:avLst/>
          </a:prstGeom>
          <a:solidFill>
            <a:srgbClr val="8DC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Минутки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профинформации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8-11 классов на уроках «Обществознания»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http://gckoy59.centerstart.ru/sites/gckoy59.centerstart.ru/files/minutka_po_proforientacii.pdf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 rot="16200000">
            <a:off x="685800" y="1344573"/>
            <a:ext cx="2765502" cy="3601844"/>
          </a:xfrm>
          <a:prstGeom prst="downArrow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Минутки  чистописания 2-4 класс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направленности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gckoy59.centerstart.ru/sites/gckoy59.centerstart.ru/files/poyasnitelnaya_zapiska.pdf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9473" y="5031083"/>
            <a:ext cx="3724507" cy="1581589"/>
          </a:xfrm>
          <a:prstGeom prst="rect">
            <a:avLst/>
          </a:prstGeom>
          <a:solidFill>
            <a:srgbClr val="89E0FF"/>
          </a:solidFill>
          <a:ln>
            <a:solidFill>
              <a:srgbClr val="89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внеурочной деятельности «Все работы хороши, выбирай на вкус» для учащихся 5-9 классов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gckoy59.centerstart.ru/sites/gckoy59.centerstart.ru/files/programma_vneurochnoy_deyatelnosti_5-9.pdf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53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7991"/>
            <a:ext cx="10478159" cy="5241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7283"/>
              </p:ext>
            </p:extLst>
          </p:nvPr>
        </p:nvGraphicFramePr>
        <p:xfrm>
          <a:off x="0" y="892099"/>
          <a:ext cx="11869616" cy="56611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869616">
                  <a:extLst>
                    <a:ext uri="{9D8B030D-6E8A-4147-A177-3AD203B41FA5}">
                      <a16:colId xmlns:a16="http://schemas.microsoft.com/office/drawing/2014/main" val="1095366241"/>
                    </a:ext>
                  </a:extLst>
                </a:gridCol>
              </a:tblGrid>
              <a:tr h="5661101">
                <a:tc>
                  <a:txBody>
                    <a:bodyPr/>
                    <a:lstStyle/>
                    <a:p>
                      <a:pPr marL="132080"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Краевой семинар 28 октября 2020 г. «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Современные подходы к организации и осуществлению профессиональной ориентации и профессионально – трудового обучения лиц с ограниченными возможностями здоровья в общеобразовательной организации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сообщение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ам.директора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коррекционной работе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Биченковой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В.М «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модели предпрофессиональной ориентации обучающихся с умственной отсталостью «Шаги в будущее» через предметное содержание и внеурочную деятельность»;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Сообщение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воспитательной работе Титаренко Р.В.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«Необходимость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формирования представлений родителей о будущем профессиональном выборе обучающихся, как задача современной школы»;</a:t>
                      </a:r>
                    </a:p>
                    <a:p>
                      <a:pPr marL="132080"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семинар для педагогов ст. Каневская 03 ноября 2020 г. «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трудового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 учащихся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с умственной отсталостью (интеллектуальными нарушениями) по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профессионально-трудовым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профилям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«Швейное дело»,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толярное дело», «Декоративно-прикладное искусство», «Цветоводство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декоративное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садоводство» - педагоги трудового обучения ГБОУ школа №59 г. Краснодар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аспекты работы с обучающимися с умственной отсталостью (интеллектуальными нарушениями) в области трудового обучения и воспитания на уроках цветоводства и декоративного садоводства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Вавилова В.А.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Дифференцированный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подход на уроках профессионально-трудового обучения учащихся 5-9 классов с умственной отсталостью (интеллектуальными нарушениями) «Швейное дело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Горлопанова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Г.П. 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трудовому профилю «Столярное дело» для учащихся 5-9 классов с умственной отсталостью (интеллектуальными нарушениями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Киселев В.Г.</a:t>
                      </a:r>
                    </a:p>
                    <a:p>
                      <a:pPr marL="875030" lvl="1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базовых учебных действий у обучающихся 5 класса по трудовому профилю «Декоративно-прикладное искусство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-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Шевикова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Н.Г.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0614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7749794"/>
              </p:ext>
            </p:extLst>
          </p:nvPr>
        </p:nvGraphicFramePr>
        <p:xfrm>
          <a:off x="684212" y="457199"/>
          <a:ext cx="10787351" cy="553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3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2957"/>
            <a:ext cx="10935359" cy="4683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 – трудовое обучение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gckoy59.centerstart.ru/sites/gckoy59.centerstart.ru/files/img_20201027_083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4" y="699566"/>
            <a:ext cx="2446339" cy="3261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7" y="3692028"/>
            <a:ext cx="3653969" cy="2490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17529"/>
          <a:stretch/>
        </p:blipFill>
        <p:spPr>
          <a:xfrm>
            <a:off x="7842116" y="3679610"/>
            <a:ext cx="2616334" cy="2469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919060"/>
              </p:ext>
            </p:extLst>
          </p:nvPr>
        </p:nvGraphicFramePr>
        <p:xfrm>
          <a:off x="3791414" y="1117723"/>
          <a:ext cx="6266985" cy="239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366" y="4147960"/>
            <a:ext cx="2665141" cy="38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Швейное дело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1157" y="6359444"/>
            <a:ext cx="451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Цветоводство и декоративное садоводство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8379" y="6359444"/>
            <a:ext cx="310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Столярное дело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87" y="189572"/>
            <a:ext cx="11453589" cy="6021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 профориентации в ГБОУ школе № 59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gckoy59.centerstart.ru/sites/gckoy59.centerstart.ru/files/img_20201111_094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61" y="1305672"/>
            <a:ext cx="3967872" cy="2975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55" y="3736552"/>
            <a:ext cx="3973659" cy="2981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0693" y="863600"/>
            <a:ext cx="445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Знакомство с профессией «Швея»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2" y="1304794"/>
            <a:ext cx="2564631" cy="329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69169" y="829733"/>
            <a:ext cx="414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Знакомство с </a:t>
            </a:r>
            <a:r>
              <a:rPr lang="ru-RU" b="1" dirty="0" smtClean="0"/>
              <a:t>профессией «Цветовод»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20" y="3736552"/>
            <a:ext cx="3032311" cy="2975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514</Words>
  <Application>Microsoft Office PowerPoint</Application>
  <PresentationFormat>Широкоэкранный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Ретро</vt:lpstr>
      <vt:lpstr>Презентация PowerPoint</vt:lpstr>
      <vt:lpstr>  Цель проекта: создание условий для осознанного выбора обучающимися с умственной отсталостью (интеллектуальными нарушениями) дальнейшего жизнеустройства.   </vt:lpstr>
      <vt:lpstr> Задачи деятельности КИП на 2020 год  </vt:lpstr>
      <vt:lpstr>Презентация PowerPoint</vt:lpstr>
      <vt:lpstr> </vt:lpstr>
      <vt:lpstr>Апробация и диссеминация результатов деятельности КИП в образовательных организациях Краснодарского края на основе сетевого взаимодействия </vt:lpstr>
      <vt:lpstr>Презентация PowerPoint</vt:lpstr>
      <vt:lpstr>Профессионально – трудовое обучение</vt:lpstr>
      <vt:lpstr>Недели профориентации в ГБОУ школе № 59</vt:lpstr>
      <vt:lpstr>Недели профориентации в ГБОУ школе № 59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2021-01-18T10:23:20Z</dcterms:created>
  <dcterms:modified xsi:type="dcterms:W3CDTF">2021-01-22T13:24:42Z</dcterms:modified>
</cp:coreProperties>
</file>