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8" r:id="rId1"/>
  </p:sldMasterIdLst>
  <p:notesMasterIdLst>
    <p:notesMasterId r:id="rId15"/>
  </p:notesMasterIdLst>
  <p:sldIdLst>
    <p:sldId id="406" r:id="rId2"/>
    <p:sldId id="407" r:id="rId3"/>
    <p:sldId id="408" r:id="rId4"/>
    <p:sldId id="418" r:id="rId5"/>
    <p:sldId id="410" r:id="rId6"/>
    <p:sldId id="409" r:id="rId7"/>
    <p:sldId id="412" r:id="rId8"/>
    <p:sldId id="413" r:id="rId9"/>
    <p:sldId id="416" r:id="rId10"/>
    <p:sldId id="417" r:id="rId11"/>
    <p:sldId id="415" r:id="rId12"/>
    <p:sldId id="419" r:id="rId13"/>
    <p:sldId id="3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103" d="100"/>
          <a:sy n="103" d="100"/>
        </p:scale>
        <p:origin x="24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ребенка к занятиям физкультурой в семье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Приобщение ребенка к занятиям физкультурой в семье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утренняя гимнастика</c:v>
                </c:pt>
                <c:pt idx="1">
                  <c:v>оборудование спортивного уголка </c:v>
                </c:pt>
                <c:pt idx="2">
                  <c:v>посещение ребенком спортивной секции </c:v>
                </c:pt>
                <c:pt idx="3">
                  <c:v>семейные туристические походы </c:v>
                </c:pt>
                <c:pt idx="4">
                  <c:v>подвижные и спортивные игры </c:v>
                </c:pt>
                <c:pt idx="5">
                  <c:v>полностью полагаемся на детский сад 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0.17</c:v>
                </c:pt>
                <c:pt idx="1">
                  <c:v>0.11</c:v>
                </c:pt>
                <c:pt idx="2">
                  <c:v>0.14000000000000001</c:v>
                </c:pt>
                <c:pt idx="3">
                  <c:v>0.08</c:v>
                </c:pt>
                <c:pt idx="4">
                  <c:v>0.22</c:v>
                </c:pt>
                <c:pt idx="5">
                  <c:v>0.28000000000000003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2073997497010134"/>
          <c:w val="0.99949006683619723"/>
          <c:h val="0.276666439419189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51921-A91D-4DA9-85D9-5B555F212002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B5D04-C899-4EC4-85B0-BF42DFD65F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6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B5D04-C899-4EC4-85B0-BF42DFD65FD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702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15.08.2018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91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15.08.2018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68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15.08.2018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37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15.08.2018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817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15.08.2018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883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15.08.2018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2067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15.08.2018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34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15.08.2018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356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15.08.2018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9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15.08.2018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7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15.08.2018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25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15.08.2018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7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15.08.2018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46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15.08.2018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2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15.08.2018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33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15.08.2018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0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15.08.2018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09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15.08.2018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6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  <p:sldLayoutId id="2147484110" r:id="rId12"/>
    <p:sldLayoutId id="2147484111" r:id="rId13"/>
    <p:sldLayoutId id="2147484112" r:id="rId14"/>
    <p:sldLayoutId id="2147484113" r:id="rId15"/>
    <p:sldLayoutId id="2147484114" r:id="rId16"/>
    <p:sldLayoutId id="21474841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533400"/>
            <a:ext cx="8640960" cy="3687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и родителей                                                                      в процессе реализации 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проекта 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«Путь к здоровью»                                                      в образовательном холдинге 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«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 без границ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2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Усть-Лабинский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r>
              <a:rPr lang="ru-RU" sz="2700" dirty="0">
                <a:solidFill>
                  <a:srgbClr val="002060"/>
                </a:solidFill>
              </a:rPr>
              <a:t/>
            </a:r>
            <a:br>
              <a:rPr lang="ru-RU" sz="2700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Скрынникова Елена Владимировна, воспитатель                                                   МБОУ НОШ «Детство без границ»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85" t="16537" r="12653" b="11407"/>
          <a:stretch/>
        </p:blipFill>
        <p:spPr>
          <a:xfrm>
            <a:off x="2447764" y="3645024"/>
            <a:ext cx="4104456" cy="3016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4148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1"/>
            <a:ext cx="7848872" cy="115212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«весёлые старты» с участием педагогов и родителей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060848"/>
            <a:ext cx="4108487" cy="30813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86" t="12201" r="10625" b="3801"/>
          <a:stretch/>
        </p:blipFill>
        <p:spPr>
          <a:xfrm>
            <a:off x="4595929" y="2042878"/>
            <a:ext cx="4419509" cy="30744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4749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60840" cy="122413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«Серебряное копытце»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698582"/>
            <a:ext cx="3240360" cy="2340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3" t="19551" r="6688" b="19551"/>
          <a:stretch/>
        </p:blipFill>
        <p:spPr>
          <a:xfrm>
            <a:off x="2627784" y="4149080"/>
            <a:ext cx="4028435" cy="23364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77" t="24431" b="2279"/>
          <a:stretch/>
        </p:blipFill>
        <p:spPr>
          <a:xfrm>
            <a:off x="5364088" y="1698583"/>
            <a:ext cx="3347864" cy="2340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7069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64896" cy="12241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 для родителей                           «Игры, которые лечат»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284984"/>
            <a:ext cx="4320480" cy="28753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50" b="422"/>
          <a:stretch/>
        </p:blipFill>
        <p:spPr>
          <a:xfrm>
            <a:off x="4853880" y="3284984"/>
            <a:ext cx="3876253" cy="2868533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33400" y="533400"/>
            <a:ext cx="7566992" cy="376767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познакомить родителей с играми, способствующими скорейшему выздоровлению ребенка, восстановлению функций организма после болезни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887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88851" y="359398"/>
            <a:ext cx="7526337" cy="136842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фото диск\IMG_32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896646"/>
            <a:ext cx="4103221" cy="2735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1259632" y="4797152"/>
            <a:ext cx="6408712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600"/>
              </a:spcAft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600"/>
              </a:spcAft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600"/>
              </a:spcAft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600"/>
              </a:spcAft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600"/>
              </a:spcAft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600"/>
              </a:spcAft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600"/>
              </a:spcAft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413338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НОШ «Образовательный холдинг «Детство без границ»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Краснодарский край , г. Усть-Лабинск, ул. Позиционная, 1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т.: 8 (86135)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4-17-14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q-A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 : detstvo-bez-granic2015@mail.ru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сайта: </a:t>
            </a:r>
            <a:r>
              <a:rPr lang="sq-A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detstvo-bez-granic.ru</a:t>
            </a:r>
          </a:p>
        </p:txBody>
      </p:sp>
    </p:spTree>
    <p:extLst>
      <p:ext uri="{BB962C8B-B14F-4D97-AF65-F5344CB8AC3E}">
        <p14:creationId xmlns:p14="http://schemas.microsoft.com/office/powerpoint/2010/main" val="132667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704856" cy="165618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о взаимодействии                         с родителями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8208912" cy="252028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«…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с родителями (законными представителями) по вопросам образования ребенка, непосредственного вовлечения их в образовательную деятельность, в том числе посредством создания образовательных проектов совместно с семьей на основе выявления потребностей и поддержки образовательных инициатив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семьи»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22" y="3573016"/>
            <a:ext cx="4475478" cy="31286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426" y="3756746"/>
            <a:ext cx="3916038" cy="27685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8616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60648"/>
            <a:ext cx="8215064" cy="201622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Забота о здоровье ребенка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приоритетное направление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образовательного холдинга «Детство без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границ»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434843"/>
            <a:ext cx="4219818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54" r="4614" b="51765"/>
          <a:stretch/>
        </p:blipFill>
        <p:spPr bwMode="auto">
          <a:xfrm>
            <a:off x="4714647" y="2434844"/>
            <a:ext cx="4212468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876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60648"/>
            <a:ext cx="7566992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социально-экономической ситуации на подрастающее поколение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628800"/>
            <a:ext cx="8215064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заключению экспертов Всемирной организации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здравоохранения, состояние здоровья зависит: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деятельности системы здравоохранения,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 - от наследственных факторов,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 - от состояния окружающей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среды, 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50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самого человека, его образа жизни, который он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ведет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907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632848" cy="12961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проекта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«Путь к здоровью»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424936" cy="5040560"/>
          </a:xfrm>
        </p:spPr>
        <p:txBody>
          <a:bodyPr>
            <a:normAutofit fontScale="77500" lnSpcReduction="20000"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3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23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повышение 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педагогической грамотности родителей в вопросах формирования навыков по сохранению </a:t>
            </a:r>
            <a:r>
              <a:rPr lang="ru-RU" sz="23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endParaRPr lang="ru-RU" sz="23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3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3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адачи</a:t>
            </a:r>
            <a:r>
              <a:rPr lang="ru-RU" sz="23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3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sz="23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установить 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партнерские отношения с семьей каждого воспитанника;</a:t>
            </a:r>
            <a:endParaRPr lang="ru-RU" sz="23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sz="23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объединить 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усилия для </a:t>
            </a:r>
            <a:r>
              <a:rPr lang="ru-RU" sz="23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сохранения здоровья 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  <a:endParaRPr lang="ru-RU" sz="23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sz="23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атмосферу взаимопонимания, общности интересов, эмоциональной 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взаимоподдержки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3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sz="23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активизировать 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обогащать воспитательные умения родителей</a:t>
            </a:r>
            <a:r>
              <a:rPr lang="ru-RU" sz="23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3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sz="23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совершенствовать 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физические способности в совместной двигательной деятельности </a:t>
            </a:r>
            <a:r>
              <a:rPr lang="ru-RU" sz="23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детей,</a:t>
            </a:r>
            <a:endParaRPr lang="ru-RU" sz="23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3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оздать 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единое 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-образовательное пространство на основе доверительных партнерских отношений с родителями нашей </a:t>
            </a:r>
            <a:r>
              <a:rPr lang="ru-RU" sz="23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endParaRPr lang="ru-RU" sz="23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4650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08912" cy="165618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«Забота о здоровье ребенка в семье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745542"/>
              </p:ext>
            </p:extLst>
          </p:nvPr>
        </p:nvGraphicFramePr>
        <p:xfrm>
          <a:off x="179512" y="1700808"/>
          <a:ext cx="819978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5468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60648"/>
            <a:ext cx="8359080" cy="25922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Совместный с родителями досуг       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«Кубанские игры»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ознакомление воспитанников и их родителей с правилами подвижных народных игр, использование игр в семейном воспитании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51" t="695" r="33888" b="1159"/>
          <a:stretch/>
        </p:blipFill>
        <p:spPr bwMode="auto">
          <a:xfrm>
            <a:off x="5940152" y="2877641"/>
            <a:ext cx="2721729" cy="32834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546" y="2848719"/>
            <a:ext cx="4968552" cy="3312368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221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1839" y="442058"/>
            <a:ext cx="7560840" cy="93610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к созданию картотеки «Игры нашего двора»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640" y="1763902"/>
            <a:ext cx="2239238" cy="30701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18254">
            <a:off x="3755274" y="3899469"/>
            <a:ext cx="2368644" cy="28938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28155">
            <a:off x="6442431" y="2367426"/>
            <a:ext cx="2138471" cy="29380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72150">
            <a:off x="727370" y="2057752"/>
            <a:ext cx="2816596" cy="34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2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4480488"/>
            <a:ext cx="3024336" cy="22700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974" y="404665"/>
            <a:ext cx="8042474" cy="15841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Совместный велопробег</a:t>
            </a: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взаимодействие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 по укреплению здоровья дошкольников, профилактике детского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транспортного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травматизма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372" y="2005698"/>
            <a:ext cx="3161532" cy="23711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972072"/>
            <a:ext cx="3252720" cy="24395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19977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2891</TotalTime>
  <Words>236</Words>
  <Application>Microsoft Office PowerPoint</Application>
  <PresentationFormat>Экран (4:3)</PresentationFormat>
  <Paragraphs>50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Century Gothic</vt:lpstr>
      <vt:lpstr>Times New Roman</vt:lpstr>
      <vt:lpstr>Wingdings 3</vt:lpstr>
      <vt:lpstr>Сектор</vt:lpstr>
      <vt:lpstr>  Взаимодействие педагогов и родителей                                                                      в процессе реализации                                                  проекта «Путь к здоровью»                                                      в образовательном холдинге                                  «Детство без границ» МО Усть-Лабинский район   Скрынникова Елена Владимировна, воспитатель                                                   МБОУ НОШ «Детство без границ» </vt:lpstr>
      <vt:lpstr>ФГОС ДО о взаимодействии                         с родителями</vt:lpstr>
      <vt:lpstr>Забота о здоровье ребенка - приоритетное направление деятельности образовательного холдинга «Детство без границ»</vt:lpstr>
      <vt:lpstr>Влияние  социально-экономической ситуации на подрастающее поколение</vt:lpstr>
      <vt:lpstr>Цель и Задачи проекта  «Путь к здоровью» </vt:lpstr>
      <vt:lpstr>Результаты анкетирования родителей «Забота о здоровье ребенка в семье»</vt:lpstr>
      <vt:lpstr>      Совместный с родителями досуг                                «Кубанские игры»  Цель: ознакомление воспитанников и их родителей с правилами подвижных народных игр, использование игр в семейном воспитании</vt:lpstr>
      <vt:lpstr>Привлечение родителей к созданию картотеки «Игры нашего двора»</vt:lpstr>
      <vt:lpstr>           Совместный велопробег  цель: взаимодействие с родителями по укреплению здоровья дошкольников, профилактике детского дорожно – транспортного травматизма</vt:lpstr>
      <vt:lpstr>«весёлые старты» с участием педагогов и родителей</vt:lpstr>
      <vt:lpstr>Акция «Серебряное копытце»</vt:lpstr>
      <vt:lpstr>Практикум для родителей                           «Игры, которые лечат»</vt:lpstr>
      <vt:lpstr>  Спасибо за внимание!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Цели, маленькими шагами!</dc:title>
  <dc:creator>1</dc:creator>
  <cp:lastModifiedBy>Татьяна В. Пришляк</cp:lastModifiedBy>
  <cp:revision>146</cp:revision>
  <dcterms:created xsi:type="dcterms:W3CDTF">2015-02-07T09:32:58Z</dcterms:created>
  <dcterms:modified xsi:type="dcterms:W3CDTF">2018-08-15T14:54:17Z</dcterms:modified>
</cp:coreProperties>
</file>