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4" r:id="rId1"/>
  </p:sldMasterIdLst>
  <p:notesMasterIdLst>
    <p:notesMasterId r:id="rId15"/>
  </p:notesMasterIdLst>
  <p:sldIdLst>
    <p:sldId id="407" r:id="rId2"/>
    <p:sldId id="408" r:id="rId3"/>
    <p:sldId id="410" r:id="rId4"/>
    <p:sldId id="315" r:id="rId5"/>
    <p:sldId id="409" r:id="rId6"/>
    <p:sldId id="411" r:id="rId7"/>
    <p:sldId id="427" r:id="rId8"/>
    <p:sldId id="426" r:id="rId9"/>
    <p:sldId id="430" r:id="rId10"/>
    <p:sldId id="431" r:id="rId11"/>
    <p:sldId id="425" r:id="rId12"/>
    <p:sldId id="429" r:id="rId13"/>
    <p:sldId id="395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9C2"/>
    <a:srgbClr val="A2572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0255" autoAdjust="0"/>
  </p:normalViewPr>
  <p:slideViewPr>
    <p:cSldViewPr>
      <p:cViewPr varScale="1">
        <p:scale>
          <a:sx n="98" d="100"/>
          <a:sy n="98" d="100"/>
        </p:scale>
        <p:origin x="1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normalizeH="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Помощь специалистов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19-419C-B643-CFDB1CE7909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19-419C-B643-CFDB1CE7909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19-419C-B643-CFDB1CE7909F}"/>
              </c:ext>
            </c:extLst>
          </c:dPt>
          <c:dLbls>
            <c:dLbl>
              <c:idx val="0"/>
              <c:layout>
                <c:manualLayout>
                  <c:x val="-0.10339506172839506"/>
                  <c:y val="4.619704075944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19-419C-B643-CFDB1CE7909F}"/>
                </c:ext>
                <c:ext xmlns:c15="http://schemas.microsoft.com/office/drawing/2012/chart" uri="{CE6537A1-D6FC-4f65-9D91-7224C49458BB}">
                  <c15:layout>
                    <c:manualLayout>
                      <c:w val="0.10378086419753087"/>
                      <c:h val="8.679928655998479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7098765432098748E-2"/>
                  <c:y val="-0.1855939611389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19-419C-B643-CFDB1CE7909F}"/>
                </c:ext>
                <c:ext xmlns:c15="http://schemas.microsoft.com/office/drawing/2012/chart" uri="{CE6537A1-D6FC-4f65-9D91-7224C49458BB}">
                  <c15:layout>
                    <c:manualLayout>
                      <c:w val="8.4104938271604937E-2"/>
                      <c:h val="0.11573238207997974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Психолог</c:v>
                </c:pt>
                <c:pt idx="1">
                  <c:v>Логопед, дефектолог</c:v>
                </c:pt>
                <c:pt idx="2">
                  <c:v>Учитель</c:v>
                </c:pt>
                <c:pt idx="3">
                  <c:v>Соц.педагог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37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19-419C-B643-CFDB1CE79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0662729658795"/>
          <c:y val="0.32290519262493123"/>
          <c:w val="0.29998310975017017"/>
          <c:h val="0.3918222714237881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E701C-6B46-43EA-A423-2C896987407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93851-DB65-4378-A612-A428D0DF6FFA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проекта – </a:t>
          </a:r>
        </a:p>
        <a:p>
          <a:pPr rtl="0"/>
          <a:r>
            <a:rPr lang="ru-RU" dirty="0" smtClean="0">
              <a:solidFill>
                <a:schemeClr val="tx1"/>
              </a:solidFill>
            </a:rPr>
            <a:t>обнаружение и снижение барьеров на пути к социальной адаптации ребёнка с ОВЗ  и его семьи, при реализации дифференцированного подхода в системе «Семья ребёнка с ОВЗ – Ресурсный центр – социальная инклюзия»</a:t>
          </a:r>
          <a:endParaRPr lang="ru-RU" dirty="0">
            <a:solidFill>
              <a:schemeClr val="tx1"/>
            </a:solidFill>
          </a:endParaRPr>
        </a:p>
      </dgm:t>
    </dgm:pt>
    <dgm:pt modelId="{90D0064A-A207-4773-811C-E3F961E01F26}" type="parTrans" cxnId="{EF6D7AAD-7CCC-4815-8FBD-2889309FD865}">
      <dgm:prSet/>
      <dgm:spPr/>
      <dgm:t>
        <a:bodyPr/>
        <a:lstStyle/>
        <a:p>
          <a:endParaRPr lang="ru-RU"/>
        </a:p>
      </dgm:t>
    </dgm:pt>
    <dgm:pt modelId="{D208D0A6-9710-4342-8B9D-448F367D00DB}" type="sibTrans" cxnId="{EF6D7AAD-7CCC-4815-8FBD-2889309FD865}">
      <dgm:prSet/>
      <dgm:spPr/>
      <dgm:t>
        <a:bodyPr/>
        <a:lstStyle/>
        <a:p>
          <a:endParaRPr lang="ru-RU"/>
        </a:p>
      </dgm:t>
    </dgm:pt>
    <dgm:pt modelId="{8E1F9107-31A6-46AB-A308-DAA8D60AD760}" type="pres">
      <dgm:prSet presAssocID="{585E701C-6B46-43EA-A423-2C89698740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1CC6F-21EE-4369-AFEC-F1C83DD2E93C}" type="pres">
      <dgm:prSet presAssocID="{A4993851-DB65-4378-A612-A428D0DF6FFA}" presName="composite" presStyleCnt="0"/>
      <dgm:spPr/>
    </dgm:pt>
    <dgm:pt modelId="{EA7BC99C-7274-4F83-9DF5-6EC1A8202438}" type="pres">
      <dgm:prSet presAssocID="{A4993851-DB65-4378-A612-A428D0DF6FFA}" presName="imgShp" presStyleLbl="fgImgPlace1" presStyleIdx="0" presStyleCnt="1" custScaleX="125687" custScaleY="1169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CB98B1D4-07C8-4F8B-9C6B-01D83FE75107}" type="pres">
      <dgm:prSet presAssocID="{A4993851-DB65-4378-A612-A428D0DF6FFA}" presName="txShp" presStyleLbl="node1" presStyleIdx="0" presStyleCnt="1" custScaleX="109470" custScaleY="10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B0ACF-EC86-445D-90ED-ADC4452140A0}" type="presOf" srcId="{585E701C-6B46-43EA-A423-2C8969874070}" destId="{8E1F9107-31A6-46AB-A308-DAA8D60AD760}" srcOrd="0" destOrd="0" presId="urn:microsoft.com/office/officeart/2005/8/layout/vList3#1"/>
    <dgm:cxn modelId="{647375B7-C77C-47CD-AB02-5881A9288B77}" type="presOf" srcId="{A4993851-DB65-4378-A612-A428D0DF6FFA}" destId="{CB98B1D4-07C8-4F8B-9C6B-01D83FE75107}" srcOrd="0" destOrd="0" presId="urn:microsoft.com/office/officeart/2005/8/layout/vList3#1"/>
    <dgm:cxn modelId="{EF6D7AAD-7CCC-4815-8FBD-2889309FD865}" srcId="{585E701C-6B46-43EA-A423-2C8969874070}" destId="{A4993851-DB65-4378-A612-A428D0DF6FFA}" srcOrd="0" destOrd="0" parTransId="{90D0064A-A207-4773-811C-E3F961E01F26}" sibTransId="{D208D0A6-9710-4342-8B9D-448F367D00DB}"/>
    <dgm:cxn modelId="{ADC14CEB-6BAB-4373-97CC-864D76E77452}" type="presParOf" srcId="{8E1F9107-31A6-46AB-A308-DAA8D60AD760}" destId="{E9D1CC6F-21EE-4369-AFEC-F1C83DD2E93C}" srcOrd="0" destOrd="0" presId="urn:microsoft.com/office/officeart/2005/8/layout/vList3#1"/>
    <dgm:cxn modelId="{1CFB2A3B-B491-43F0-86CF-C1ADFC7E8E5C}" type="presParOf" srcId="{E9D1CC6F-21EE-4369-AFEC-F1C83DD2E93C}" destId="{EA7BC99C-7274-4F83-9DF5-6EC1A8202438}" srcOrd="0" destOrd="0" presId="urn:microsoft.com/office/officeart/2005/8/layout/vList3#1"/>
    <dgm:cxn modelId="{CFD6FCB2-EBE4-4D40-A559-08625F05FB71}" type="presParOf" srcId="{E9D1CC6F-21EE-4369-AFEC-F1C83DD2E93C}" destId="{CB98B1D4-07C8-4F8B-9C6B-01D83FE7510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8DD8F-8391-45AC-ACE7-88E0989C9BEB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AEE47F6-AAE0-48BB-A585-0CD9FE790405}">
      <dgm:prSet phldrT="[Текст]" custT="1"/>
      <dgm:spPr>
        <a:xfrm>
          <a:off x="1692" y="1561196"/>
          <a:ext cx="2548673" cy="150993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Комплекс вопросов и проблем </a:t>
          </a:r>
          <a:r>
            <a:rPr lang="ru-RU" sz="1600" b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в семье, воспитывающей ребёнка с ОВЗ</a:t>
          </a:r>
          <a:endParaRPr lang="ru-RU" sz="1600" b="1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11E660D-3B6E-4EC7-AF06-2CA49D0A3121}" type="parTrans" cxnId="{4564A3E8-2CFB-4491-A3D4-D22161C38ABF}">
      <dgm:prSet/>
      <dgm:spPr/>
      <dgm:t>
        <a:bodyPr/>
        <a:lstStyle/>
        <a:p>
          <a:endParaRPr lang="ru-RU"/>
        </a:p>
      </dgm:t>
    </dgm:pt>
    <dgm:pt modelId="{0A9DB580-3560-4192-872F-935E04805E0E}" type="sibTrans" cxnId="{4564A3E8-2CFB-4491-A3D4-D22161C38ABF}">
      <dgm:prSet/>
      <dgm:spPr>
        <a:xfrm>
          <a:off x="2780451" y="2030857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0B31428-B6EE-46B9-B390-D53B8E8D21B4}">
      <dgm:prSet phldrT="[Текст]" custT="1"/>
      <dgm:spPr>
        <a:xfrm>
          <a:off x="3470706" y="1561196"/>
          <a:ext cx="2300849" cy="1509932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Процесс решения вопросов и преодоления проблем </a:t>
          </a:r>
          <a:r>
            <a:rPr lang="ru-RU" sz="1600" b="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 помощью специалистов </a:t>
          </a:r>
          <a:r>
            <a:rPr lang="ru-RU" sz="1600" b="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школы-интерната</a:t>
          </a:r>
          <a:endParaRPr lang="ru-RU" sz="1600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22ABD32-3086-44F9-AD01-5D6AA8C57120}" type="parTrans" cxnId="{2A3D4E04-B135-47D5-8C0C-6BA6B02FA710}">
      <dgm:prSet/>
      <dgm:spPr/>
      <dgm:t>
        <a:bodyPr/>
        <a:lstStyle/>
        <a:p>
          <a:endParaRPr lang="ru-RU"/>
        </a:p>
      </dgm:t>
    </dgm:pt>
    <dgm:pt modelId="{BE3BBE49-1D7A-4E5B-B817-48BCCF703D82}" type="sibTrans" cxnId="{2A3D4E04-B135-47D5-8C0C-6BA6B02FA710}">
      <dgm:prSet/>
      <dgm:spPr>
        <a:xfrm>
          <a:off x="6001640" y="2030857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98E445-8468-4795-996D-E0E330A7E7D5}">
      <dgm:prSet phldrT="[Текст]" custT="1"/>
      <dgm:spPr>
        <a:xfrm>
          <a:off x="6691895" y="1561196"/>
          <a:ext cx="2147198" cy="1509932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инклюзия </a:t>
          </a:r>
          <a:r>
            <a:rPr lang="ru-RU" sz="1600" b="0" i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детей с ОВЗ и их семей</a:t>
          </a:r>
          <a:endParaRPr lang="ru-RU" sz="1600" b="1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59B2265-E53C-4625-A735-65EF9EAA007F}" type="parTrans" cxnId="{0B855A51-685C-4B28-9DBF-EAF21533B527}">
      <dgm:prSet/>
      <dgm:spPr/>
      <dgm:t>
        <a:bodyPr/>
        <a:lstStyle/>
        <a:p>
          <a:endParaRPr lang="ru-RU"/>
        </a:p>
      </dgm:t>
    </dgm:pt>
    <dgm:pt modelId="{D7E8F7F0-A5FD-42D4-B6DE-79149E734722}" type="sibTrans" cxnId="{0B855A51-685C-4B28-9DBF-EAF21533B527}">
      <dgm:prSet/>
      <dgm:spPr/>
      <dgm:t>
        <a:bodyPr/>
        <a:lstStyle/>
        <a:p>
          <a:endParaRPr lang="ru-RU"/>
        </a:p>
      </dgm:t>
    </dgm:pt>
    <dgm:pt modelId="{243F8B16-283C-4483-B9CE-0E7A08BA48C4}" type="pres">
      <dgm:prSet presAssocID="{5BA8DD8F-8391-45AC-ACE7-88E0989C9BEB}" presName="Name0" presStyleCnt="0">
        <dgm:presLayoutVars>
          <dgm:dir/>
          <dgm:resizeHandles val="exact"/>
        </dgm:presLayoutVars>
      </dgm:prSet>
      <dgm:spPr/>
    </dgm:pt>
    <dgm:pt modelId="{1FBFDADD-FB73-4340-988B-0691ECE84FC3}" type="pres">
      <dgm:prSet presAssocID="{DAEE47F6-AAE0-48BB-A585-0CD9FE790405}" presName="node" presStyleLbl="node1" presStyleIdx="0" presStyleCnt="3" custScaleX="110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FCDEB-2D0B-49C2-A632-4431396F40EF}" type="pres">
      <dgm:prSet presAssocID="{0A9DB580-3560-4192-872F-935E04805E0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75733D-E1D7-4CA9-AE22-5FD48E28167D}" type="pres">
      <dgm:prSet presAssocID="{0A9DB580-3560-4192-872F-935E04805E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0428420-FDC9-4059-99A0-71C81487E410}" type="pres">
      <dgm:prSet presAssocID="{D0B31428-B6EE-46B9-B390-D53B8E8D21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8BFE5-C572-4DAD-B0EF-81EB79F122C8}" type="pres">
      <dgm:prSet presAssocID="{BE3BBE49-1D7A-4E5B-B817-48BCCF703D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BE42B3-78BB-43BF-96DB-117C345F0C5A}" type="pres">
      <dgm:prSet presAssocID="{BE3BBE49-1D7A-4E5B-B817-48BCCF703D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E7CE50E-97C8-452C-8B72-29A6A6B68974}" type="pres">
      <dgm:prSet presAssocID="{2F98E445-8468-4795-996D-E0E330A7E7D5}" presName="node" presStyleLbl="node1" presStyleIdx="2" presStyleCnt="3" custScaleX="9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78284-81BA-4808-97CB-4AE838B19ECD}" type="presOf" srcId="{BE3BBE49-1D7A-4E5B-B817-48BCCF703D82}" destId="{5578BFE5-C572-4DAD-B0EF-81EB79F122C8}" srcOrd="0" destOrd="0" presId="urn:microsoft.com/office/officeart/2005/8/layout/process1"/>
    <dgm:cxn modelId="{19717341-8867-4941-9CF3-65CB7F02E2CD}" type="presOf" srcId="{0A9DB580-3560-4192-872F-935E04805E0E}" destId="{4675733D-E1D7-4CA9-AE22-5FD48E28167D}" srcOrd="1" destOrd="0" presId="urn:microsoft.com/office/officeart/2005/8/layout/process1"/>
    <dgm:cxn modelId="{3E987D53-5593-4CA3-AC05-33AB06811592}" type="presOf" srcId="{2F98E445-8468-4795-996D-E0E330A7E7D5}" destId="{CE7CE50E-97C8-452C-8B72-29A6A6B68974}" srcOrd="0" destOrd="0" presId="urn:microsoft.com/office/officeart/2005/8/layout/process1"/>
    <dgm:cxn modelId="{2A3D4E04-B135-47D5-8C0C-6BA6B02FA710}" srcId="{5BA8DD8F-8391-45AC-ACE7-88E0989C9BEB}" destId="{D0B31428-B6EE-46B9-B390-D53B8E8D21B4}" srcOrd="1" destOrd="0" parTransId="{022ABD32-3086-44F9-AD01-5D6AA8C57120}" sibTransId="{BE3BBE49-1D7A-4E5B-B817-48BCCF703D82}"/>
    <dgm:cxn modelId="{FE4412FD-FCA0-4871-9DE3-112717817A7D}" type="presOf" srcId="{D0B31428-B6EE-46B9-B390-D53B8E8D21B4}" destId="{50428420-FDC9-4059-99A0-71C81487E410}" srcOrd="0" destOrd="0" presId="urn:microsoft.com/office/officeart/2005/8/layout/process1"/>
    <dgm:cxn modelId="{4BE3B336-5F53-450C-A189-271763618A4B}" type="presOf" srcId="{DAEE47F6-AAE0-48BB-A585-0CD9FE790405}" destId="{1FBFDADD-FB73-4340-988B-0691ECE84FC3}" srcOrd="0" destOrd="0" presId="urn:microsoft.com/office/officeart/2005/8/layout/process1"/>
    <dgm:cxn modelId="{0B855A51-685C-4B28-9DBF-EAF21533B527}" srcId="{5BA8DD8F-8391-45AC-ACE7-88E0989C9BEB}" destId="{2F98E445-8468-4795-996D-E0E330A7E7D5}" srcOrd="2" destOrd="0" parTransId="{759B2265-E53C-4625-A735-65EF9EAA007F}" sibTransId="{D7E8F7F0-A5FD-42D4-B6DE-79149E734722}"/>
    <dgm:cxn modelId="{0957967C-3CBF-418B-A0FC-43D18CFAE8A1}" type="presOf" srcId="{0A9DB580-3560-4192-872F-935E04805E0E}" destId="{1EEFCDEB-2D0B-49C2-A632-4431396F40EF}" srcOrd="0" destOrd="0" presId="urn:microsoft.com/office/officeart/2005/8/layout/process1"/>
    <dgm:cxn modelId="{4564A3E8-2CFB-4491-A3D4-D22161C38ABF}" srcId="{5BA8DD8F-8391-45AC-ACE7-88E0989C9BEB}" destId="{DAEE47F6-AAE0-48BB-A585-0CD9FE790405}" srcOrd="0" destOrd="0" parTransId="{611E660D-3B6E-4EC7-AF06-2CA49D0A3121}" sibTransId="{0A9DB580-3560-4192-872F-935E04805E0E}"/>
    <dgm:cxn modelId="{1A6C2040-9993-4E1A-B321-AA0672B97505}" type="presOf" srcId="{BE3BBE49-1D7A-4E5B-B817-48BCCF703D82}" destId="{21BE42B3-78BB-43BF-96DB-117C345F0C5A}" srcOrd="1" destOrd="0" presId="urn:microsoft.com/office/officeart/2005/8/layout/process1"/>
    <dgm:cxn modelId="{5D64B176-EF54-471A-A6D3-BC8107920853}" type="presOf" srcId="{5BA8DD8F-8391-45AC-ACE7-88E0989C9BEB}" destId="{243F8B16-283C-4483-B9CE-0E7A08BA48C4}" srcOrd="0" destOrd="0" presId="urn:microsoft.com/office/officeart/2005/8/layout/process1"/>
    <dgm:cxn modelId="{72F15C8D-F7FA-4043-96CB-CE10BD9B12B3}" type="presParOf" srcId="{243F8B16-283C-4483-B9CE-0E7A08BA48C4}" destId="{1FBFDADD-FB73-4340-988B-0691ECE84FC3}" srcOrd="0" destOrd="0" presId="urn:microsoft.com/office/officeart/2005/8/layout/process1"/>
    <dgm:cxn modelId="{0D80E8BE-8983-44E1-8675-5ADEDAB18759}" type="presParOf" srcId="{243F8B16-283C-4483-B9CE-0E7A08BA48C4}" destId="{1EEFCDEB-2D0B-49C2-A632-4431396F40EF}" srcOrd="1" destOrd="0" presId="urn:microsoft.com/office/officeart/2005/8/layout/process1"/>
    <dgm:cxn modelId="{A71E6008-370B-4B80-A6AE-618A61B63BD4}" type="presParOf" srcId="{1EEFCDEB-2D0B-49C2-A632-4431396F40EF}" destId="{4675733D-E1D7-4CA9-AE22-5FD48E28167D}" srcOrd="0" destOrd="0" presId="urn:microsoft.com/office/officeart/2005/8/layout/process1"/>
    <dgm:cxn modelId="{239E8B4C-6886-4D4D-87BF-B7CD0126C672}" type="presParOf" srcId="{243F8B16-283C-4483-B9CE-0E7A08BA48C4}" destId="{50428420-FDC9-4059-99A0-71C81487E410}" srcOrd="2" destOrd="0" presId="urn:microsoft.com/office/officeart/2005/8/layout/process1"/>
    <dgm:cxn modelId="{8717515B-7613-43B5-925F-C4B1D4B8038C}" type="presParOf" srcId="{243F8B16-283C-4483-B9CE-0E7A08BA48C4}" destId="{5578BFE5-C572-4DAD-B0EF-81EB79F122C8}" srcOrd="3" destOrd="0" presId="urn:microsoft.com/office/officeart/2005/8/layout/process1"/>
    <dgm:cxn modelId="{D53AEAA3-5085-4575-AB5E-02610A189318}" type="presParOf" srcId="{5578BFE5-C572-4DAD-B0EF-81EB79F122C8}" destId="{21BE42B3-78BB-43BF-96DB-117C345F0C5A}" srcOrd="0" destOrd="0" presId="urn:microsoft.com/office/officeart/2005/8/layout/process1"/>
    <dgm:cxn modelId="{84A77CC7-2A0F-42A2-9B45-A89F0DA678DB}" type="presParOf" srcId="{243F8B16-283C-4483-B9CE-0E7A08BA48C4}" destId="{CE7CE50E-97C8-452C-8B72-29A6A6B689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C61B7-6BFC-41CB-9202-5F5C1E84B7E3}" type="doc">
      <dgm:prSet loTypeId="urn:microsoft.com/office/officeart/2005/8/layout/hList7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9AEC63-48EC-4F2A-993C-EF5B377703F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Формирование и расширение банка данных о семьях, нуждающихся в поддержке, и их запросах</a:t>
          </a:r>
          <a:endParaRPr lang="ru-RU" dirty="0">
            <a:solidFill>
              <a:schemeClr val="tx1"/>
            </a:solidFill>
          </a:endParaRPr>
        </a:p>
      </dgm:t>
    </dgm:pt>
    <dgm:pt modelId="{7D3CE7DD-FC51-4FD7-99A3-987918CA9EBF}" type="parTrans" cxnId="{363A34CE-2411-4D0D-95B0-01C9971995F9}">
      <dgm:prSet/>
      <dgm:spPr/>
      <dgm:t>
        <a:bodyPr/>
        <a:lstStyle/>
        <a:p>
          <a:endParaRPr lang="ru-RU"/>
        </a:p>
      </dgm:t>
    </dgm:pt>
    <dgm:pt modelId="{C6E8ABB4-8258-468B-929B-3835297019A0}" type="sibTrans" cxnId="{363A34CE-2411-4D0D-95B0-01C9971995F9}">
      <dgm:prSet/>
      <dgm:spPr/>
      <dgm:t>
        <a:bodyPr/>
        <a:lstStyle/>
        <a:p>
          <a:endParaRPr lang="ru-RU"/>
        </a:p>
      </dgm:t>
    </dgm:pt>
    <dgm:pt modelId="{5D1F0D11-38A4-4CB5-BA90-D8AD3C6FF24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Определение новых социальных партнёров </a:t>
          </a:r>
          <a:endParaRPr lang="ru-RU" dirty="0">
            <a:solidFill>
              <a:schemeClr val="tx1"/>
            </a:solidFill>
          </a:endParaRPr>
        </a:p>
      </dgm:t>
    </dgm:pt>
    <dgm:pt modelId="{9E485D51-6833-4244-AB31-707C94119B15}" type="parTrans" cxnId="{7018065F-C1A3-42D2-8D90-00A42007FFAB}">
      <dgm:prSet/>
      <dgm:spPr/>
      <dgm:t>
        <a:bodyPr/>
        <a:lstStyle/>
        <a:p>
          <a:endParaRPr lang="ru-RU"/>
        </a:p>
      </dgm:t>
    </dgm:pt>
    <dgm:pt modelId="{5B073E04-C9ED-49E8-908C-0559C05107F0}" type="sibTrans" cxnId="{7018065F-C1A3-42D2-8D90-00A42007FFAB}">
      <dgm:prSet/>
      <dgm:spPr/>
      <dgm:t>
        <a:bodyPr/>
        <a:lstStyle/>
        <a:p>
          <a:endParaRPr lang="ru-RU"/>
        </a:p>
      </dgm:t>
    </dgm:pt>
    <dgm:pt modelId="{72FBE01B-50C0-4846-852E-B2A820B900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Организация работы инновационной группы, выработка уточненного алгоритма работы</a:t>
          </a:r>
          <a:endParaRPr lang="ru-RU" dirty="0">
            <a:solidFill>
              <a:schemeClr val="tx1"/>
            </a:solidFill>
          </a:endParaRPr>
        </a:p>
      </dgm:t>
    </dgm:pt>
    <dgm:pt modelId="{F9DF8593-0D75-45A6-85CC-3240CFDC914C}" type="parTrans" cxnId="{65CC6431-588A-4BEB-941A-E578E9819ECD}">
      <dgm:prSet/>
      <dgm:spPr/>
      <dgm:t>
        <a:bodyPr/>
        <a:lstStyle/>
        <a:p>
          <a:endParaRPr lang="ru-RU"/>
        </a:p>
      </dgm:t>
    </dgm:pt>
    <dgm:pt modelId="{BA851693-6A0C-425F-BC9D-3E3A96DE8F21}" type="sibTrans" cxnId="{65CC6431-588A-4BEB-941A-E578E9819ECD}">
      <dgm:prSet/>
      <dgm:spPr/>
      <dgm:t>
        <a:bodyPr/>
        <a:lstStyle/>
        <a:p>
          <a:endParaRPr lang="ru-RU"/>
        </a:p>
      </dgm:t>
    </dgm:pt>
    <dgm:pt modelId="{E32545DE-7822-4CB1-8840-82C140FD321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Работа с семьями по утвержденным рабочим материалам, апробация утвержденных форм работы</a:t>
          </a:r>
          <a:endParaRPr lang="ru-RU" dirty="0">
            <a:solidFill>
              <a:schemeClr val="tx1"/>
            </a:solidFill>
          </a:endParaRPr>
        </a:p>
      </dgm:t>
    </dgm:pt>
    <dgm:pt modelId="{F967CC30-4F35-438D-9D4D-D5FEFDEAB88F}" type="parTrans" cxnId="{51534881-ED57-4FCB-B346-6231A15A9522}">
      <dgm:prSet/>
      <dgm:spPr/>
      <dgm:t>
        <a:bodyPr/>
        <a:lstStyle/>
        <a:p>
          <a:endParaRPr lang="ru-RU"/>
        </a:p>
      </dgm:t>
    </dgm:pt>
    <dgm:pt modelId="{BBC4486F-87BA-433D-ADA2-C536FC37ABF4}" type="sibTrans" cxnId="{51534881-ED57-4FCB-B346-6231A15A9522}">
      <dgm:prSet/>
      <dgm:spPr/>
      <dgm:t>
        <a:bodyPr/>
        <a:lstStyle/>
        <a:p>
          <a:endParaRPr lang="ru-RU"/>
        </a:p>
      </dgm:t>
    </dgm:pt>
    <dgm:pt modelId="{53645F68-7D02-4481-B0BC-249601071B79}" type="pres">
      <dgm:prSet presAssocID="{210C61B7-6BFC-41CB-9202-5F5C1E84B7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87DC3-F724-4CD1-9B97-36B89C8C91C9}" type="pres">
      <dgm:prSet presAssocID="{210C61B7-6BFC-41CB-9202-5F5C1E84B7E3}" presName="fgShape" presStyleLbl="fgShp" presStyleIdx="0" presStyleCnt="1" custScaleX="105016" custScaleY="136363"/>
      <dgm:spPr/>
      <dgm:t>
        <a:bodyPr/>
        <a:lstStyle/>
        <a:p>
          <a:endParaRPr lang="ru-RU"/>
        </a:p>
      </dgm:t>
    </dgm:pt>
    <dgm:pt modelId="{5A1A9A60-0997-4A8E-89A7-77C98309E754}" type="pres">
      <dgm:prSet presAssocID="{210C61B7-6BFC-41CB-9202-5F5C1E84B7E3}" presName="linComp" presStyleCnt="0"/>
      <dgm:spPr/>
      <dgm:t>
        <a:bodyPr/>
        <a:lstStyle/>
        <a:p>
          <a:endParaRPr lang="ru-RU"/>
        </a:p>
      </dgm:t>
    </dgm:pt>
    <dgm:pt modelId="{01EE9FC5-BD8E-4D23-839D-EE16BA93877D}" type="pres">
      <dgm:prSet presAssocID="{399AEC63-48EC-4F2A-993C-EF5B377703FD}" presName="compNode" presStyleCnt="0"/>
      <dgm:spPr/>
      <dgm:t>
        <a:bodyPr/>
        <a:lstStyle/>
        <a:p>
          <a:endParaRPr lang="ru-RU"/>
        </a:p>
      </dgm:t>
    </dgm:pt>
    <dgm:pt modelId="{29662495-9EB2-4E37-BC93-859F731D990B}" type="pres">
      <dgm:prSet presAssocID="{399AEC63-48EC-4F2A-993C-EF5B377703FD}" presName="bkgdShape" presStyleLbl="node1" presStyleIdx="0" presStyleCnt="4"/>
      <dgm:spPr/>
      <dgm:t>
        <a:bodyPr/>
        <a:lstStyle/>
        <a:p>
          <a:endParaRPr lang="ru-RU"/>
        </a:p>
      </dgm:t>
    </dgm:pt>
    <dgm:pt modelId="{284BB133-7351-4833-95B5-453F9277C669}" type="pres">
      <dgm:prSet presAssocID="{399AEC63-48EC-4F2A-993C-EF5B377703F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A6DBD-A58D-4091-8280-053D2D04DC6F}" type="pres">
      <dgm:prSet presAssocID="{399AEC63-48EC-4F2A-993C-EF5B377703FD}" presName="invisiNode" presStyleLbl="node1" presStyleIdx="0" presStyleCnt="4"/>
      <dgm:spPr/>
      <dgm:t>
        <a:bodyPr/>
        <a:lstStyle/>
        <a:p>
          <a:endParaRPr lang="ru-RU"/>
        </a:p>
      </dgm:t>
    </dgm:pt>
    <dgm:pt modelId="{38F04FD8-56D0-48B3-BFE0-80BF379FB962}" type="pres">
      <dgm:prSet presAssocID="{399AEC63-48EC-4F2A-993C-EF5B377703FD}" presName="imagNode" presStyleLbl="fgImgPlace1" presStyleIdx="0" presStyleCnt="4" custScaleX="118201" custScaleY="118400" custLinFactNeighborX="2389" custLinFactNeighborY="18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49" r="-18298" b="-41050"/>
          </a:stretch>
        </a:blipFill>
      </dgm:spPr>
      <dgm:t>
        <a:bodyPr/>
        <a:lstStyle/>
        <a:p>
          <a:endParaRPr lang="ru-RU"/>
        </a:p>
      </dgm:t>
    </dgm:pt>
    <dgm:pt modelId="{AC69D9DF-5E81-4CE0-854C-DE6815231BA3}" type="pres">
      <dgm:prSet presAssocID="{C6E8ABB4-8258-468B-929B-3835297019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918FBE-3E1A-4B58-9929-2DF8DE629DBD}" type="pres">
      <dgm:prSet presAssocID="{5D1F0D11-38A4-4CB5-BA90-D8AD3C6FF24F}" presName="compNode" presStyleCnt="0"/>
      <dgm:spPr/>
      <dgm:t>
        <a:bodyPr/>
        <a:lstStyle/>
        <a:p>
          <a:endParaRPr lang="ru-RU"/>
        </a:p>
      </dgm:t>
    </dgm:pt>
    <dgm:pt modelId="{2924DFF0-D80E-413C-A4EB-3F1D25BD4534}" type="pres">
      <dgm:prSet presAssocID="{5D1F0D11-38A4-4CB5-BA90-D8AD3C6FF24F}" presName="bkgdShape" presStyleLbl="node1" presStyleIdx="1" presStyleCnt="4"/>
      <dgm:spPr/>
      <dgm:t>
        <a:bodyPr/>
        <a:lstStyle/>
        <a:p>
          <a:endParaRPr lang="ru-RU"/>
        </a:p>
      </dgm:t>
    </dgm:pt>
    <dgm:pt modelId="{74E8E025-AF70-463B-8D66-46D4B14DA901}" type="pres">
      <dgm:prSet presAssocID="{5D1F0D11-38A4-4CB5-BA90-D8AD3C6FF24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F690-413E-4AA7-B56E-1844FA18142A}" type="pres">
      <dgm:prSet presAssocID="{5D1F0D11-38A4-4CB5-BA90-D8AD3C6FF24F}" presName="invisiNode" presStyleLbl="node1" presStyleIdx="1" presStyleCnt="4"/>
      <dgm:spPr/>
      <dgm:t>
        <a:bodyPr/>
        <a:lstStyle/>
        <a:p>
          <a:endParaRPr lang="ru-RU"/>
        </a:p>
      </dgm:t>
    </dgm:pt>
    <dgm:pt modelId="{9327AF76-9530-4CF5-9488-54755C97D064}" type="pres">
      <dgm:prSet presAssocID="{5D1F0D11-38A4-4CB5-BA90-D8AD3C6FF24F}" presName="imagNode" presStyleLbl="fgImgPlace1" presStyleIdx="1" presStyleCnt="4" custScaleX="129249" custScaleY="12786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624" t="-8918" r="-21876" b="-13932"/>
          </a:stretch>
        </a:blipFill>
      </dgm:spPr>
      <dgm:t>
        <a:bodyPr/>
        <a:lstStyle/>
        <a:p>
          <a:endParaRPr lang="ru-RU"/>
        </a:p>
      </dgm:t>
    </dgm:pt>
    <dgm:pt modelId="{CB622886-D7F8-4F0B-A2BA-54F331FA8525}" type="pres">
      <dgm:prSet presAssocID="{5B073E04-C9ED-49E8-908C-0559C05107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9DA8C4-AF9E-48FB-968A-AD365B793940}" type="pres">
      <dgm:prSet presAssocID="{72FBE01B-50C0-4846-852E-B2A820B90077}" presName="compNode" presStyleCnt="0"/>
      <dgm:spPr/>
      <dgm:t>
        <a:bodyPr/>
        <a:lstStyle/>
        <a:p>
          <a:endParaRPr lang="ru-RU"/>
        </a:p>
      </dgm:t>
    </dgm:pt>
    <dgm:pt modelId="{68686786-DC55-42BF-A443-A6EDA0A38C61}" type="pres">
      <dgm:prSet presAssocID="{72FBE01B-50C0-4846-852E-B2A820B90077}" presName="bkgdShape" presStyleLbl="node1" presStyleIdx="2" presStyleCnt="4"/>
      <dgm:spPr/>
      <dgm:t>
        <a:bodyPr/>
        <a:lstStyle/>
        <a:p>
          <a:endParaRPr lang="ru-RU"/>
        </a:p>
      </dgm:t>
    </dgm:pt>
    <dgm:pt modelId="{D9C5A1C8-7FD5-49BE-9E1A-1AECDACEAACA}" type="pres">
      <dgm:prSet presAssocID="{72FBE01B-50C0-4846-852E-B2A820B9007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6E2C-A8FF-4CE5-8BB0-13D0CA7B1B96}" type="pres">
      <dgm:prSet presAssocID="{72FBE01B-50C0-4846-852E-B2A820B90077}" presName="invisiNode" presStyleLbl="node1" presStyleIdx="2" presStyleCnt="4"/>
      <dgm:spPr/>
      <dgm:t>
        <a:bodyPr/>
        <a:lstStyle/>
        <a:p>
          <a:endParaRPr lang="ru-RU"/>
        </a:p>
      </dgm:t>
    </dgm:pt>
    <dgm:pt modelId="{87E26E7B-C860-46CD-B3BB-9FFA9FD3F816}" type="pres">
      <dgm:prSet presAssocID="{72FBE01B-50C0-4846-852E-B2A820B90077}" presName="imagNode" presStyleLbl="fgImgPlace1" presStyleIdx="2" presStyleCnt="4" custScaleX="126874" custScaleY="11783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835" t="-4369" r="-416" b="-15839"/>
          </a:stretch>
        </a:blipFill>
      </dgm:spPr>
      <dgm:t>
        <a:bodyPr/>
        <a:lstStyle/>
        <a:p>
          <a:endParaRPr lang="ru-RU"/>
        </a:p>
      </dgm:t>
    </dgm:pt>
    <dgm:pt modelId="{813D4981-F72D-4B64-B84A-38F13C8A4FF3}" type="pres">
      <dgm:prSet presAssocID="{BA851693-6A0C-425F-BC9D-3E3A96DE8F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C0A053-DD1F-4B83-930A-5467D6E510CD}" type="pres">
      <dgm:prSet presAssocID="{E32545DE-7822-4CB1-8840-82C140FD321F}" presName="compNode" presStyleCnt="0"/>
      <dgm:spPr/>
      <dgm:t>
        <a:bodyPr/>
        <a:lstStyle/>
        <a:p>
          <a:endParaRPr lang="ru-RU"/>
        </a:p>
      </dgm:t>
    </dgm:pt>
    <dgm:pt modelId="{7A139546-35D7-474F-9906-6817B5AA06DF}" type="pres">
      <dgm:prSet presAssocID="{E32545DE-7822-4CB1-8840-82C140FD321F}" presName="bkgdShape" presStyleLbl="node1" presStyleIdx="3" presStyleCnt="4"/>
      <dgm:spPr/>
      <dgm:t>
        <a:bodyPr/>
        <a:lstStyle/>
        <a:p>
          <a:endParaRPr lang="ru-RU"/>
        </a:p>
      </dgm:t>
    </dgm:pt>
    <dgm:pt modelId="{0AE3F474-8197-4D5E-AE31-0A71119397E0}" type="pres">
      <dgm:prSet presAssocID="{E32545DE-7822-4CB1-8840-82C140FD321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50EA2-0ED9-4DE7-BB41-78360E1E0A85}" type="pres">
      <dgm:prSet presAssocID="{E32545DE-7822-4CB1-8840-82C140FD321F}" presName="invisiNode" presStyleLbl="node1" presStyleIdx="3" presStyleCnt="4"/>
      <dgm:spPr/>
      <dgm:t>
        <a:bodyPr/>
        <a:lstStyle/>
        <a:p>
          <a:endParaRPr lang="ru-RU"/>
        </a:p>
      </dgm:t>
    </dgm:pt>
    <dgm:pt modelId="{B59831C4-7266-44B1-AB88-2837F12BCC78}" type="pres">
      <dgm:prSet presAssocID="{E32545DE-7822-4CB1-8840-82C140FD321F}" presName="imagNode" presStyleLbl="fgImgPlace1" presStyleIdx="3" presStyleCnt="4" custScaleX="124501" custScaleY="11783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BF4D6788-143C-4FDD-9CA8-F209AB150174}" type="presOf" srcId="{72FBE01B-50C0-4846-852E-B2A820B90077}" destId="{68686786-DC55-42BF-A443-A6EDA0A38C61}" srcOrd="0" destOrd="0" presId="urn:microsoft.com/office/officeart/2005/8/layout/hList7"/>
    <dgm:cxn modelId="{BAA3AD4A-F608-45F9-BAE7-19F569524BAA}" type="presOf" srcId="{5D1F0D11-38A4-4CB5-BA90-D8AD3C6FF24F}" destId="{2924DFF0-D80E-413C-A4EB-3F1D25BD4534}" srcOrd="0" destOrd="0" presId="urn:microsoft.com/office/officeart/2005/8/layout/hList7"/>
    <dgm:cxn modelId="{B2CBEB68-50E0-4330-8F33-57192F34FF21}" type="presOf" srcId="{BA851693-6A0C-425F-BC9D-3E3A96DE8F21}" destId="{813D4981-F72D-4B64-B84A-38F13C8A4FF3}" srcOrd="0" destOrd="0" presId="urn:microsoft.com/office/officeart/2005/8/layout/hList7"/>
    <dgm:cxn modelId="{51534881-ED57-4FCB-B346-6231A15A9522}" srcId="{210C61B7-6BFC-41CB-9202-5F5C1E84B7E3}" destId="{E32545DE-7822-4CB1-8840-82C140FD321F}" srcOrd="3" destOrd="0" parTransId="{F967CC30-4F35-438D-9D4D-D5FEFDEAB88F}" sibTransId="{BBC4486F-87BA-433D-ADA2-C536FC37ABF4}"/>
    <dgm:cxn modelId="{ECD34043-22D0-4CFB-B6E6-D5B7CB1DE687}" type="presOf" srcId="{72FBE01B-50C0-4846-852E-B2A820B90077}" destId="{D9C5A1C8-7FD5-49BE-9E1A-1AECDACEAACA}" srcOrd="1" destOrd="0" presId="urn:microsoft.com/office/officeart/2005/8/layout/hList7"/>
    <dgm:cxn modelId="{7018065F-C1A3-42D2-8D90-00A42007FFAB}" srcId="{210C61B7-6BFC-41CB-9202-5F5C1E84B7E3}" destId="{5D1F0D11-38A4-4CB5-BA90-D8AD3C6FF24F}" srcOrd="1" destOrd="0" parTransId="{9E485D51-6833-4244-AB31-707C94119B15}" sibTransId="{5B073E04-C9ED-49E8-908C-0559C05107F0}"/>
    <dgm:cxn modelId="{1FD99756-94AB-4C3A-B059-4A5F163FA151}" type="presOf" srcId="{399AEC63-48EC-4F2A-993C-EF5B377703FD}" destId="{284BB133-7351-4833-95B5-453F9277C669}" srcOrd="1" destOrd="0" presId="urn:microsoft.com/office/officeart/2005/8/layout/hList7"/>
    <dgm:cxn modelId="{94B88A62-6E79-4B78-A23B-AB293F9E8C36}" type="presOf" srcId="{5D1F0D11-38A4-4CB5-BA90-D8AD3C6FF24F}" destId="{74E8E025-AF70-463B-8D66-46D4B14DA901}" srcOrd="1" destOrd="0" presId="urn:microsoft.com/office/officeart/2005/8/layout/hList7"/>
    <dgm:cxn modelId="{E81F3C41-91F7-4F88-8F5D-65B73D39CB12}" type="presOf" srcId="{210C61B7-6BFC-41CB-9202-5F5C1E84B7E3}" destId="{53645F68-7D02-4481-B0BC-249601071B79}" srcOrd="0" destOrd="0" presId="urn:microsoft.com/office/officeart/2005/8/layout/hList7"/>
    <dgm:cxn modelId="{65CC6431-588A-4BEB-941A-E578E9819ECD}" srcId="{210C61B7-6BFC-41CB-9202-5F5C1E84B7E3}" destId="{72FBE01B-50C0-4846-852E-B2A820B90077}" srcOrd="2" destOrd="0" parTransId="{F9DF8593-0D75-45A6-85CC-3240CFDC914C}" sibTransId="{BA851693-6A0C-425F-BC9D-3E3A96DE8F21}"/>
    <dgm:cxn modelId="{0003A1FE-349C-429D-96DE-700E449E2C91}" type="presOf" srcId="{C6E8ABB4-8258-468B-929B-3835297019A0}" destId="{AC69D9DF-5E81-4CE0-854C-DE6815231BA3}" srcOrd="0" destOrd="0" presId="urn:microsoft.com/office/officeart/2005/8/layout/hList7"/>
    <dgm:cxn modelId="{363A34CE-2411-4D0D-95B0-01C9971995F9}" srcId="{210C61B7-6BFC-41CB-9202-5F5C1E84B7E3}" destId="{399AEC63-48EC-4F2A-993C-EF5B377703FD}" srcOrd="0" destOrd="0" parTransId="{7D3CE7DD-FC51-4FD7-99A3-987918CA9EBF}" sibTransId="{C6E8ABB4-8258-468B-929B-3835297019A0}"/>
    <dgm:cxn modelId="{0DEF8383-882F-4487-8B65-78F4611194F9}" type="presOf" srcId="{E32545DE-7822-4CB1-8840-82C140FD321F}" destId="{7A139546-35D7-474F-9906-6817B5AA06DF}" srcOrd="0" destOrd="0" presId="urn:microsoft.com/office/officeart/2005/8/layout/hList7"/>
    <dgm:cxn modelId="{A3DEAC3F-74DD-4E08-964A-057C1F1725EE}" type="presOf" srcId="{5B073E04-C9ED-49E8-908C-0559C05107F0}" destId="{CB622886-D7F8-4F0B-A2BA-54F331FA8525}" srcOrd="0" destOrd="0" presId="urn:microsoft.com/office/officeart/2005/8/layout/hList7"/>
    <dgm:cxn modelId="{D7881E70-5AC8-48BC-B6D8-132A1ACDB6BC}" type="presOf" srcId="{E32545DE-7822-4CB1-8840-82C140FD321F}" destId="{0AE3F474-8197-4D5E-AE31-0A71119397E0}" srcOrd="1" destOrd="0" presId="urn:microsoft.com/office/officeart/2005/8/layout/hList7"/>
    <dgm:cxn modelId="{D95D0171-6A0A-42CF-ACE6-8C8BE2B594B7}" type="presOf" srcId="{399AEC63-48EC-4F2A-993C-EF5B377703FD}" destId="{29662495-9EB2-4E37-BC93-859F731D990B}" srcOrd="0" destOrd="0" presId="urn:microsoft.com/office/officeart/2005/8/layout/hList7"/>
    <dgm:cxn modelId="{38AB403F-8D4F-45C1-8AE6-B2B0BF49FD68}" type="presParOf" srcId="{53645F68-7D02-4481-B0BC-249601071B79}" destId="{A7187DC3-F724-4CD1-9B97-36B89C8C91C9}" srcOrd="0" destOrd="0" presId="urn:microsoft.com/office/officeart/2005/8/layout/hList7"/>
    <dgm:cxn modelId="{8D2A8EB0-90A5-4A60-A927-C06D25C171EF}" type="presParOf" srcId="{53645F68-7D02-4481-B0BC-249601071B79}" destId="{5A1A9A60-0997-4A8E-89A7-77C98309E754}" srcOrd="1" destOrd="0" presId="urn:microsoft.com/office/officeart/2005/8/layout/hList7"/>
    <dgm:cxn modelId="{28B74F70-AE23-4085-9843-3C377F6BFCC8}" type="presParOf" srcId="{5A1A9A60-0997-4A8E-89A7-77C98309E754}" destId="{01EE9FC5-BD8E-4D23-839D-EE16BA93877D}" srcOrd="0" destOrd="0" presId="urn:microsoft.com/office/officeart/2005/8/layout/hList7"/>
    <dgm:cxn modelId="{B0C576A8-35D1-4A70-A4B9-8BEF1D9C8C67}" type="presParOf" srcId="{01EE9FC5-BD8E-4D23-839D-EE16BA93877D}" destId="{29662495-9EB2-4E37-BC93-859F731D990B}" srcOrd="0" destOrd="0" presId="urn:microsoft.com/office/officeart/2005/8/layout/hList7"/>
    <dgm:cxn modelId="{FDEEC90D-22A3-4928-8A87-9878A8E24F76}" type="presParOf" srcId="{01EE9FC5-BD8E-4D23-839D-EE16BA93877D}" destId="{284BB133-7351-4833-95B5-453F9277C669}" srcOrd="1" destOrd="0" presId="urn:microsoft.com/office/officeart/2005/8/layout/hList7"/>
    <dgm:cxn modelId="{0E2165FC-8BA5-48CE-92ED-3FA0D7943D93}" type="presParOf" srcId="{01EE9FC5-BD8E-4D23-839D-EE16BA93877D}" destId="{76AA6DBD-A58D-4091-8280-053D2D04DC6F}" srcOrd="2" destOrd="0" presId="urn:microsoft.com/office/officeart/2005/8/layout/hList7"/>
    <dgm:cxn modelId="{286BC5B4-B075-4FCB-A7E5-FAFE5875A5D0}" type="presParOf" srcId="{01EE9FC5-BD8E-4D23-839D-EE16BA93877D}" destId="{38F04FD8-56D0-48B3-BFE0-80BF379FB962}" srcOrd="3" destOrd="0" presId="urn:microsoft.com/office/officeart/2005/8/layout/hList7"/>
    <dgm:cxn modelId="{80FB4220-F294-4CD6-95CE-09995DAF4502}" type="presParOf" srcId="{5A1A9A60-0997-4A8E-89A7-77C98309E754}" destId="{AC69D9DF-5E81-4CE0-854C-DE6815231BA3}" srcOrd="1" destOrd="0" presId="urn:microsoft.com/office/officeart/2005/8/layout/hList7"/>
    <dgm:cxn modelId="{D4877795-063A-4A5E-BBB3-A4B9D93EEEB8}" type="presParOf" srcId="{5A1A9A60-0997-4A8E-89A7-77C98309E754}" destId="{F9918FBE-3E1A-4B58-9929-2DF8DE629DBD}" srcOrd="2" destOrd="0" presId="urn:microsoft.com/office/officeart/2005/8/layout/hList7"/>
    <dgm:cxn modelId="{13F9A525-234C-45E3-B05C-124A79C6F848}" type="presParOf" srcId="{F9918FBE-3E1A-4B58-9929-2DF8DE629DBD}" destId="{2924DFF0-D80E-413C-A4EB-3F1D25BD4534}" srcOrd="0" destOrd="0" presId="urn:microsoft.com/office/officeart/2005/8/layout/hList7"/>
    <dgm:cxn modelId="{106D39E8-8FB4-47ED-BE1A-0845558ABCBA}" type="presParOf" srcId="{F9918FBE-3E1A-4B58-9929-2DF8DE629DBD}" destId="{74E8E025-AF70-463B-8D66-46D4B14DA901}" srcOrd="1" destOrd="0" presId="urn:microsoft.com/office/officeart/2005/8/layout/hList7"/>
    <dgm:cxn modelId="{7AC4C711-071F-4D9F-A4B9-1F72330C942E}" type="presParOf" srcId="{F9918FBE-3E1A-4B58-9929-2DF8DE629DBD}" destId="{2F7DF690-413E-4AA7-B56E-1844FA18142A}" srcOrd="2" destOrd="0" presId="urn:microsoft.com/office/officeart/2005/8/layout/hList7"/>
    <dgm:cxn modelId="{C161C804-CD52-49FC-9BDE-472FE66FF573}" type="presParOf" srcId="{F9918FBE-3E1A-4B58-9929-2DF8DE629DBD}" destId="{9327AF76-9530-4CF5-9488-54755C97D064}" srcOrd="3" destOrd="0" presId="urn:microsoft.com/office/officeart/2005/8/layout/hList7"/>
    <dgm:cxn modelId="{3B00C176-52A0-4A92-B101-E129D4DBBD6E}" type="presParOf" srcId="{5A1A9A60-0997-4A8E-89A7-77C98309E754}" destId="{CB622886-D7F8-4F0B-A2BA-54F331FA8525}" srcOrd="3" destOrd="0" presId="urn:microsoft.com/office/officeart/2005/8/layout/hList7"/>
    <dgm:cxn modelId="{DC8794A7-7A64-47CE-BFAF-5683A27F86CE}" type="presParOf" srcId="{5A1A9A60-0997-4A8E-89A7-77C98309E754}" destId="{B39DA8C4-AF9E-48FB-968A-AD365B793940}" srcOrd="4" destOrd="0" presId="urn:microsoft.com/office/officeart/2005/8/layout/hList7"/>
    <dgm:cxn modelId="{9D5F1F70-5C10-4DB7-B889-85E659EB99EF}" type="presParOf" srcId="{B39DA8C4-AF9E-48FB-968A-AD365B793940}" destId="{68686786-DC55-42BF-A443-A6EDA0A38C61}" srcOrd="0" destOrd="0" presId="urn:microsoft.com/office/officeart/2005/8/layout/hList7"/>
    <dgm:cxn modelId="{B2662AC9-B606-4BD9-9BD4-DBA15ECDD9F7}" type="presParOf" srcId="{B39DA8C4-AF9E-48FB-968A-AD365B793940}" destId="{D9C5A1C8-7FD5-49BE-9E1A-1AECDACEAACA}" srcOrd="1" destOrd="0" presId="urn:microsoft.com/office/officeart/2005/8/layout/hList7"/>
    <dgm:cxn modelId="{6342FA07-2627-4BA5-B339-A2BF74D8B0B8}" type="presParOf" srcId="{B39DA8C4-AF9E-48FB-968A-AD365B793940}" destId="{C7FE6E2C-A8FF-4CE5-8BB0-13D0CA7B1B96}" srcOrd="2" destOrd="0" presId="urn:microsoft.com/office/officeart/2005/8/layout/hList7"/>
    <dgm:cxn modelId="{21F53D1B-25DB-44C1-B301-7425E494AE9D}" type="presParOf" srcId="{B39DA8C4-AF9E-48FB-968A-AD365B793940}" destId="{87E26E7B-C860-46CD-B3BB-9FFA9FD3F816}" srcOrd="3" destOrd="0" presId="urn:microsoft.com/office/officeart/2005/8/layout/hList7"/>
    <dgm:cxn modelId="{77EDBFD0-6C31-4651-827F-8C89A479EA6C}" type="presParOf" srcId="{5A1A9A60-0997-4A8E-89A7-77C98309E754}" destId="{813D4981-F72D-4B64-B84A-38F13C8A4FF3}" srcOrd="5" destOrd="0" presId="urn:microsoft.com/office/officeart/2005/8/layout/hList7"/>
    <dgm:cxn modelId="{AA94053B-72D0-4565-89AC-F37097BB3A89}" type="presParOf" srcId="{5A1A9A60-0997-4A8E-89A7-77C98309E754}" destId="{A8C0A053-DD1F-4B83-930A-5467D6E510CD}" srcOrd="6" destOrd="0" presId="urn:microsoft.com/office/officeart/2005/8/layout/hList7"/>
    <dgm:cxn modelId="{209D71A5-A86E-4F09-A469-3DE6CFA351C1}" type="presParOf" srcId="{A8C0A053-DD1F-4B83-930A-5467D6E510CD}" destId="{7A139546-35D7-474F-9906-6817B5AA06DF}" srcOrd="0" destOrd="0" presId="urn:microsoft.com/office/officeart/2005/8/layout/hList7"/>
    <dgm:cxn modelId="{DA508FCB-C113-40C5-8941-AF447323D593}" type="presParOf" srcId="{A8C0A053-DD1F-4B83-930A-5467D6E510CD}" destId="{0AE3F474-8197-4D5E-AE31-0A71119397E0}" srcOrd="1" destOrd="0" presId="urn:microsoft.com/office/officeart/2005/8/layout/hList7"/>
    <dgm:cxn modelId="{A8C7AFE0-89E9-48F1-BA9E-4F135ED823DA}" type="presParOf" srcId="{A8C0A053-DD1F-4B83-930A-5467D6E510CD}" destId="{22250EA2-0ED9-4DE7-BB41-78360E1E0A85}" srcOrd="2" destOrd="0" presId="urn:microsoft.com/office/officeart/2005/8/layout/hList7"/>
    <dgm:cxn modelId="{5C428CEF-333B-4D97-A5C1-AD628FD5D9FA}" type="presParOf" srcId="{A8C0A053-DD1F-4B83-930A-5467D6E510CD}" destId="{B59831C4-7266-44B1-AB88-2837F12BCC7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2572C5-8337-4078-A24F-27FCAC570B2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5B6662-857C-4AAF-93E6-41A2797C979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Измерение и оценка качества инновации</a:t>
          </a:r>
          <a:endParaRPr lang="ru-RU" dirty="0">
            <a:solidFill>
              <a:schemeClr val="tx1"/>
            </a:solidFill>
          </a:endParaRPr>
        </a:p>
      </dgm:t>
    </dgm:pt>
    <dgm:pt modelId="{FF02D86A-1B6D-400D-B41A-48ECFE09C5A3}" type="parTrans" cxnId="{7BD60408-20F8-48AC-86CC-CDD9ABE1FC77}">
      <dgm:prSet/>
      <dgm:spPr/>
      <dgm:t>
        <a:bodyPr/>
        <a:lstStyle/>
        <a:p>
          <a:endParaRPr lang="ru-RU"/>
        </a:p>
      </dgm:t>
    </dgm:pt>
    <dgm:pt modelId="{67893DBB-48FC-46D5-87F6-5206A3E32428}" type="sibTrans" cxnId="{7BD60408-20F8-48AC-86CC-CDD9ABE1FC77}">
      <dgm:prSet/>
      <dgm:spPr/>
      <dgm:t>
        <a:bodyPr/>
        <a:lstStyle/>
        <a:p>
          <a:endParaRPr lang="ru-RU"/>
        </a:p>
      </dgm:t>
    </dgm:pt>
    <dgm:pt modelId="{55A10A0E-2E86-4637-8245-DCC5F96DAD0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Анализ развития при мотивационной беседе</a:t>
          </a:r>
          <a:endParaRPr lang="ru-RU" sz="2000" dirty="0">
            <a:solidFill>
              <a:schemeClr val="tx1"/>
            </a:solidFill>
          </a:endParaRPr>
        </a:p>
      </dgm:t>
    </dgm:pt>
    <dgm:pt modelId="{8BA769A9-ACE5-4E4D-8C57-B1D288A92F4D}" type="sibTrans" cxnId="{2AAE14E1-94A3-4EF8-BC9B-9631B8F4A528}">
      <dgm:prSet/>
      <dgm:spPr/>
      <dgm:t>
        <a:bodyPr/>
        <a:lstStyle/>
        <a:p>
          <a:endParaRPr lang="ru-RU"/>
        </a:p>
      </dgm:t>
    </dgm:pt>
    <dgm:pt modelId="{6723BDA8-79B6-410B-A812-811E819F7099}" type="parTrans" cxnId="{2AAE14E1-94A3-4EF8-BC9B-9631B8F4A528}">
      <dgm:prSet/>
      <dgm:spPr/>
      <dgm:t>
        <a:bodyPr/>
        <a:lstStyle/>
        <a:p>
          <a:endParaRPr lang="ru-RU"/>
        </a:p>
      </dgm:t>
    </dgm:pt>
    <dgm:pt modelId="{3C432F57-050B-4EC9-8920-9147FE14422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Итоговая анкета</a:t>
          </a:r>
          <a:endParaRPr lang="ru-RU" sz="2000" dirty="0">
            <a:solidFill>
              <a:schemeClr val="tx1"/>
            </a:solidFill>
          </a:endParaRPr>
        </a:p>
      </dgm:t>
    </dgm:pt>
    <dgm:pt modelId="{D9BF219C-346E-453E-8E92-45E4FA06F37C}" type="sibTrans" cxnId="{4B82340F-CE55-4FF3-8798-A8F2ABFFC2BC}">
      <dgm:prSet/>
      <dgm:spPr/>
      <dgm:t>
        <a:bodyPr/>
        <a:lstStyle/>
        <a:p>
          <a:endParaRPr lang="ru-RU"/>
        </a:p>
      </dgm:t>
    </dgm:pt>
    <dgm:pt modelId="{A08AFC49-72BD-4323-BC66-1FB0781F2EB9}" type="parTrans" cxnId="{4B82340F-CE55-4FF3-8798-A8F2ABFFC2BC}">
      <dgm:prSet/>
      <dgm:spPr/>
      <dgm:t>
        <a:bodyPr/>
        <a:lstStyle/>
        <a:p>
          <a:endParaRPr lang="ru-RU"/>
        </a:p>
      </dgm:t>
    </dgm:pt>
    <dgm:pt modelId="{F418D915-2C23-4C25-BA1F-952209F5F8A9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Входящая анкета</a:t>
          </a:r>
          <a:endParaRPr lang="ru-RU" sz="2000" dirty="0">
            <a:solidFill>
              <a:schemeClr val="tx1"/>
            </a:solidFill>
          </a:endParaRPr>
        </a:p>
      </dgm:t>
    </dgm:pt>
    <dgm:pt modelId="{CC6437D7-AE6B-496D-B298-A7080CD51048}" type="sibTrans" cxnId="{4D8ACA76-CFEB-454D-B70A-999B19A5BD5C}">
      <dgm:prSet/>
      <dgm:spPr/>
      <dgm:t>
        <a:bodyPr/>
        <a:lstStyle/>
        <a:p>
          <a:endParaRPr lang="ru-RU"/>
        </a:p>
      </dgm:t>
    </dgm:pt>
    <dgm:pt modelId="{E8E6B8D0-952C-4A7B-B8BF-3F4F3817B3DE}" type="parTrans" cxnId="{4D8ACA76-CFEB-454D-B70A-999B19A5BD5C}">
      <dgm:prSet/>
      <dgm:spPr/>
      <dgm:t>
        <a:bodyPr/>
        <a:lstStyle/>
        <a:p>
          <a:endParaRPr lang="ru-RU"/>
        </a:p>
      </dgm:t>
    </dgm:pt>
    <dgm:pt modelId="{6753EF47-3AEB-4686-9799-67C7201704D6}" type="pres">
      <dgm:prSet presAssocID="{6C2572C5-8337-4078-A24F-27FCAC570B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365B11-B15E-4699-8D33-6BF4AD6376BA}" type="pres">
      <dgm:prSet presAssocID="{C65B6662-857C-4AAF-93E6-41A2797C979C}" presName="singleCycle" presStyleCnt="0"/>
      <dgm:spPr/>
    </dgm:pt>
    <dgm:pt modelId="{9CB726C4-59EB-4F20-9CA2-FCA11D9FB835}" type="pres">
      <dgm:prSet presAssocID="{C65B6662-857C-4AAF-93E6-41A2797C979C}" presName="singleCenter" presStyleLbl="node1" presStyleIdx="0" presStyleCnt="4" custScaleX="119492" custScaleY="104902" custLinFactNeighborX="-2638" custLinFactNeighborY="-865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976F4BA-9E07-45D7-8A2F-3345FC807510}" type="pres">
      <dgm:prSet presAssocID="{E8E6B8D0-952C-4A7B-B8BF-3F4F3817B3D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E603234-FA61-4E00-81CB-6A988AE8806F}" type="pres">
      <dgm:prSet presAssocID="{F418D915-2C23-4C25-BA1F-952209F5F8A9}" presName="text0" presStyleLbl="node1" presStyleIdx="1" presStyleCnt="4" custScaleX="291758" custScaleY="172351" custRadScaleRad="104096" custRadScaleInc="-1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C859A-5957-4ED4-993C-F5D4F57D4954}" type="pres">
      <dgm:prSet presAssocID="{A08AFC49-72BD-4323-BC66-1FB0781F2EB9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C1CB245-4E52-452B-8694-6C2F0C3E415D}" type="pres">
      <dgm:prSet presAssocID="{3C432F57-050B-4EC9-8920-9147FE144225}" presName="text0" presStyleLbl="node1" presStyleIdx="2" presStyleCnt="4" custScaleX="275581" custScaleY="190149" custRadScaleRad="126846" custRadScaleInc="-2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600C5-363F-45DB-954D-A7C82E7058FA}" type="pres">
      <dgm:prSet presAssocID="{6723BDA8-79B6-410B-A812-811E819F709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E0352DE-7EE4-447C-BE2A-3C4A4165B9EF}" type="pres">
      <dgm:prSet presAssocID="{55A10A0E-2E86-4637-8245-DCC5F96DAD08}" presName="text0" presStyleLbl="node1" presStyleIdx="3" presStyleCnt="4" custScaleX="250182" custScaleY="173406" custRadScaleRad="132232" custRadScaleInc="2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9A38D-8322-44AC-9CA5-2FB7AB1F128B}" type="presOf" srcId="{6723BDA8-79B6-410B-A812-811E819F7099}" destId="{32A600C5-363F-45DB-954D-A7C82E7058FA}" srcOrd="0" destOrd="0" presId="urn:microsoft.com/office/officeart/2008/layout/RadialCluster"/>
    <dgm:cxn modelId="{2AAE14E1-94A3-4EF8-BC9B-9631B8F4A528}" srcId="{C65B6662-857C-4AAF-93E6-41A2797C979C}" destId="{55A10A0E-2E86-4637-8245-DCC5F96DAD08}" srcOrd="2" destOrd="0" parTransId="{6723BDA8-79B6-410B-A812-811E819F7099}" sibTransId="{8BA769A9-ACE5-4E4D-8C57-B1D288A92F4D}"/>
    <dgm:cxn modelId="{F3B95415-3BD0-405F-8FE9-F828A33B1E92}" type="presOf" srcId="{A08AFC49-72BD-4323-BC66-1FB0781F2EB9}" destId="{B6DC859A-5957-4ED4-993C-F5D4F57D4954}" srcOrd="0" destOrd="0" presId="urn:microsoft.com/office/officeart/2008/layout/RadialCluster"/>
    <dgm:cxn modelId="{AFC27941-D359-45C5-A3E5-8BEDEE073E40}" type="presOf" srcId="{6C2572C5-8337-4078-A24F-27FCAC570B2A}" destId="{6753EF47-3AEB-4686-9799-67C7201704D6}" srcOrd="0" destOrd="0" presId="urn:microsoft.com/office/officeart/2008/layout/RadialCluster"/>
    <dgm:cxn modelId="{4D8ACA76-CFEB-454D-B70A-999B19A5BD5C}" srcId="{C65B6662-857C-4AAF-93E6-41A2797C979C}" destId="{F418D915-2C23-4C25-BA1F-952209F5F8A9}" srcOrd="0" destOrd="0" parTransId="{E8E6B8D0-952C-4A7B-B8BF-3F4F3817B3DE}" sibTransId="{CC6437D7-AE6B-496D-B298-A7080CD51048}"/>
    <dgm:cxn modelId="{4B82340F-CE55-4FF3-8798-A8F2ABFFC2BC}" srcId="{C65B6662-857C-4AAF-93E6-41A2797C979C}" destId="{3C432F57-050B-4EC9-8920-9147FE144225}" srcOrd="1" destOrd="0" parTransId="{A08AFC49-72BD-4323-BC66-1FB0781F2EB9}" sibTransId="{D9BF219C-346E-453E-8E92-45E4FA06F37C}"/>
    <dgm:cxn modelId="{D1C51DDD-AA57-4FC2-A342-1E95B4378382}" type="presOf" srcId="{F418D915-2C23-4C25-BA1F-952209F5F8A9}" destId="{8E603234-FA61-4E00-81CB-6A988AE8806F}" srcOrd="0" destOrd="0" presId="urn:microsoft.com/office/officeart/2008/layout/RadialCluster"/>
    <dgm:cxn modelId="{925E997E-9CD2-466C-A4AF-532FE1D42954}" type="presOf" srcId="{3C432F57-050B-4EC9-8920-9147FE144225}" destId="{1C1CB245-4E52-452B-8694-6C2F0C3E415D}" srcOrd="0" destOrd="0" presId="urn:microsoft.com/office/officeart/2008/layout/RadialCluster"/>
    <dgm:cxn modelId="{89D6DDC7-78A0-437B-B75B-2E92D33FA04F}" type="presOf" srcId="{C65B6662-857C-4AAF-93E6-41A2797C979C}" destId="{9CB726C4-59EB-4F20-9CA2-FCA11D9FB835}" srcOrd="0" destOrd="0" presId="urn:microsoft.com/office/officeart/2008/layout/RadialCluster"/>
    <dgm:cxn modelId="{05820490-962A-493C-891D-4EA6F98A2D7E}" type="presOf" srcId="{E8E6B8D0-952C-4A7B-B8BF-3F4F3817B3DE}" destId="{C976F4BA-9E07-45D7-8A2F-3345FC807510}" srcOrd="0" destOrd="0" presId="urn:microsoft.com/office/officeart/2008/layout/RadialCluster"/>
    <dgm:cxn modelId="{7BD60408-20F8-48AC-86CC-CDD9ABE1FC77}" srcId="{6C2572C5-8337-4078-A24F-27FCAC570B2A}" destId="{C65B6662-857C-4AAF-93E6-41A2797C979C}" srcOrd="0" destOrd="0" parTransId="{FF02D86A-1B6D-400D-B41A-48ECFE09C5A3}" sibTransId="{67893DBB-48FC-46D5-87F6-5206A3E32428}"/>
    <dgm:cxn modelId="{2F9B197B-B136-40D7-B177-C442B5FCF6B7}" type="presOf" srcId="{55A10A0E-2E86-4637-8245-DCC5F96DAD08}" destId="{6E0352DE-7EE4-447C-BE2A-3C4A4165B9EF}" srcOrd="0" destOrd="0" presId="urn:microsoft.com/office/officeart/2008/layout/RadialCluster"/>
    <dgm:cxn modelId="{02A9980D-88FF-4A6A-B4E0-9F4D5CF23AF6}" type="presParOf" srcId="{6753EF47-3AEB-4686-9799-67C7201704D6}" destId="{B2365B11-B15E-4699-8D33-6BF4AD6376BA}" srcOrd="0" destOrd="0" presId="urn:microsoft.com/office/officeart/2008/layout/RadialCluster"/>
    <dgm:cxn modelId="{78E89473-AFC2-4E50-AC8A-C75596293A5B}" type="presParOf" srcId="{B2365B11-B15E-4699-8D33-6BF4AD6376BA}" destId="{9CB726C4-59EB-4F20-9CA2-FCA11D9FB835}" srcOrd="0" destOrd="0" presId="urn:microsoft.com/office/officeart/2008/layout/RadialCluster"/>
    <dgm:cxn modelId="{35583232-8CD4-4C9B-B9E2-FD5418607367}" type="presParOf" srcId="{B2365B11-B15E-4699-8D33-6BF4AD6376BA}" destId="{C976F4BA-9E07-45D7-8A2F-3345FC807510}" srcOrd="1" destOrd="0" presId="urn:microsoft.com/office/officeart/2008/layout/RadialCluster"/>
    <dgm:cxn modelId="{2819EB7A-1979-44E4-92D1-4B58BAE12855}" type="presParOf" srcId="{B2365B11-B15E-4699-8D33-6BF4AD6376BA}" destId="{8E603234-FA61-4E00-81CB-6A988AE8806F}" srcOrd="2" destOrd="0" presId="urn:microsoft.com/office/officeart/2008/layout/RadialCluster"/>
    <dgm:cxn modelId="{EEE151C5-0358-4EC8-AE20-F0286D1DCCCE}" type="presParOf" srcId="{B2365B11-B15E-4699-8D33-6BF4AD6376BA}" destId="{B6DC859A-5957-4ED4-993C-F5D4F57D4954}" srcOrd="3" destOrd="0" presId="urn:microsoft.com/office/officeart/2008/layout/RadialCluster"/>
    <dgm:cxn modelId="{E3F9AB49-2AC0-4148-9FAD-BFEE03603C55}" type="presParOf" srcId="{B2365B11-B15E-4699-8D33-6BF4AD6376BA}" destId="{1C1CB245-4E52-452B-8694-6C2F0C3E415D}" srcOrd="4" destOrd="0" presId="urn:microsoft.com/office/officeart/2008/layout/RadialCluster"/>
    <dgm:cxn modelId="{823647F5-F6F1-4448-9083-FEA333FFB99E}" type="presParOf" srcId="{B2365B11-B15E-4699-8D33-6BF4AD6376BA}" destId="{32A600C5-363F-45DB-954D-A7C82E7058FA}" srcOrd="5" destOrd="0" presId="urn:microsoft.com/office/officeart/2008/layout/RadialCluster"/>
    <dgm:cxn modelId="{FB99FF9B-95D4-47CE-8A14-469FB8C6772B}" type="presParOf" srcId="{B2365B11-B15E-4699-8D33-6BF4AD6376BA}" destId="{6E0352DE-7EE4-447C-BE2A-3C4A4165B9E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34D0CB-E674-4205-903B-13D1204FB1F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61077E-34E4-4573-B58B-81043C046382}">
      <dgm:prSet phldrT="[Текст]" custT="1"/>
      <dgm:spPr/>
      <dgm:t>
        <a:bodyPr/>
        <a:lstStyle/>
        <a:p>
          <a:r>
            <a:rPr lang="ru-RU" sz="1400" dirty="0" smtClean="0"/>
            <a:t>Выступление на конференции в </a:t>
          </a:r>
        </a:p>
        <a:p>
          <a:r>
            <a:rPr lang="ru-RU" sz="1400" dirty="0" smtClean="0"/>
            <a:t>ГБОУ ИРО КК 26 апреля 2019 г.</a:t>
          </a:r>
          <a:endParaRPr lang="ru-RU" sz="1400" dirty="0"/>
        </a:p>
      </dgm:t>
    </dgm:pt>
    <dgm:pt modelId="{00DF4536-15D7-49D9-8B87-67E6E62FB101}" type="parTrans" cxnId="{E092B63F-9FC7-49B3-B810-CC91DE5CB9C2}">
      <dgm:prSet/>
      <dgm:spPr/>
      <dgm:t>
        <a:bodyPr/>
        <a:lstStyle/>
        <a:p>
          <a:endParaRPr lang="ru-RU"/>
        </a:p>
      </dgm:t>
    </dgm:pt>
    <dgm:pt modelId="{C0E65FEB-DEE9-4C76-A635-AB31C06389E7}" type="sibTrans" cxnId="{E092B63F-9FC7-49B3-B810-CC91DE5CB9C2}">
      <dgm:prSet/>
      <dgm:spPr/>
      <dgm:t>
        <a:bodyPr/>
        <a:lstStyle/>
        <a:p>
          <a:endParaRPr lang="ru-RU"/>
        </a:p>
      </dgm:t>
    </dgm:pt>
    <dgm:pt modelId="{65B138D9-A604-45C7-A9BE-5CEB365A6F6C}" type="pres">
      <dgm:prSet presAssocID="{C034D0CB-E674-4205-903B-13D1204FB1F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0D4E83E-C1C5-4C9D-83E4-2D2245727853}" type="pres">
      <dgm:prSet presAssocID="{DD61077E-34E4-4573-B58B-81043C046382}" presName="composite" presStyleCnt="0">
        <dgm:presLayoutVars>
          <dgm:chMax/>
          <dgm:chPref/>
        </dgm:presLayoutVars>
      </dgm:prSet>
      <dgm:spPr/>
    </dgm:pt>
    <dgm:pt modelId="{2EBA0F0A-1916-4CDD-AC6B-4697AD0E853B}" type="pres">
      <dgm:prSet presAssocID="{DD61077E-34E4-4573-B58B-81043C046382}" presName="Image" presStyleLbl="bgImgPlace1" presStyleIdx="0" presStyleCnt="1" custLinFactNeighborX="-30300" custLinFactNeighborY="-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4D7EF7BC-6F10-444F-A36D-A45C7CFB00E7}" type="pres">
      <dgm:prSet presAssocID="{DD61077E-34E4-4573-B58B-81043C046382}" presName="ParentText" presStyleLbl="revTx" presStyleIdx="0" presStyleCnt="1" custScaleX="55256" custScaleY="26512" custLinFactX="-13290" custLinFactNeighborX="-100000" custLinFactNeighborY="-29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EB00A-D981-4B5F-B232-E1070963AAA1}" type="pres">
      <dgm:prSet presAssocID="{DD61077E-34E4-4573-B58B-81043C046382}" presName="tlFrame" presStyleLbl="node1" presStyleIdx="0" presStyleCnt="4" custScaleX="74623" custScaleY="68238" custLinFactX="-180445" custLinFactNeighborX="-200000" custLinFactNeighborY="6397"/>
      <dgm:spPr/>
    </dgm:pt>
    <dgm:pt modelId="{04EC263C-15F8-485C-A894-2DE1D1D674F4}" type="pres">
      <dgm:prSet presAssocID="{DD61077E-34E4-4573-B58B-81043C046382}" presName="trFrame" presStyleLbl="node1" presStyleIdx="1" presStyleCnt="4" custScaleX="64750" custScaleY="81179" custLinFactX="-285487" custLinFactNeighborX="-300000" custLinFactNeighborY="8476"/>
      <dgm:spPr/>
    </dgm:pt>
    <dgm:pt modelId="{319FDB9B-765C-4109-9F0C-6D55C26FE76B}" type="pres">
      <dgm:prSet presAssocID="{DD61077E-34E4-4573-B58B-81043C046382}" presName="blFrame" presStyleLbl="node1" presStyleIdx="2" presStyleCnt="4" custScaleX="68133" custScaleY="75296" custLinFactX="-182108" custLinFactY="-53982" custLinFactNeighborX="-200000" custLinFactNeighborY="-100000"/>
      <dgm:spPr/>
    </dgm:pt>
    <dgm:pt modelId="{994E7581-0174-49C8-AD21-4AFE4818326E}" type="pres">
      <dgm:prSet presAssocID="{DD61077E-34E4-4573-B58B-81043C046382}" presName="brFrame" presStyleLbl="node1" presStyleIdx="3" presStyleCnt="4" custScaleX="67051" custScaleY="64708" custLinFactX="-287787" custLinFactY="-47898" custLinFactNeighborX="-300000" custLinFactNeighborY="-100000"/>
      <dgm:spPr/>
    </dgm:pt>
  </dgm:ptLst>
  <dgm:cxnLst>
    <dgm:cxn modelId="{E092B63F-9FC7-49B3-B810-CC91DE5CB9C2}" srcId="{C034D0CB-E674-4205-903B-13D1204FB1F5}" destId="{DD61077E-34E4-4573-B58B-81043C046382}" srcOrd="0" destOrd="0" parTransId="{00DF4536-15D7-49D9-8B87-67E6E62FB101}" sibTransId="{C0E65FEB-DEE9-4C76-A635-AB31C06389E7}"/>
    <dgm:cxn modelId="{9723A2C5-5C4E-4058-95A1-96F72847BDCA}" type="presOf" srcId="{C034D0CB-E674-4205-903B-13D1204FB1F5}" destId="{65B138D9-A604-45C7-A9BE-5CEB365A6F6C}" srcOrd="0" destOrd="0" presId="urn:microsoft.com/office/officeart/2009/3/layout/FramedTextPicture"/>
    <dgm:cxn modelId="{574EE36F-50C0-4DF8-991B-ACC78EB70359}" type="presOf" srcId="{DD61077E-34E4-4573-B58B-81043C046382}" destId="{4D7EF7BC-6F10-444F-A36D-A45C7CFB00E7}" srcOrd="0" destOrd="0" presId="urn:microsoft.com/office/officeart/2009/3/layout/FramedTextPicture"/>
    <dgm:cxn modelId="{B1A165E5-E783-43BD-B505-0433AE4305D0}" type="presParOf" srcId="{65B138D9-A604-45C7-A9BE-5CEB365A6F6C}" destId="{50D4E83E-C1C5-4C9D-83E4-2D2245727853}" srcOrd="0" destOrd="0" presId="urn:microsoft.com/office/officeart/2009/3/layout/FramedTextPicture"/>
    <dgm:cxn modelId="{F9EE84B6-0FEE-4B05-B32B-0DC750E5B76A}" type="presParOf" srcId="{50D4E83E-C1C5-4C9D-83E4-2D2245727853}" destId="{2EBA0F0A-1916-4CDD-AC6B-4697AD0E853B}" srcOrd="0" destOrd="0" presId="urn:microsoft.com/office/officeart/2009/3/layout/FramedTextPicture"/>
    <dgm:cxn modelId="{7D574EB0-1FD8-492B-8D14-28EDA448B6FF}" type="presParOf" srcId="{50D4E83E-C1C5-4C9D-83E4-2D2245727853}" destId="{4D7EF7BC-6F10-444F-A36D-A45C7CFB00E7}" srcOrd="1" destOrd="0" presId="urn:microsoft.com/office/officeart/2009/3/layout/FramedTextPicture"/>
    <dgm:cxn modelId="{B0687B4F-3C18-4BF4-9F3A-69979757A2A1}" type="presParOf" srcId="{50D4E83E-C1C5-4C9D-83E4-2D2245727853}" destId="{981EB00A-D981-4B5F-B232-E1070963AAA1}" srcOrd="2" destOrd="0" presId="urn:microsoft.com/office/officeart/2009/3/layout/FramedTextPicture"/>
    <dgm:cxn modelId="{1D7FE9AE-0FF9-4089-A316-1CAB7BE8E035}" type="presParOf" srcId="{50D4E83E-C1C5-4C9D-83E4-2D2245727853}" destId="{04EC263C-15F8-485C-A894-2DE1D1D674F4}" srcOrd="3" destOrd="0" presId="urn:microsoft.com/office/officeart/2009/3/layout/FramedTextPicture"/>
    <dgm:cxn modelId="{716F942E-EFC1-47CB-9EB8-5782DB71066C}" type="presParOf" srcId="{50D4E83E-C1C5-4C9D-83E4-2D2245727853}" destId="{319FDB9B-765C-4109-9F0C-6D55C26FE76B}" srcOrd="4" destOrd="0" presId="urn:microsoft.com/office/officeart/2009/3/layout/FramedTextPicture"/>
    <dgm:cxn modelId="{B029EE92-29F7-4004-8BA4-C77E309AFEEF}" type="presParOf" srcId="{50D4E83E-C1C5-4C9D-83E4-2D2245727853}" destId="{994E7581-0174-49C8-AD21-4AFE4818326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8E5338-E59D-4D8E-B62B-CBEBA81FDBD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5BCE0-3FD7-4206-B64A-C4E7BCCC73BA}">
      <dgm:prSet phldrT="[Текст]" custT="1"/>
      <dgm:spPr/>
      <dgm:t>
        <a:bodyPr/>
        <a:lstStyle/>
        <a:p>
          <a:r>
            <a:rPr lang="ru-RU" sz="1400" dirty="0" smtClean="0"/>
            <a:t>Выступление на семинаре для родителей «Психология материнства» в рамках проекта «Психологическая гостиная для женщин с детьми «Время для себя» АНКО «Центр социальных инициатив «Формула счастья» 25 мая 2019 г. </a:t>
          </a:r>
          <a:endParaRPr lang="ru-RU" sz="1400" dirty="0"/>
        </a:p>
      </dgm:t>
    </dgm:pt>
    <dgm:pt modelId="{D4D66325-0910-465C-B415-1910DF3F2AA8}" type="parTrans" cxnId="{7D57D4FA-C8EA-4D7F-AF43-CA70049CBA97}">
      <dgm:prSet/>
      <dgm:spPr/>
      <dgm:t>
        <a:bodyPr/>
        <a:lstStyle/>
        <a:p>
          <a:endParaRPr lang="ru-RU"/>
        </a:p>
      </dgm:t>
    </dgm:pt>
    <dgm:pt modelId="{A516905E-99CF-4FA9-8849-23ED9534BDD0}" type="sibTrans" cxnId="{7D57D4FA-C8EA-4D7F-AF43-CA70049CBA97}">
      <dgm:prSet/>
      <dgm:spPr/>
      <dgm:t>
        <a:bodyPr/>
        <a:lstStyle/>
        <a:p>
          <a:endParaRPr lang="ru-RU"/>
        </a:p>
      </dgm:t>
    </dgm:pt>
    <dgm:pt modelId="{7CD4D804-1BF6-45AC-87A4-344D1AF20506}" type="pres">
      <dgm:prSet presAssocID="{258E5338-E59D-4D8E-B62B-CBEBA81FDB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EB9750C-FFF0-426F-AAF5-5C2252BF7D33}" type="pres">
      <dgm:prSet presAssocID="{2335BCE0-3FD7-4206-B64A-C4E7BCCC73BA}" presName="composite" presStyleCnt="0">
        <dgm:presLayoutVars>
          <dgm:chMax/>
          <dgm:chPref/>
        </dgm:presLayoutVars>
      </dgm:prSet>
      <dgm:spPr/>
    </dgm:pt>
    <dgm:pt modelId="{F6FBBBA7-A683-4FDD-A775-D7052F17A5DB}" type="pres">
      <dgm:prSet presAssocID="{2335BCE0-3FD7-4206-B64A-C4E7BCCC73BA}" presName="Image" presStyleLbl="bgImgPlace1" presStyleIdx="0" presStyleCnt="1" custScaleX="128703" custScaleY="147089" custLinFactNeighborX="48631" custLinFactNeighborY="80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6A4D7FBB-5746-4080-BB7A-B375AC7AD392}" type="pres">
      <dgm:prSet presAssocID="{2335BCE0-3FD7-4206-B64A-C4E7BCCC73BA}" presName="ParentText" presStyleLbl="revTx" presStyleIdx="0" presStyleCnt="1" custScaleX="57428" custScaleY="65563" custLinFactNeighborX="37180" custLinFactNeighborY="-63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CDB1-2C05-4CCF-A19C-F12FCA92DB61}" type="pres">
      <dgm:prSet presAssocID="{2335BCE0-3FD7-4206-B64A-C4E7BCCC73BA}" presName="tlFrame" presStyleLbl="node1" presStyleIdx="0" presStyleCnt="4" custScaleX="90489" custScaleY="75517" custLinFactX="100000" custLinFactY="-100000" custLinFactNeighborX="146730" custLinFactNeighborY="-124749"/>
      <dgm:spPr/>
    </dgm:pt>
    <dgm:pt modelId="{ABA9ABA7-8B99-4803-8613-5FD47909655C}" type="pres">
      <dgm:prSet presAssocID="{2335BCE0-3FD7-4206-B64A-C4E7BCCC73BA}" presName="trFrame" presStyleLbl="node1" presStyleIdx="1" presStyleCnt="4" custScaleX="94297" custScaleY="80002" custLinFactY="-100000" custLinFactNeighborX="-885" custLinFactNeighborY="-123541"/>
      <dgm:spPr/>
    </dgm:pt>
    <dgm:pt modelId="{7036F200-B230-4131-9DB0-96E0F3D17F77}" type="pres">
      <dgm:prSet presAssocID="{2335BCE0-3FD7-4206-B64A-C4E7BCCC73BA}" presName="blFrame" presStyleLbl="node1" presStyleIdx="2" presStyleCnt="4" custScaleX="74869" custScaleY="74822" custLinFactX="100000" custLinFactNeighborX="138920" custLinFactNeighborY="-97478"/>
      <dgm:spPr/>
    </dgm:pt>
    <dgm:pt modelId="{F1DF7C5C-9308-4237-B678-322F59E5FB82}" type="pres">
      <dgm:prSet presAssocID="{2335BCE0-3FD7-4206-B64A-C4E7BCCC73BA}" presName="brFrame" presStyleLbl="node1" presStyleIdx="3" presStyleCnt="4" custScaleX="80571" custScaleY="74823" custLinFactY="-7025" custLinFactNeighborX="20900" custLinFactNeighborY="-100000"/>
      <dgm:spPr/>
    </dgm:pt>
  </dgm:ptLst>
  <dgm:cxnLst>
    <dgm:cxn modelId="{7D57D4FA-C8EA-4D7F-AF43-CA70049CBA97}" srcId="{258E5338-E59D-4D8E-B62B-CBEBA81FDBD5}" destId="{2335BCE0-3FD7-4206-B64A-C4E7BCCC73BA}" srcOrd="0" destOrd="0" parTransId="{D4D66325-0910-465C-B415-1910DF3F2AA8}" sibTransId="{A516905E-99CF-4FA9-8849-23ED9534BDD0}"/>
    <dgm:cxn modelId="{44DCA376-47E1-44EB-90C9-6457F78A5DE8}" type="presOf" srcId="{258E5338-E59D-4D8E-B62B-CBEBA81FDBD5}" destId="{7CD4D804-1BF6-45AC-87A4-344D1AF20506}" srcOrd="0" destOrd="0" presId="urn:microsoft.com/office/officeart/2009/3/layout/FramedTextPicture"/>
    <dgm:cxn modelId="{4521572F-FF8F-4019-BF06-21F5781D4002}" type="presOf" srcId="{2335BCE0-3FD7-4206-B64A-C4E7BCCC73BA}" destId="{6A4D7FBB-5746-4080-BB7A-B375AC7AD392}" srcOrd="0" destOrd="0" presId="urn:microsoft.com/office/officeart/2009/3/layout/FramedTextPicture"/>
    <dgm:cxn modelId="{867F741D-576B-430C-B705-B573DDBA37B1}" type="presParOf" srcId="{7CD4D804-1BF6-45AC-87A4-344D1AF20506}" destId="{9EB9750C-FFF0-426F-AAF5-5C2252BF7D33}" srcOrd="0" destOrd="0" presId="urn:microsoft.com/office/officeart/2009/3/layout/FramedTextPicture"/>
    <dgm:cxn modelId="{C925B701-5B06-4C54-B375-A21FAE551928}" type="presParOf" srcId="{9EB9750C-FFF0-426F-AAF5-5C2252BF7D33}" destId="{F6FBBBA7-A683-4FDD-A775-D7052F17A5DB}" srcOrd="0" destOrd="0" presId="urn:microsoft.com/office/officeart/2009/3/layout/FramedTextPicture"/>
    <dgm:cxn modelId="{43B42BC8-6EAB-41F3-9A0F-CDBDD13A90D9}" type="presParOf" srcId="{9EB9750C-FFF0-426F-AAF5-5C2252BF7D33}" destId="{6A4D7FBB-5746-4080-BB7A-B375AC7AD392}" srcOrd="1" destOrd="0" presId="urn:microsoft.com/office/officeart/2009/3/layout/FramedTextPicture"/>
    <dgm:cxn modelId="{87A1A67C-4FD8-4AC7-B4BE-0F3F8A92DA8E}" type="presParOf" srcId="{9EB9750C-FFF0-426F-AAF5-5C2252BF7D33}" destId="{5405CDB1-2C05-4CCF-A19C-F12FCA92DB61}" srcOrd="2" destOrd="0" presId="urn:microsoft.com/office/officeart/2009/3/layout/FramedTextPicture"/>
    <dgm:cxn modelId="{4CCD1E00-DC0B-4A7C-B0F8-E6A0D3697E94}" type="presParOf" srcId="{9EB9750C-FFF0-426F-AAF5-5C2252BF7D33}" destId="{ABA9ABA7-8B99-4803-8613-5FD47909655C}" srcOrd="3" destOrd="0" presId="urn:microsoft.com/office/officeart/2009/3/layout/FramedTextPicture"/>
    <dgm:cxn modelId="{BD200BDA-C3BE-4154-B733-5B5DA30E8D4F}" type="presParOf" srcId="{9EB9750C-FFF0-426F-AAF5-5C2252BF7D33}" destId="{7036F200-B230-4131-9DB0-96E0F3D17F77}" srcOrd="4" destOrd="0" presId="urn:microsoft.com/office/officeart/2009/3/layout/FramedTextPicture"/>
    <dgm:cxn modelId="{AA568B7D-7026-41D8-B387-DDFB40E512FB}" type="presParOf" srcId="{9EB9750C-FFF0-426F-AAF5-5C2252BF7D33}" destId="{F1DF7C5C-9308-4237-B678-322F59E5FB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B1D4-07C8-4F8B-9C6B-01D83FE75107}">
      <dsp:nvSpPr>
        <dsp:cNvPr id="0" name=""/>
        <dsp:cNvSpPr/>
      </dsp:nvSpPr>
      <dsp:spPr>
        <a:xfrm rot="10800000">
          <a:off x="1993873" y="728681"/>
          <a:ext cx="6435876" cy="3174962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01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проекта –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обнаружение и снижение барьеров на пути к социальной адаптации ребёнка с ОВЗ  и его семьи, при реализации дифференцированного подхода в системе «Семья ребёнка с ОВЗ – Ресурсный центр – социальная инклюзия»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2787613" y="728681"/>
        <a:ext cx="5642136" cy="3174962"/>
      </dsp:txXfrm>
    </dsp:sp>
    <dsp:sp modelId="{EA7BC99C-7274-4F83-9DF5-6EC1A8202438}">
      <dsp:nvSpPr>
        <dsp:cNvPr id="0" name=""/>
        <dsp:cNvSpPr/>
      </dsp:nvSpPr>
      <dsp:spPr>
        <a:xfrm>
          <a:off x="411037" y="584670"/>
          <a:ext cx="3722426" cy="34629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FDADD-FB73-4340-988B-0691ECE84FC3}">
      <dsp:nvSpPr>
        <dsp:cNvPr id="0" name=""/>
        <dsp:cNvSpPr/>
      </dsp:nvSpPr>
      <dsp:spPr>
        <a:xfrm>
          <a:off x="1692" y="985132"/>
          <a:ext cx="2548673" cy="150993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Комплекс вопросов и проблем </a:t>
          </a:r>
          <a:r>
            <a:rPr lang="ru-RU" sz="1600" b="0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в семье, воспитывающей ребёнка с ОВЗ</a:t>
          </a:r>
          <a:endParaRPr lang="ru-RU" sz="1600" b="1" kern="120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916" y="1029356"/>
        <a:ext cx="2460225" cy="1421484"/>
      </dsp:txXfrm>
    </dsp:sp>
    <dsp:sp modelId="{1EEFCDEB-2D0B-49C2-A632-4431396F40EF}">
      <dsp:nvSpPr>
        <dsp:cNvPr id="0" name=""/>
        <dsp:cNvSpPr/>
      </dsp:nvSpPr>
      <dsp:spPr>
        <a:xfrm>
          <a:off x="2780451" y="1454793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0451" y="1568915"/>
        <a:ext cx="341446" cy="342366"/>
      </dsp:txXfrm>
    </dsp:sp>
    <dsp:sp modelId="{50428420-FDC9-4059-99A0-71C81487E410}">
      <dsp:nvSpPr>
        <dsp:cNvPr id="0" name=""/>
        <dsp:cNvSpPr/>
      </dsp:nvSpPr>
      <dsp:spPr>
        <a:xfrm>
          <a:off x="3470706" y="985132"/>
          <a:ext cx="2300849" cy="1509932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Процесс решения вопросов и преодоления проблем </a:t>
          </a:r>
          <a:r>
            <a:rPr lang="ru-RU" sz="1600" b="0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 помощью специалистов </a:t>
          </a:r>
          <a:r>
            <a:rPr lang="ru-RU" sz="1600" b="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школы-интерната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14930" y="1029356"/>
        <a:ext cx="2212401" cy="1421484"/>
      </dsp:txXfrm>
    </dsp:sp>
    <dsp:sp modelId="{5578BFE5-C572-4DAD-B0EF-81EB79F122C8}">
      <dsp:nvSpPr>
        <dsp:cNvPr id="0" name=""/>
        <dsp:cNvSpPr/>
      </dsp:nvSpPr>
      <dsp:spPr>
        <a:xfrm>
          <a:off x="6001640" y="1454793"/>
          <a:ext cx="487780" cy="570610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01640" y="1568915"/>
        <a:ext cx="341446" cy="342366"/>
      </dsp:txXfrm>
    </dsp:sp>
    <dsp:sp modelId="{CE7CE50E-97C8-452C-8B72-29A6A6B68974}">
      <dsp:nvSpPr>
        <dsp:cNvPr id="0" name=""/>
        <dsp:cNvSpPr/>
      </dsp:nvSpPr>
      <dsp:spPr>
        <a:xfrm>
          <a:off x="6691895" y="985132"/>
          <a:ext cx="2147198" cy="1509932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Социальная инклюзия </a:t>
          </a:r>
          <a:r>
            <a:rPr lang="ru-RU" sz="1600" b="0" i="0" kern="120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детей с ОВЗ и их семей</a:t>
          </a:r>
          <a:endParaRPr lang="ru-RU" sz="1600" b="1" kern="120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736119" y="1029356"/>
        <a:ext cx="2058750" cy="1421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62495-9EB2-4E37-BC93-859F731D990B}">
      <dsp:nvSpPr>
        <dsp:cNvPr id="0" name=""/>
        <dsp:cNvSpPr/>
      </dsp:nvSpPr>
      <dsp:spPr>
        <a:xfrm>
          <a:off x="1983" y="0"/>
          <a:ext cx="2079082" cy="4752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Формирование и расширение банка данных о семьях, нуждающихся в поддержке, и их запросах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983" y="1901011"/>
        <a:ext cx="2079082" cy="1901011"/>
      </dsp:txXfrm>
    </dsp:sp>
    <dsp:sp modelId="{38F04FD8-56D0-48B3-BFE0-80BF379FB962}">
      <dsp:nvSpPr>
        <dsp:cNvPr id="0" name=""/>
        <dsp:cNvSpPr/>
      </dsp:nvSpPr>
      <dsp:spPr>
        <a:xfrm>
          <a:off x="144013" y="142433"/>
          <a:ext cx="1870639" cy="187378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49" r="-18298" b="-4105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24DFF0-D80E-413C-A4EB-3F1D25BD4534}">
      <dsp:nvSpPr>
        <dsp:cNvPr id="0" name=""/>
        <dsp:cNvSpPr/>
      </dsp:nvSpPr>
      <dsp:spPr>
        <a:xfrm>
          <a:off x="2143438" y="0"/>
          <a:ext cx="2079082" cy="47525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Определение новых социальных партнёров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43438" y="1901011"/>
        <a:ext cx="2079082" cy="1901011"/>
      </dsp:txXfrm>
    </dsp:sp>
    <dsp:sp modelId="{9327AF76-9530-4CF5-9488-54755C97D064}">
      <dsp:nvSpPr>
        <dsp:cNvPr id="0" name=""/>
        <dsp:cNvSpPr/>
      </dsp:nvSpPr>
      <dsp:spPr>
        <a:xfrm>
          <a:off x="2160237" y="64664"/>
          <a:ext cx="2045484" cy="202356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624" t="-8918" r="-21876" b="-13932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86786-DC55-42BF-A443-A6EDA0A38C61}">
      <dsp:nvSpPr>
        <dsp:cNvPr id="0" name=""/>
        <dsp:cNvSpPr/>
      </dsp:nvSpPr>
      <dsp:spPr>
        <a:xfrm>
          <a:off x="4284892" y="0"/>
          <a:ext cx="2079082" cy="47525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Организация работы инновационной группы, выработка уточненного алгоритма работы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84892" y="1901011"/>
        <a:ext cx="2079082" cy="1901011"/>
      </dsp:txXfrm>
    </dsp:sp>
    <dsp:sp modelId="{87E26E7B-C860-46CD-B3BB-9FFA9FD3F816}">
      <dsp:nvSpPr>
        <dsp:cNvPr id="0" name=""/>
        <dsp:cNvSpPr/>
      </dsp:nvSpPr>
      <dsp:spPr>
        <a:xfrm>
          <a:off x="4320485" y="144016"/>
          <a:ext cx="2007897" cy="1864862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835" t="-4369" r="-416" b="-15839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139546-35D7-474F-9906-6817B5AA06DF}">
      <dsp:nvSpPr>
        <dsp:cNvPr id="0" name=""/>
        <dsp:cNvSpPr/>
      </dsp:nvSpPr>
      <dsp:spPr>
        <a:xfrm>
          <a:off x="6426347" y="0"/>
          <a:ext cx="2079082" cy="47525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Работа с семьями по утвержденным рабочим материалам, апробация утвержденных форм работы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426347" y="1901011"/>
        <a:ext cx="2079082" cy="1901011"/>
      </dsp:txXfrm>
    </dsp:sp>
    <dsp:sp modelId="{B59831C4-7266-44B1-AB88-2837F12BCC78}">
      <dsp:nvSpPr>
        <dsp:cNvPr id="0" name=""/>
        <dsp:cNvSpPr/>
      </dsp:nvSpPr>
      <dsp:spPr>
        <a:xfrm>
          <a:off x="6480717" y="144016"/>
          <a:ext cx="1970342" cy="186486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87DC3-F724-4CD1-9B97-36B89C8C91C9}">
      <dsp:nvSpPr>
        <dsp:cNvPr id="0" name=""/>
        <dsp:cNvSpPr/>
      </dsp:nvSpPr>
      <dsp:spPr>
        <a:xfrm>
          <a:off x="143999" y="3672410"/>
          <a:ext cx="8219413" cy="97210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726C4-59EB-4F20-9CA2-FCA11D9FB835}">
      <dsp:nvSpPr>
        <dsp:cNvPr id="0" name=""/>
        <dsp:cNvSpPr/>
      </dsp:nvSpPr>
      <dsp:spPr>
        <a:xfrm>
          <a:off x="3418328" y="1710234"/>
          <a:ext cx="1660577" cy="1457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Измерение и оценка качества инновации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89493" y="1781399"/>
        <a:ext cx="1518247" cy="1315490"/>
      </dsp:txXfrm>
    </dsp:sp>
    <dsp:sp modelId="{C976F4BA-9E07-45D7-8A2F-3345FC807510}">
      <dsp:nvSpPr>
        <dsp:cNvPr id="0" name=""/>
        <dsp:cNvSpPr/>
      </dsp:nvSpPr>
      <dsp:spPr>
        <a:xfrm rot="16362420">
          <a:off x="4171228" y="1592968"/>
          <a:ext cx="2347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79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03234-FA61-4E00-81CB-6A988AE8806F}">
      <dsp:nvSpPr>
        <dsp:cNvPr id="0" name=""/>
        <dsp:cNvSpPr/>
      </dsp:nvSpPr>
      <dsp:spPr>
        <a:xfrm>
          <a:off x="2973832" y="-129053"/>
          <a:ext cx="2716550" cy="160475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Входящая анкета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052170" y="-50715"/>
        <a:ext cx="2559874" cy="1448079"/>
      </dsp:txXfrm>
    </dsp:sp>
    <dsp:sp modelId="{B6DC859A-5957-4ED4-993C-F5D4F57D4954}">
      <dsp:nvSpPr>
        <dsp:cNvPr id="0" name=""/>
        <dsp:cNvSpPr/>
      </dsp:nvSpPr>
      <dsp:spPr>
        <a:xfrm rot="1333034">
          <a:off x="5054663" y="2901739"/>
          <a:ext cx="6530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07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CB245-4E52-452B-8694-6C2F0C3E415D}">
      <dsp:nvSpPr>
        <dsp:cNvPr id="0" name=""/>
        <dsp:cNvSpPr/>
      </dsp:nvSpPr>
      <dsp:spPr>
        <a:xfrm>
          <a:off x="5683490" y="2663990"/>
          <a:ext cx="2565927" cy="177047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Итоговая анкета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69917" y="2750417"/>
        <a:ext cx="2393073" cy="1597618"/>
      </dsp:txXfrm>
    </dsp:sp>
    <dsp:sp modelId="{32A600C5-363F-45DB-954D-A7C82E7058FA}">
      <dsp:nvSpPr>
        <dsp:cNvPr id="0" name=""/>
        <dsp:cNvSpPr/>
      </dsp:nvSpPr>
      <dsp:spPr>
        <a:xfrm rot="9425819">
          <a:off x="2773370" y="2920573"/>
          <a:ext cx="671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42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352DE-7EE4-447C-BE2A-3C4A4165B9EF}">
      <dsp:nvSpPr>
        <dsp:cNvPr id="0" name=""/>
        <dsp:cNvSpPr/>
      </dsp:nvSpPr>
      <dsp:spPr>
        <a:xfrm>
          <a:off x="470398" y="2736003"/>
          <a:ext cx="2329437" cy="161457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Анализ развития при мотивационной беседе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9215" y="2814820"/>
        <a:ext cx="2171803" cy="1456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A0F0A-1916-4CDD-AC6B-4697AD0E853B}">
      <dsp:nvSpPr>
        <dsp:cNvPr id="0" name=""/>
        <dsp:cNvSpPr/>
      </dsp:nvSpPr>
      <dsp:spPr>
        <a:xfrm>
          <a:off x="80934" y="0"/>
          <a:ext cx="2566638" cy="17110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EF7BC-6F10-444F-A36D-A45C7CFB00E7}">
      <dsp:nvSpPr>
        <dsp:cNvPr id="0" name=""/>
        <dsp:cNvSpPr/>
      </dsp:nvSpPr>
      <dsp:spPr>
        <a:xfrm>
          <a:off x="226384" y="2047639"/>
          <a:ext cx="2009270" cy="595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Выступление на конференции 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ГБОУ ИРО КК 26 апреля 2019 г.</a:t>
          </a:r>
          <a:endParaRPr lang="ru-RU" sz="1400" kern="1200" dirty="0"/>
        </a:p>
      </dsp:txBody>
      <dsp:txXfrm>
        <a:off x="226384" y="2047639"/>
        <a:ext cx="2009270" cy="595479"/>
      </dsp:txXfrm>
    </dsp:sp>
    <dsp:sp modelId="{981EB00A-D981-4B5F-B232-E1070963AAA1}">
      <dsp:nvSpPr>
        <dsp:cNvPr id="0" name=""/>
        <dsp:cNvSpPr/>
      </dsp:nvSpPr>
      <dsp:spPr>
        <a:xfrm>
          <a:off x="-3" y="1748224"/>
          <a:ext cx="651679" cy="59607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C263C-15F8-485C-A894-2DE1D1D674F4}">
      <dsp:nvSpPr>
        <dsp:cNvPr id="0" name=""/>
        <dsp:cNvSpPr/>
      </dsp:nvSpPr>
      <dsp:spPr>
        <a:xfrm rot="5400000">
          <a:off x="1610604" y="1781691"/>
          <a:ext cx="709116" cy="56545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FDB9B-765C-4109-9F0C-6D55C26FE76B}">
      <dsp:nvSpPr>
        <dsp:cNvPr id="0" name=""/>
        <dsp:cNvSpPr/>
      </dsp:nvSpPr>
      <dsp:spPr>
        <a:xfrm rot="16200000">
          <a:off x="-17550" y="2361913"/>
          <a:ext cx="657727" cy="595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E7581-0174-49C8-AD21-4AFE4818326E}">
      <dsp:nvSpPr>
        <dsp:cNvPr id="0" name=""/>
        <dsp:cNvSpPr/>
      </dsp:nvSpPr>
      <dsp:spPr>
        <a:xfrm rot="10800000">
          <a:off x="1652299" y="2429940"/>
          <a:ext cx="585553" cy="5652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BBBA7-A683-4FDD-A775-D7052F17A5DB}">
      <dsp:nvSpPr>
        <dsp:cNvPr id="0" name=""/>
        <dsp:cNvSpPr/>
      </dsp:nvSpPr>
      <dsp:spPr>
        <a:xfrm>
          <a:off x="1080110" y="403802"/>
          <a:ext cx="2852322" cy="2173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D7FBB-5746-4080-BB7A-B375AC7AD392}">
      <dsp:nvSpPr>
        <dsp:cNvPr id="0" name=""/>
        <dsp:cNvSpPr/>
      </dsp:nvSpPr>
      <dsp:spPr>
        <a:xfrm>
          <a:off x="4245538" y="1312625"/>
          <a:ext cx="1803133" cy="1271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Выступление на семинаре для родителей «Психология материнства» в рамках проекта «Психологическая гостиная для женщин с детьми «Время для себя» АНКО «Центр социальных инициатив «Формула счастья» 25 мая 2019 г. </a:t>
          </a:r>
          <a:endParaRPr lang="ru-RU" sz="1400" kern="1200" dirty="0"/>
        </a:p>
      </dsp:txBody>
      <dsp:txXfrm>
        <a:off x="4245538" y="1312625"/>
        <a:ext cx="1803133" cy="1271534"/>
      </dsp:txXfrm>
    </dsp:sp>
    <dsp:sp modelId="{5405CDB1-2C05-4CCF-A19C-F12FCA92DB61}">
      <dsp:nvSpPr>
        <dsp:cNvPr id="0" name=""/>
        <dsp:cNvSpPr/>
      </dsp:nvSpPr>
      <dsp:spPr>
        <a:xfrm>
          <a:off x="4248474" y="322660"/>
          <a:ext cx="682342" cy="5695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9ABA7-8B99-4803-8613-5FD47909655C}">
      <dsp:nvSpPr>
        <dsp:cNvPr id="0" name=""/>
        <dsp:cNvSpPr/>
      </dsp:nvSpPr>
      <dsp:spPr>
        <a:xfrm rot="5400000">
          <a:off x="5382411" y="261039"/>
          <a:ext cx="603420" cy="71105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6F200-B230-4131-9DB0-96E0F3D17F77}">
      <dsp:nvSpPr>
        <dsp:cNvPr id="0" name=""/>
        <dsp:cNvSpPr/>
      </dsp:nvSpPr>
      <dsp:spPr>
        <a:xfrm rot="16200000">
          <a:off x="4248578" y="3024234"/>
          <a:ext cx="564349" cy="56455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F7C5C-9308-4237-B678-322F59E5FB82}">
      <dsp:nvSpPr>
        <dsp:cNvPr id="0" name=""/>
        <dsp:cNvSpPr/>
      </dsp:nvSpPr>
      <dsp:spPr>
        <a:xfrm rot="10800000">
          <a:off x="5544616" y="2952325"/>
          <a:ext cx="607554" cy="56435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BF6603-CE6B-4787-ADBD-E167C4B1054F}" type="datetimeFigureOut">
              <a:rPr lang="ru-RU"/>
              <a:pPr>
                <a:defRPr/>
              </a:pPr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DEAE36-3EDC-4B80-9563-470563621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6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DB3A7D4-ECF4-4695-9CB6-40EEBDC3B050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6650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EAE36-3EDC-4B80-9563-47056362171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20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C4DF-B630-4478-8E29-BAD170DC6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0504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2165-51CE-46D2-82D4-33373B70C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932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AD8D-2005-4E34-9F1F-796053F27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166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F9E2-4B7F-477E-BB72-A8D29BF1D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1945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2585-02C3-46CA-946C-2D5B64CBD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890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35D5-F67B-4128-920E-0EF1E0703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834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82A1-9C51-4E5C-930A-F3118C950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2456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5B94-A7A3-4F3C-BE27-8D2684929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92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9024-BFCE-41C8-846C-551B61B2F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795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5273-C35F-4B42-981C-37FFCAE7C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9359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B491-17FF-4D50-9157-2EAB91763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3488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7063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5763" y="5359400"/>
            <a:ext cx="153987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1113" y="5816600"/>
            <a:ext cx="9166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977D-4129-4876-AD26-18D10E59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49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13" y="-7938"/>
            <a:ext cx="9166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6EA58AB-F7D1-4FBB-867D-79F5A9497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  <p:sldLayoutId id="2147485305" r:id="rId8"/>
    <p:sldLayoutId id="2147485309" r:id="rId9"/>
    <p:sldLayoutId id="2147485306" r:id="rId10"/>
    <p:sldLayoutId id="2147485307" r:id="rId11"/>
    <p:sldLayoutId id="214748530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205" y="2420888"/>
            <a:ext cx="8604795" cy="203191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«Семья ребёнка с ограниченными возможностями здоровья – Ресурсный центр – социальная инклюзия»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91088" y="3860800"/>
            <a:ext cx="3925887" cy="2641600"/>
          </a:xfrm>
        </p:spPr>
        <p:txBody>
          <a:bodyPr/>
          <a:lstStyle/>
          <a:p>
            <a:pPr marR="0"/>
            <a:r>
              <a:rPr lang="ru-RU" altLang="ru-RU" dirty="0" smtClean="0"/>
              <a:t>Инновационный проект</a:t>
            </a:r>
          </a:p>
          <a:p>
            <a:pPr marR="0"/>
            <a:r>
              <a:rPr lang="ru-RU" altLang="ru-RU" sz="1400" dirty="0" smtClean="0"/>
              <a:t>Авторы:</a:t>
            </a:r>
          </a:p>
          <a:p>
            <a:pPr marR="0"/>
            <a:r>
              <a:rPr lang="ru-RU" altLang="ru-RU" sz="1400" dirty="0" smtClean="0"/>
              <a:t>Педагог-психолог </a:t>
            </a:r>
          </a:p>
          <a:p>
            <a:pPr marR="0"/>
            <a:r>
              <a:rPr lang="ru-RU" altLang="ru-RU" sz="1400" dirty="0" smtClean="0"/>
              <a:t>Кравчук Анастасия Геннадиевна</a:t>
            </a:r>
          </a:p>
          <a:p>
            <a:pPr marR="0"/>
            <a:r>
              <a:rPr lang="ru-RU" altLang="ru-RU" sz="1400" dirty="0" smtClean="0"/>
              <a:t>Учитель-логопед</a:t>
            </a:r>
          </a:p>
          <a:p>
            <a:pPr marR="0"/>
            <a:r>
              <a:rPr lang="ru-RU" altLang="ru-RU" sz="1400" dirty="0" smtClean="0"/>
              <a:t>Корж Дарья Андреевна</a:t>
            </a:r>
          </a:p>
          <a:p>
            <a:pPr marR="0"/>
            <a:r>
              <a:rPr lang="ru-RU" altLang="ru-RU" sz="1400" dirty="0" smtClean="0"/>
              <a:t>Учитель начальных классов, логопед</a:t>
            </a:r>
          </a:p>
          <a:p>
            <a:pPr marR="0"/>
            <a:r>
              <a:rPr lang="ru-RU" altLang="ru-RU" sz="1400" dirty="0" err="1" smtClean="0"/>
              <a:t>Слободчикова</a:t>
            </a:r>
            <a:r>
              <a:rPr lang="ru-RU" altLang="ru-RU" sz="1400" dirty="0" smtClean="0"/>
              <a:t> Татьяна Евгеньевна</a:t>
            </a:r>
          </a:p>
          <a:p>
            <a:pPr marR="0"/>
            <a:endParaRPr lang="ru-RU" altLang="ru-RU" sz="1400" dirty="0" smtClean="0"/>
          </a:p>
          <a:p>
            <a:pPr marR="0"/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1509713" y="0"/>
            <a:ext cx="7481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</a:t>
            </a:r>
            <a:endParaRPr lang="ru-RU" altLang="ru-RU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(коррекционная) школа - интернат № 1 </a:t>
            </a: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Елизаветинской</a:t>
            </a:r>
            <a:endParaRPr lang="ru-RU" altLang="ru-RU">
              <a:solidFill>
                <a:srgbClr val="002060"/>
              </a:solidFill>
            </a:endParaRPr>
          </a:p>
        </p:txBody>
      </p:sp>
      <p:pic>
        <p:nvPicPr>
          <p:cNvPr id="6149" name="Изображение 1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3525"/>
            <a:ext cx="13652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4" cstate="print"/>
          <a:srcRect l="29727" t="7273" r="20957" b="2857"/>
          <a:stretch/>
        </p:blipFill>
        <p:spPr bwMode="auto">
          <a:xfrm>
            <a:off x="331734" y="2924944"/>
            <a:ext cx="2355958" cy="343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649" y="537964"/>
            <a:ext cx="8229600" cy="1143000"/>
          </a:xfrm>
        </p:spPr>
        <p:txBody>
          <a:bodyPr/>
          <a:lstStyle/>
          <a:p>
            <a:pPr algn="ctr"/>
            <a:r>
              <a:rPr lang="ru-RU" sz="2400" b="1" dirty="0"/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5237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7370458"/>
              </p:ext>
            </p:extLst>
          </p:nvPr>
        </p:nvGraphicFramePr>
        <p:xfrm>
          <a:off x="2339752" y="1412776"/>
          <a:ext cx="60486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/>
          <a:srcRect l="7090" t="18817" r="5599" b="7349"/>
          <a:stretch/>
        </p:blipFill>
        <p:spPr>
          <a:xfrm>
            <a:off x="2699792" y="4265712"/>
            <a:ext cx="395135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3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517" y="638292"/>
            <a:ext cx="8229600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с участниками проекта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1438781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0601" t="14301" r="19760" b="26900"/>
          <a:stretch/>
        </p:blipFill>
        <p:spPr>
          <a:xfrm>
            <a:off x="1598082" y="1844824"/>
            <a:ext cx="5710222" cy="45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Изображение 1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4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190" y="411908"/>
            <a:ext cx="6919560" cy="96325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r="-4260" b="29562"/>
          <a:stretch/>
        </p:blipFill>
        <p:spPr bwMode="auto">
          <a:xfrm>
            <a:off x="5870818" y="3116834"/>
            <a:ext cx="3014345" cy="151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7535" y="995358"/>
            <a:ext cx="2580750" cy="2093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/>
          <a:stretch/>
        </p:blipFill>
        <p:spPr>
          <a:xfrm>
            <a:off x="6116735" y="4659421"/>
            <a:ext cx="2835852" cy="215576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b="52496"/>
          <a:stretch/>
        </p:blipFill>
        <p:spPr bwMode="auto">
          <a:xfrm>
            <a:off x="3472817" y="5650029"/>
            <a:ext cx="2506241" cy="116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Объект 11"/>
          <p:cNvPicPr>
            <a:picLocks noGrp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0" b="-573"/>
          <a:stretch/>
        </p:blipFill>
        <p:spPr bwMode="auto">
          <a:xfrm>
            <a:off x="3492670" y="1084205"/>
            <a:ext cx="2486388" cy="4414581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5" y="1159050"/>
            <a:ext cx="2390208" cy="3859344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5" y="5072013"/>
            <a:ext cx="2381885" cy="1790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88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555" y="1772816"/>
            <a:ext cx="5847184" cy="144016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 за внимание!</a:t>
            </a:r>
            <a:endParaRPr lang="ru-RU" dirty="0"/>
          </a:p>
        </p:txBody>
      </p:sp>
      <p:pic>
        <p:nvPicPr>
          <p:cNvPr id="39940" name="Изображение 1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9225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E:\иннов поиск\logo для проект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09634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641615"/>
              </p:ext>
            </p:extLst>
          </p:nvPr>
        </p:nvGraphicFramePr>
        <p:xfrm>
          <a:off x="107504" y="1772816"/>
          <a:ext cx="8840787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Изображение 1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Изображение 1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484784"/>
            <a:ext cx="500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Основная идея: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192406"/>
              </p:ext>
            </p:extLst>
          </p:nvPr>
        </p:nvGraphicFramePr>
        <p:xfrm>
          <a:off x="203377" y="3212976"/>
          <a:ext cx="8840787" cy="348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850" y="2389187"/>
            <a:ext cx="856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Родителю, не включенному в коррекционный и реабилитационный процесс, сложно изменить сложившиеся стереотипы своего взаимодействия с ребенком. При оказании своевременной психолого-педагогической помощи становится реально возможной успешная адаптация детей с ОВЗ и их семей к общественной жизни, укрепление морально-психологического климата в семье. Здесь мы говорим о </a:t>
            </a:r>
            <a:r>
              <a:rPr lang="ru-RU" sz="16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работе системы «Семья ребёнка с ОВЗ – Ресурсный центр – социальная инклюзия»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1117" y="0"/>
            <a:ext cx="7092950" cy="1404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-198438"/>
            <a:ext cx="184150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4" name="Изображение 1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36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22990919"/>
              </p:ext>
            </p:extLst>
          </p:nvPr>
        </p:nvGraphicFramePr>
        <p:xfrm>
          <a:off x="251520" y="1772816"/>
          <a:ext cx="850741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54564" y="5445224"/>
            <a:ext cx="5480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altLang="ru-RU" sz="5400" b="1" cap="none" spc="0" dirty="0" smtClean="0">
                <a:ln/>
                <a:solidFill>
                  <a:srgbClr val="0AB9C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Задачи 2019 года:</a:t>
            </a:r>
            <a:endParaRPr lang="ru-RU" sz="5400" b="1" cap="none" spc="0" dirty="0">
              <a:ln/>
              <a:solidFill>
                <a:srgbClr val="0AB9C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504825"/>
            <a:ext cx="7272337" cy="10795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дифференцированного подхода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«Семья ребёнка с ограниченными возможностями здоровья – Ресурсный центр – социальная инклюзия»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01056"/>
              </p:ext>
            </p:extLst>
          </p:nvPr>
        </p:nvGraphicFramePr>
        <p:xfrm>
          <a:off x="357188" y="1989138"/>
          <a:ext cx="8840787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Изображение 1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4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8"/>
          <a:srcRect l="19551" t="9015" r="18911" b="5649"/>
          <a:stretch/>
        </p:blipFill>
        <p:spPr bwMode="auto">
          <a:xfrm>
            <a:off x="417265" y="1700808"/>
            <a:ext cx="2692896" cy="2892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9"/>
          <a:srcRect l="21795" t="13822" r="18430" b="15465"/>
          <a:stretch/>
        </p:blipFill>
        <p:spPr bwMode="auto">
          <a:xfrm>
            <a:off x="6065229" y="2135285"/>
            <a:ext cx="2928540" cy="2473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4365"/>
            <a:ext cx="7272337" cy="10795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78467" y="1522457"/>
            <a:ext cx="8840787" cy="5146903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83476"/>
              </p:ext>
            </p:extLst>
          </p:nvPr>
        </p:nvGraphicFramePr>
        <p:xfrm>
          <a:off x="409009" y="1052736"/>
          <a:ext cx="8579702" cy="55295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9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1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17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(наименование мероприятия)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результат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1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утверждение пакета нормативно-правовых документов, необходимых на дальнейших этапах реализации 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в рамках РЦ о запуске проекта (утверждение плана работы, создание инновационной группы); договор о сотрудничестве с «ИНВА-СТУДИЕЙ».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62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участников проекта. Совещание членов инновационной группы по ознакомлению с проектом.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проектом, распределение обязанностей по реализации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проекта, раз в квартал отчетное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совещание ИГ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02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анкеты для родителей детей с ОВЗ.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Анкета для родителей детей 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родителями детей с ОВЗ.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Обработка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анкетирования (перечень запросов).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12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алгоритма деятельности педагога-психолога, учителей-логопедов, учителей начальных классов и других специалистов с родителями детей с ОВЗ, в рамках РЦ в соответствии с результатами анкетирования.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алгоритма деятельности, планы работы специалистов.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50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утверждение методических материалов по работе с семьями детей с ОВЗ.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 и наполнен раздел Инновационная деятельность на сайте школы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методических объединений по вопросу реализации проекта.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заседаний.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46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Работа с семьями по утвержденным рабочим материалам, апробация утвержденных форм работы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отчетный период проведена работа с 34 семьями.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316" name="Изображение 1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0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60" t="16401" r="2121" b="23750"/>
          <a:stretch/>
        </p:blipFill>
        <p:spPr>
          <a:xfrm>
            <a:off x="1948880" y="3089505"/>
            <a:ext cx="5644227" cy="2847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83748"/>
            <a:ext cx="7272337" cy="1056114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21420"/>
              </p:ext>
            </p:extLst>
          </p:nvPr>
        </p:nvGraphicFramePr>
        <p:xfrm>
          <a:off x="467544" y="1196752"/>
          <a:ext cx="8579702" cy="18779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4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56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49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(наименование мероприятия)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результат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итоговой анкеты для родителей детей с ОВЗ.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Итоговая анкета для родителей детей  с ОВЗ.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9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Итоговое анкетирование родителей детей с ОВЗ. Обработка анкет.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анкетирования (диаграмма удовлетворенности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материалов о реализации проекта на сайте школы-интерната, СМИ.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Статьи на сайте, в журналах.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16" name="Изображение 1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USER\Desktop\Скан_202001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0989"/>
            <a:ext cx="3394720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18" y="4122288"/>
            <a:ext cx="3923928" cy="27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7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87426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родителей (перечень запросов)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03599"/>
              </p:ext>
            </p:extLst>
          </p:nvPr>
        </p:nvGraphicFramePr>
        <p:xfrm>
          <a:off x="323528" y="1830427"/>
          <a:ext cx="8280920" cy="404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-14541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381" y="26774"/>
            <a:ext cx="8229600" cy="1143000"/>
          </a:xfrm>
        </p:spPr>
        <p:txBody>
          <a:bodyPr/>
          <a:lstStyle/>
          <a:p>
            <a:pPr algn="ctr"/>
            <a:r>
              <a:rPr lang="ru-RU" sz="3600" b="1" dirty="0"/>
              <a:t>Семейная игра «Рядом, но не вместе»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" y="1147664"/>
            <a:ext cx="3971392" cy="2647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4026" b="3723"/>
          <a:stretch/>
        </p:blipFill>
        <p:spPr>
          <a:xfrm>
            <a:off x="3995936" y="1147664"/>
            <a:ext cx="3855130" cy="243137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14192"/>
            <a:ext cx="6347656" cy="25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"/>
          <a:stretch/>
        </p:blipFill>
        <p:spPr>
          <a:xfrm>
            <a:off x="6372403" y="4869160"/>
            <a:ext cx="2626845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5912" r="11131" b="6925"/>
          <a:stretch/>
        </p:blipFill>
        <p:spPr>
          <a:xfrm>
            <a:off x="7452320" y="1484784"/>
            <a:ext cx="1406881" cy="31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612</Words>
  <Application>Microsoft Office PowerPoint</Application>
  <PresentationFormat>Экран (4:3)</PresentationFormat>
  <Paragraphs>85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Constantia</vt:lpstr>
      <vt:lpstr>Garamond</vt:lpstr>
      <vt:lpstr>Times New Roman</vt:lpstr>
      <vt:lpstr>Wingdings 2</vt:lpstr>
      <vt:lpstr>Поток</vt:lpstr>
      <vt:lpstr>  Реализация дифференцированного подхода  в системе «Семья ребёнка с ограниченными возможностями здоровья – Ресурсный центр – социальная инклюзия»   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 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Реализация дифференцированного подхода  в системе «Семья ребёнка с ограниченными возможностями здоровья – Ресурсный центр – социальная инклюзия»</vt:lpstr>
      <vt:lpstr>Результативность </vt:lpstr>
      <vt:lpstr>Результативность </vt:lpstr>
      <vt:lpstr>Результаты анкетирования родителей (перечень запросов)</vt:lpstr>
      <vt:lpstr>Семейная игра «Рядом, но не вместе»</vt:lpstr>
      <vt:lpstr>Апробация и диссеминация результатов деятельности КИП в образовательных организациях Краснодарского края на основе сетевого взаимодействия</vt:lpstr>
      <vt:lpstr>Модель сетевого взаимодействия с участниками проекта 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 школа интернат №1</dc:title>
  <dc:creator>Андрей</dc:creator>
  <cp:lastModifiedBy>USER</cp:lastModifiedBy>
  <cp:revision>385</cp:revision>
  <dcterms:created xsi:type="dcterms:W3CDTF">2005-10-26T15:10:08Z</dcterms:created>
  <dcterms:modified xsi:type="dcterms:W3CDTF">2020-01-23T14:02:19Z</dcterms:modified>
</cp:coreProperties>
</file>