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9046F49-5D5B-4DE2-A3CD-F322F82C9C80}"/>
              </a:ext>
            </a:extLst>
          </p:cNvPr>
          <p:cNvSpPr/>
          <p:nvPr userDrawn="1"/>
        </p:nvSpPr>
        <p:spPr>
          <a:xfrm>
            <a:off x="10286945" y="5024418"/>
            <a:ext cx="1422437" cy="1422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C084F0-3DA8-4E52-9D7F-4F32E01C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629" y="1040210"/>
            <a:ext cx="669788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3EC5600-6F15-4FD4-822E-10715A57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629" y="3519885"/>
            <a:ext cx="669788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B23674-7299-4851-BA97-2F250640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A2104A-B792-4333-871E-76311CFC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93370F-BF11-4C70-9E5B-C666C9F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714959A-25B3-4631-8DEA-3865999DE53A}"/>
              </a:ext>
            </a:extLst>
          </p:cNvPr>
          <p:cNvSpPr/>
          <p:nvPr userDrawn="1"/>
        </p:nvSpPr>
        <p:spPr>
          <a:xfrm>
            <a:off x="-1" y="-30480"/>
            <a:ext cx="3241975" cy="3271202"/>
          </a:xfrm>
          <a:custGeom>
            <a:avLst/>
            <a:gdLst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3141785 w 3141785"/>
              <a:gd name="connsiteY2" fmla="*/ 325596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474785 w 3141785"/>
              <a:gd name="connsiteY2" fmla="*/ 170148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550985 w 3141785"/>
              <a:gd name="connsiteY2" fmla="*/ 161004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2209800 w 3141785"/>
              <a:gd name="connsiteY2" fmla="*/ 594360 h 3255962"/>
              <a:gd name="connsiteX3" fmla="*/ 550985 w 3141785"/>
              <a:gd name="connsiteY3" fmla="*/ 1610042 h 3255962"/>
              <a:gd name="connsiteX4" fmla="*/ 0 w 3141785"/>
              <a:gd name="connsiteY4" fmla="*/ 3255962 h 3255962"/>
              <a:gd name="connsiteX5" fmla="*/ 0 w 3141785"/>
              <a:gd name="connsiteY5" fmla="*/ 0 h 3255962"/>
              <a:gd name="connsiteX0" fmla="*/ 0 w 3185160"/>
              <a:gd name="connsiteY0" fmla="*/ 0 h 3255962"/>
              <a:gd name="connsiteX1" fmla="*/ 3141785 w 3185160"/>
              <a:gd name="connsiteY1" fmla="*/ 0 h 3255962"/>
              <a:gd name="connsiteX2" fmla="*/ 3185160 w 3185160"/>
              <a:gd name="connsiteY2" fmla="*/ 929640 h 3255962"/>
              <a:gd name="connsiteX3" fmla="*/ 550985 w 3185160"/>
              <a:gd name="connsiteY3" fmla="*/ 1610042 h 3255962"/>
              <a:gd name="connsiteX4" fmla="*/ 0 w 3185160"/>
              <a:gd name="connsiteY4" fmla="*/ 3255962 h 3255962"/>
              <a:gd name="connsiteX5" fmla="*/ 0 w 318516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143681"/>
              <a:gd name="connsiteY0" fmla="*/ 0 h 3255962"/>
              <a:gd name="connsiteX1" fmla="*/ 3141785 w 3143681"/>
              <a:gd name="connsiteY1" fmla="*/ 0 h 3255962"/>
              <a:gd name="connsiteX2" fmla="*/ 2861069 w 3143681"/>
              <a:gd name="connsiteY2" fmla="*/ 883342 h 3255962"/>
              <a:gd name="connsiteX3" fmla="*/ 782478 w 3143681"/>
              <a:gd name="connsiteY3" fmla="*/ 1806812 h 3255962"/>
              <a:gd name="connsiteX4" fmla="*/ 0 w 3143681"/>
              <a:gd name="connsiteY4" fmla="*/ 3255962 h 3255962"/>
              <a:gd name="connsiteX5" fmla="*/ 0 w 3143681"/>
              <a:gd name="connsiteY5" fmla="*/ 0 h 3255962"/>
              <a:gd name="connsiteX0" fmla="*/ 0 w 3221257"/>
              <a:gd name="connsiteY0" fmla="*/ 0 h 3255962"/>
              <a:gd name="connsiteX1" fmla="*/ 3141785 w 3221257"/>
              <a:gd name="connsiteY1" fmla="*/ 0 h 3255962"/>
              <a:gd name="connsiteX2" fmla="*/ 3104909 w 3221257"/>
              <a:gd name="connsiteY2" fmla="*/ 929062 h 3255962"/>
              <a:gd name="connsiteX3" fmla="*/ 782478 w 3221257"/>
              <a:gd name="connsiteY3" fmla="*/ 1806812 h 3255962"/>
              <a:gd name="connsiteX4" fmla="*/ 0 w 3221257"/>
              <a:gd name="connsiteY4" fmla="*/ 3255962 h 3255962"/>
              <a:gd name="connsiteX5" fmla="*/ 0 w 3221257"/>
              <a:gd name="connsiteY5" fmla="*/ 0 h 3255962"/>
              <a:gd name="connsiteX0" fmla="*/ 0 w 3176736"/>
              <a:gd name="connsiteY0" fmla="*/ 0 h 3255962"/>
              <a:gd name="connsiteX1" fmla="*/ 3141785 w 3176736"/>
              <a:gd name="connsiteY1" fmla="*/ 0 h 3255962"/>
              <a:gd name="connsiteX2" fmla="*/ 3028709 w 3176736"/>
              <a:gd name="connsiteY2" fmla="*/ 990022 h 3255962"/>
              <a:gd name="connsiteX3" fmla="*/ 782478 w 3176736"/>
              <a:gd name="connsiteY3" fmla="*/ 1806812 h 3255962"/>
              <a:gd name="connsiteX4" fmla="*/ 0 w 3176736"/>
              <a:gd name="connsiteY4" fmla="*/ 3255962 h 3255962"/>
              <a:gd name="connsiteX5" fmla="*/ 0 w 3176736"/>
              <a:gd name="connsiteY5" fmla="*/ 0 h 3255962"/>
              <a:gd name="connsiteX0" fmla="*/ 0 w 3394732"/>
              <a:gd name="connsiteY0" fmla="*/ 0 h 3255962"/>
              <a:gd name="connsiteX1" fmla="*/ 3141785 w 3394732"/>
              <a:gd name="connsiteY1" fmla="*/ 0 h 3255962"/>
              <a:gd name="connsiteX2" fmla="*/ 3028709 w 3394732"/>
              <a:gd name="connsiteY2" fmla="*/ 990022 h 3255962"/>
              <a:gd name="connsiteX3" fmla="*/ 782478 w 3394732"/>
              <a:gd name="connsiteY3" fmla="*/ 1806812 h 3255962"/>
              <a:gd name="connsiteX4" fmla="*/ 0 w 3394732"/>
              <a:gd name="connsiteY4" fmla="*/ 3255962 h 3255962"/>
              <a:gd name="connsiteX5" fmla="*/ 0 w 3394732"/>
              <a:gd name="connsiteY5" fmla="*/ 0 h 3255962"/>
              <a:gd name="connsiteX0" fmla="*/ 0 w 3241975"/>
              <a:gd name="connsiteY0" fmla="*/ 15240 h 3271202"/>
              <a:gd name="connsiteX1" fmla="*/ 2806505 w 3241975"/>
              <a:gd name="connsiteY1" fmla="*/ 0 h 3271202"/>
              <a:gd name="connsiteX2" fmla="*/ 3028709 w 3241975"/>
              <a:gd name="connsiteY2" fmla="*/ 1005262 h 3271202"/>
              <a:gd name="connsiteX3" fmla="*/ 782478 w 3241975"/>
              <a:gd name="connsiteY3" fmla="*/ 1822052 h 3271202"/>
              <a:gd name="connsiteX4" fmla="*/ 0 w 3241975"/>
              <a:gd name="connsiteY4" fmla="*/ 3271202 h 3271202"/>
              <a:gd name="connsiteX5" fmla="*/ 0 w 3241975"/>
              <a:gd name="connsiteY5" fmla="*/ 15240 h 32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975" h="3271202">
                <a:moveTo>
                  <a:pt x="0" y="15240"/>
                </a:moveTo>
                <a:lnTo>
                  <a:pt x="2806505" y="0"/>
                </a:lnTo>
                <a:cubicBezTo>
                  <a:pt x="3311290" y="165004"/>
                  <a:pt x="3366047" y="701587"/>
                  <a:pt x="3028709" y="1005262"/>
                </a:cubicBezTo>
                <a:cubicBezTo>
                  <a:pt x="2691371" y="1308937"/>
                  <a:pt x="1287263" y="1444395"/>
                  <a:pt x="782478" y="1822052"/>
                </a:cubicBezTo>
                <a:cubicBezTo>
                  <a:pt x="277693" y="2199709"/>
                  <a:pt x="183662" y="2722562"/>
                  <a:pt x="0" y="3271202"/>
                </a:cubicBezTo>
                <a:lnTo>
                  <a:pt x="0" y="15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6309EB-C297-4754-84AD-052B2710CC84}"/>
              </a:ext>
            </a:extLst>
          </p:cNvPr>
          <p:cNvSpPr/>
          <p:nvPr userDrawn="1"/>
        </p:nvSpPr>
        <p:spPr>
          <a:xfrm>
            <a:off x="3108960" y="4612005"/>
            <a:ext cx="9144000" cy="2387600"/>
          </a:xfrm>
          <a:custGeom>
            <a:avLst/>
            <a:gdLst>
              <a:gd name="connsiteX0" fmla="*/ 0 w 8915400"/>
              <a:gd name="connsiteY0" fmla="*/ 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0 w 8915400"/>
              <a:gd name="connsiteY4" fmla="*/ 0 h 2057400"/>
              <a:gd name="connsiteX0" fmla="*/ 2575560 w 8915400"/>
              <a:gd name="connsiteY0" fmla="*/ 117348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2575560 w 8915400"/>
              <a:gd name="connsiteY4" fmla="*/ 1173480 h 2057400"/>
              <a:gd name="connsiteX0" fmla="*/ 2575560 w 8915400"/>
              <a:gd name="connsiteY0" fmla="*/ 1173480 h 2057400"/>
              <a:gd name="connsiteX1" fmla="*/ 6629400 w 8915400"/>
              <a:gd name="connsiteY1" fmla="*/ 3810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73480 h 2057400"/>
              <a:gd name="connsiteX1" fmla="*/ 7376160 w 8915400"/>
              <a:gd name="connsiteY1" fmla="*/ 12192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85090 h 2069010"/>
              <a:gd name="connsiteX1" fmla="*/ 7376160 w 8915400"/>
              <a:gd name="connsiteY1" fmla="*/ 1230810 h 2069010"/>
              <a:gd name="connsiteX2" fmla="*/ 8915400 w 8915400"/>
              <a:gd name="connsiteY2" fmla="*/ 11610 h 2069010"/>
              <a:gd name="connsiteX3" fmla="*/ 8915400 w 8915400"/>
              <a:gd name="connsiteY3" fmla="*/ 2069010 h 2069010"/>
              <a:gd name="connsiteX4" fmla="*/ 0 w 8915400"/>
              <a:gd name="connsiteY4" fmla="*/ 2069010 h 2069010"/>
              <a:gd name="connsiteX5" fmla="*/ 2575560 w 8915400"/>
              <a:gd name="connsiteY5" fmla="*/ 1185090 h 2069010"/>
              <a:gd name="connsiteX0" fmla="*/ 2837328 w 9177168"/>
              <a:gd name="connsiteY0" fmla="*/ 1185090 h 2069010"/>
              <a:gd name="connsiteX1" fmla="*/ 7637928 w 9177168"/>
              <a:gd name="connsiteY1" fmla="*/ 1230810 h 2069010"/>
              <a:gd name="connsiteX2" fmla="*/ 9177168 w 9177168"/>
              <a:gd name="connsiteY2" fmla="*/ 11610 h 2069010"/>
              <a:gd name="connsiteX3" fmla="*/ 9177168 w 9177168"/>
              <a:gd name="connsiteY3" fmla="*/ 2069010 h 2069010"/>
              <a:gd name="connsiteX4" fmla="*/ 261768 w 9177168"/>
              <a:gd name="connsiteY4" fmla="*/ 2069010 h 2069010"/>
              <a:gd name="connsiteX5" fmla="*/ 2837328 w 9177168"/>
              <a:gd name="connsiteY5" fmla="*/ 1185090 h 206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7168" h="2069010">
                <a:moveTo>
                  <a:pt x="2837328" y="1185090"/>
                </a:moveTo>
                <a:cubicBezTo>
                  <a:pt x="4066688" y="1045390"/>
                  <a:pt x="6581288" y="1426390"/>
                  <a:pt x="7637928" y="1230810"/>
                </a:cubicBezTo>
                <a:cubicBezTo>
                  <a:pt x="8694568" y="1035230"/>
                  <a:pt x="8920628" y="-128090"/>
                  <a:pt x="9177168" y="11610"/>
                </a:cubicBezTo>
                <a:lnTo>
                  <a:pt x="9177168" y="2069010"/>
                </a:lnTo>
                <a:lnTo>
                  <a:pt x="261768" y="2069010"/>
                </a:lnTo>
                <a:cubicBezTo>
                  <a:pt x="-794872" y="1921690"/>
                  <a:pt x="1607968" y="1324790"/>
                  <a:pt x="2837328" y="11850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647F97C3-115D-4059-98C1-81AF44962C91}"/>
              </a:ext>
            </a:extLst>
          </p:cNvPr>
          <p:cNvSpPr/>
          <p:nvPr userDrawn="1"/>
        </p:nvSpPr>
        <p:spPr>
          <a:xfrm>
            <a:off x="10836355" y="-379570"/>
            <a:ext cx="1949290" cy="19492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97EE5C7-EF86-4EE1-9700-A58367938A1B}"/>
              </a:ext>
            </a:extLst>
          </p:cNvPr>
          <p:cNvSpPr/>
          <p:nvPr userDrawn="1"/>
        </p:nvSpPr>
        <p:spPr>
          <a:xfrm>
            <a:off x="9511190" y="456328"/>
            <a:ext cx="775810" cy="7758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A7AB70A-DD20-4CC3-AB82-1AF899DEA166}"/>
              </a:ext>
            </a:extLst>
          </p:cNvPr>
          <p:cNvSpPr/>
          <p:nvPr userDrawn="1"/>
        </p:nvSpPr>
        <p:spPr>
          <a:xfrm>
            <a:off x="4861556" y="-642852"/>
            <a:ext cx="3383284" cy="1532146"/>
          </a:xfrm>
          <a:custGeom>
            <a:avLst/>
            <a:gdLst>
              <a:gd name="connsiteX0" fmla="*/ 0 w 2164080"/>
              <a:gd name="connsiteY0" fmla="*/ 1082040 h 2164080"/>
              <a:gd name="connsiteX1" fmla="*/ 1082040 w 2164080"/>
              <a:gd name="connsiteY1" fmla="*/ 0 h 2164080"/>
              <a:gd name="connsiteX2" fmla="*/ 2164080 w 2164080"/>
              <a:gd name="connsiteY2" fmla="*/ 1082040 h 2164080"/>
              <a:gd name="connsiteX3" fmla="*/ 1082040 w 2164080"/>
              <a:gd name="connsiteY3" fmla="*/ 2164080 h 2164080"/>
              <a:gd name="connsiteX4" fmla="*/ 0 w 2164080"/>
              <a:gd name="connsiteY4" fmla="*/ 1082040 h 2164080"/>
              <a:gd name="connsiteX0" fmla="*/ 10 w 2164090"/>
              <a:gd name="connsiteY0" fmla="*/ 1082040 h 1542254"/>
              <a:gd name="connsiteX1" fmla="*/ 1082050 w 2164090"/>
              <a:gd name="connsiteY1" fmla="*/ 0 h 1542254"/>
              <a:gd name="connsiteX2" fmla="*/ 2164090 w 2164090"/>
              <a:gd name="connsiteY2" fmla="*/ 1082040 h 1542254"/>
              <a:gd name="connsiteX3" fmla="*/ 1066810 w 2164090"/>
              <a:gd name="connsiteY3" fmla="*/ 1524000 h 1542254"/>
              <a:gd name="connsiteX4" fmla="*/ 10 w 2164090"/>
              <a:gd name="connsiteY4" fmla="*/ 1082040 h 1542254"/>
              <a:gd name="connsiteX0" fmla="*/ 9 w 2910849"/>
              <a:gd name="connsiteY0" fmla="*/ 1087221 h 1534942"/>
              <a:gd name="connsiteX1" fmla="*/ 1082049 w 2910849"/>
              <a:gd name="connsiteY1" fmla="*/ 5181 h 1534942"/>
              <a:gd name="connsiteX2" fmla="*/ 2910849 w 2910849"/>
              <a:gd name="connsiteY2" fmla="*/ 812901 h 1534942"/>
              <a:gd name="connsiteX3" fmla="*/ 1066809 w 2910849"/>
              <a:gd name="connsiteY3" fmla="*/ 1529181 h 1534942"/>
              <a:gd name="connsiteX4" fmla="*/ 9 w 2910849"/>
              <a:gd name="connsiteY4" fmla="*/ 1087221 h 1534942"/>
              <a:gd name="connsiteX0" fmla="*/ 4 w 3383284"/>
              <a:gd name="connsiteY0" fmla="*/ 581891 h 1532146"/>
              <a:gd name="connsiteX1" fmla="*/ 1554484 w 3383284"/>
              <a:gd name="connsiteY1" fmla="*/ 2771 h 1532146"/>
              <a:gd name="connsiteX2" fmla="*/ 3383284 w 3383284"/>
              <a:gd name="connsiteY2" fmla="*/ 810491 h 1532146"/>
              <a:gd name="connsiteX3" fmla="*/ 1539244 w 3383284"/>
              <a:gd name="connsiteY3" fmla="*/ 1526771 h 1532146"/>
              <a:gd name="connsiteX4" fmla="*/ 4 w 3383284"/>
              <a:gd name="connsiteY4" fmla="*/ 581891 h 15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4" h="1532146">
                <a:moveTo>
                  <a:pt x="4" y="581891"/>
                </a:moveTo>
                <a:cubicBezTo>
                  <a:pt x="2544" y="327891"/>
                  <a:pt x="990604" y="-35329"/>
                  <a:pt x="1554484" y="2771"/>
                </a:cubicBezTo>
                <a:cubicBezTo>
                  <a:pt x="2118364" y="40871"/>
                  <a:pt x="3383284" y="212897"/>
                  <a:pt x="3383284" y="810491"/>
                </a:cubicBezTo>
                <a:cubicBezTo>
                  <a:pt x="3383284" y="1408085"/>
                  <a:pt x="2103124" y="1564871"/>
                  <a:pt x="1539244" y="1526771"/>
                </a:cubicBezTo>
                <a:cubicBezTo>
                  <a:pt x="975364" y="1488671"/>
                  <a:pt x="-2536" y="835891"/>
                  <a:pt x="4" y="5818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человек, кровать, внутренний, рама картины&#10;&#10;Автоматически созданное описание">
            <a:extLst>
              <a:ext uri="{FF2B5EF4-FFF2-40B4-BE49-F238E27FC236}">
                <a16:creationId xmlns="" xmlns:a16="http://schemas.microsoft.com/office/drawing/2014/main" id="{B9C9D22C-E622-47D6-9078-0C24ECB4E6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8" r="10243"/>
          <a:stretch>
            <a:fillRect/>
          </a:stretch>
        </p:blipFill>
        <p:spPr>
          <a:xfrm>
            <a:off x="954065" y="1414639"/>
            <a:ext cx="4054844" cy="4026341"/>
          </a:xfrm>
          <a:custGeom>
            <a:avLst/>
            <a:gdLst>
              <a:gd name="connsiteX0" fmla="*/ 2027403 w 4054844"/>
              <a:gd name="connsiteY0" fmla="*/ 0 h 4026341"/>
              <a:gd name="connsiteX1" fmla="*/ 2027441 w 4054844"/>
              <a:gd name="connsiteY1" fmla="*/ 0 h 4026341"/>
              <a:gd name="connsiteX2" fmla="*/ 2234714 w 4054844"/>
              <a:gd name="connsiteY2" fmla="*/ 10467 h 4026341"/>
              <a:gd name="connsiteX3" fmla="*/ 4054844 w 4054844"/>
              <a:gd name="connsiteY3" fmla="*/ 2027421 h 4026341"/>
              <a:gd name="connsiteX4" fmla="*/ 2436018 w 4054844"/>
              <a:gd name="connsiteY4" fmla="*/ 4013653 h 4026341"/>
              <a:gd name="connsiteX5" fmla="*/ 2352883 w 4054844"/>
              <a:gd name="connsiteY5" fmla="*/ 4026341 h 4026341"/>
              <a:gd name="connsiteX6" fmla="*/ 1701962 w 4054844"/>
              <a:gd name="connsiteY6" fmla="*/ 4026341 h 4026341"/>
              <a:gd name="connsiteX7" fmla="*/ 1618826 w 4054844"/>
              <a:gd name="connsiteY7" fmla="*/ 4013653 h 4026341"/>
              <a:gd name="connsiteX8" fmla="*/ 0 w 4054844"/>
              <a:gd name="connsiteY8" fmla="*/ 2027421 h 4026341"/>
              <a:gd name="connsiteX9" fmla="*/ 1820130 w 4054844"/>
              <a:gd name="connsiteY9" fmla="*/ 10467 h 402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4844" h="4026341">
                <a:moveTo>
                  <a:pt x="2027403" y="0"/>
                </a:moveTo>
                <a:lnTo>
                  <a:pt x="2027441" y="0"/>
                </a:lnTo>
                <a:lnTo>
                  <a:pt x="2234714" y="10467"/>
                </a:lnTo>
                <a:cubicBezTo>
                  <a:pt x="3257054" y="114291"/>
                  <a:pt x="4054844" y="977689"/>
                  <a:pt x="4054844" y="2027421"/>
                </a:cubicBezTo>
                <a:cubicBezTo>
                  <a:pt x="4054844" y="3007171"/>
                  <a:pt x="3359880" y="3824604"/>
                  <a:pt x="2436018" y="4013653"/>
                </a:cubicBezTo>
                <a:lnTo>
                  <a:pt x="2352883" y="4026341"/>
                </a:lnTo>
                <a:lnTo>
                  <a:pt x="1701962" y="4026341"/>
                </a:lnTo>
                <a:lnTo>
                  <a:pt x="1618826" y="4013653"/>
                </a:lnTo>
                <a:cubicBezTo>
                  <a:pt x="694964" y="3824604"/>
                  <a:pt x="0" y="3007171"/>
                  <a:pt x="0" y="2027421"/>
                </a:cubicBezTo>
                <a:cubicBezTo>
                  <a:pt x="0" y="977689"/>
                  <a:pt x="797790" y="114291"/>
                  <a:pt x="1820130" y="104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7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80184B-0CDF-4EC9-96EF-4CCB8812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9048CB-9066-4DBC-8DD9-CE4E6A1A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F3ACCA-6206-4FDA-81FC-6A4C70247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769BD4-5179-4860-80B2-D9117D42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93F6A3-1EFC-4D5F-A4DF-BDAE6AA5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4CF6FA-3A7C-4915-B49E-5C59BDAB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63E658-8BE2-4732-A5ED-97438E88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E21B0FA-D238-4DA8-9C16-C867C943E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3A5D26-E7D0-4CD0-9915-CAEC4671A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208A5B-1751-4F53-A9C5-FB6A94EB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3AB6BD-1EF3-43A1-AE95-5B22039C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815CA0-A959-41C7-B064-65FDC7CA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B32843-DE94-4500-B69C-C9B3CD78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B48186-D8A7-478A-AF2F-CB7200ACD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35A106-6F28-48CA-9E13-456BE87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30E3D-E7FD-48F4-8626-F8FA8021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78908E-6AE5-41F5-A3C6-C255120D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8BFD2EC-27B2-4987-894F-F7C580344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D2A63C9-4F6D-4C5D-8D1E-6EA1102F4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DFD915-5730-407C-AA52-0D199665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8A1744-3D4B-4D97-B0C1-91D4F729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A4EB7E-3DB9-4E5D-A820-BB697FDD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7995E-C759-4037-B9C5-11001E63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E1BE60-37F4-4A02-A69C-2067590E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69ED11-1DFD-435F-8121-0AF48E3C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386F23-78F8-497B-AF05-9E0ADCC6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58041E-F752-4CBD-867F-C874B5D0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9EE62A3-C3F9-4BA2-927E-6D326B7F5727}"/>
              </a:ext>
            </a:extLst>
          </p:cNvPr>
          <p:cNvSpPr/>
          <p:nvPr userDrawn="1"/>
        </p:nvSpPr>
        <p:spPr>
          <a:xfrm>
            <a:off x="10716047" y="5453520"/>
            <a:ext cx="993335" cy="9933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EFA1AE53-6301-4349-B71F-63EF271B1D7C}"/>
              </a:ext>
            </a:extLst>
          </p:cNvPr>
          <p:cNvSpPr/>
          <p:nvPr userDrawn="1"/>
        </p:nvSpPr>
        <p:spPr>
          <a:xfrm>
            <a:off x="-1" y="-30480"/>
            <a:ext cx="1905001" cy="1922175"/>
          </a:xfrm>
          <a:custGeom>
            <a:avLst/>
            <a:gdLst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3141785 w 3141785"/>
              <a:gd name="connsiteY2" fmla="*/ 325596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474785 w 3141785"/>
              <a:gd name="connsiteY2" fmla="*/ 170148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550985 w 3141785"/>
              <a:gd name="connsiteY2" fmla="*/ 1610042 h 3255962"/>
              <a:gd name="connsiteX3" fmla="*/ 0 w 3141785"/>
              <a:gd name="connsiteY3" fmla="*/ 3255962 h 3255962"/>
              <a:gd name="connsiteX4" fmla="*/ 0 w 3141785"/>
              <a:gd name="connsiteY4" fmla="*/ 0 h 3255962"/>
              <a:gd name="connsiteX0" fmla="*/ 0 w 3141785"/>
              <a:gd name="connsiteY0" fmla="*/ 0 h 3255962"/>
              <a:gd name="connsiteX1" fmla="*/ 3141785 w 3141785"/>
              <a:gd name="connsiteY1" fmla="*/ 0 h 3255962"/>
              <a:gd name="connsiteX2" fmla="*/ 2209800 w 3141785"/>
              <a:gd name="connsiteY2" fmla="*/ 594360 h 3255962"/>
              <a:gd name="connsiteX3" fmla="*/ 550985 w 3141785"/>
              <a:gd name="connsiteY3" fmla="*/ 1610042 h 3255962"/>
              <a:gd name="connsiteX4" fmla="*/ 0 w 3141785"/>
              <a:gd name="connsiteY4" fmla="*/ 3255962 h 3255962"/>
              <a:gd name="connsiteX5" fmla="*/ 0 w 3141785"/>
              <a:gd name="connsiteY5" fmla="*/ 0 h 3255962"/>
              <a:gd name="connsiteX0" fmla="*/ 0 w 3185160"/>
              <a:gd name="connsiteY0" fmla="*/ 0 h 3255962"/>
              <a:gd name="connsiteX1" fmla="*/ 3141785 w 3185160"/>
              <a:gd name="connsiteY1" fmla="*/ 0 h 3255962"/>
              <a:gd name="connsiteX2" fmla="*/ 3185160 w 3185160"/>
              <a:gd name="connsiteY2" fmla="*/ 929640 h 3255962"/>
              <a:gd name="connsiteX3" fmla="*/ 550985 w 3185160"/>
              <a:gd name="connsiteY3" fmla="*/ 1610042 h 3255962"/>
              <a:gd name="connsiteX4" fmla="*/ 0 w 3185160"/>
              <a:gd name="connsiteY4" fmla="*/ 3255962 h 3255962"/>
              <a:gd name="connsiteX5" fmla="*/ 0 w 318516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550985 w 3279700"/>
              <a:gd name="connsiteY3" fmla="*/ 161004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279700"/>
              <a:gd name="connsiteY0" fmla="*/ 0 h 3255962"/>
              <a:gd name="connsiteX1" fmla="*/ 3141785 w 3279700"/>
              <a:gd name="connsiteY1" fmla="*/ 0 h 3255962"/>
              <a:gd name="connsiteX2" fmla="*/ 3185160 w 3279700"/>
              <a:gd name="connsiteY2" fmla="*/ 929640 h 3255962"/>
              <a:gd name="connsiteX3" fmla="*/ 782478 w 3279700"/>
              <a:gd name="connsiteY3" fmla="*/ 1806812 h 3255962"/>
              <a:gd name="connsiteX4" fmla="*/ 0 w 3279700"/>
              <a:gd name="connsiteY4" fmla="*/ 3255962 h 3255962"/>
              <a:gd name="connsiteX5" fmla="*/ 0 w 3279700"/>
              <a:gd name="connsiteY5" fmla="*/ 0 h 3255962"/>
              <a:gd name="connsiteX0" fmla="*/ 0 w 3143681"/>
              <a:gd name="connsiteY0" fmla="*/ 0 h 3255962"/>
              <a:gd name="connsiteX1" fmla="*/ 3141785 w 3143681"/>
              <a:gd name="connsiteY1" fmla="*/ 0 h 3255962"/>
              <a:gd name="connsiteX2" fmla="*/ 2861069 w 3143681"/>
              <a:gd name="connsiteY2" fmla="*/ 883342 h 3255962"/>
              <a:gd name="connsiteX3" fmla="*/ 782478 w 3143681"/>
              <a:gd name="connsiteY3" fmla="*/ 1806812 h 3255962"/>
              <a:gd name="connsiteX4" fmla="*/ 0 w 3143681"/>
              <a:gd name="connsiteY4" fmla="*/ 3255962 h 3255962"/>
              <a:gd name="connsiteX5" fmla="*/ 0 w 3143681"/>
              <a:gd name="connsiteY5" fmla="*/ 0 h 3255962"/>
              <a:gd name="connsiteX0" fmla="*/ 0 w 3221257"/>
              <a:gd name="connsiteY0" fmla="*/ 0 h 3255962"/>
              <a:gd name="connsiteX1" fmla="*/ 3141785 w 3221257"/>
              <a:gd name="connsiteY1" fmla="*/ 0 h 3255962"/>
              <a:gd name="connsiteX2" fmla="*/ 3104909 w 3221257"/>
              <a:gd name="connsiteY2" fmla="*/ 929062 h 3255962"/>
              <a:gd name="connsiteX3" fmla="*/ 782478 w 3221257"/>
              <a:gd name="connsiteY3" fmla="*/ 1806812 h 3255962"/>
              <a:gd name="connsiteX4" fmla="*/ 0 w 3221257"/>
              <a:gd name="connsiteY4" fmla="*/ 3255962 h 3255962"/>
              <a:gd name="connsiteX5" fmla="*/ 0 w 3221257"/>
              <a:gd name="connsiteY5" fmla="*/ 0 h 3255962"/>
              <a:gd name="connsiteX0" fmla="*/ 0 w 3176736"/>
              <a:gd name="connsiteY0" fmla="*/ 0 h 3255962"/>
              <a:gd name="connsiteX1" fmla="*/ 3141785 w 3176736"/>
              <a:gd name="connsiteY1" fmla="*/ 0 h 3255962"/>
              <a:gd name="connsiteX2" fmla="*/ 3028709 w 3176736"/>
              <a:gd name="connsiteY2" fmla="*/ 990022 h 3255962"/>
              <a:gd name="connsiteX3" fmla="*/ 782478 w 3176736"/>
              <a:gd name="connsiteY3" fmla="*/ 1806812 h 3255962"/>
              <a:gd name="connsiteX4" fmla="*/ 0 w 3176736"/>
              <a:gd name="connsiteY4" fmla="*/ 3255962 h 3255962"/>
              <a:gd name="connsiteX5" fmla="*/ 0 w 3176736"/>
              <a:gd name="connsiteY5" fmla="*/ 0 h 3255962"/>
              <a:gd name="connsiteX0" fmla="*/ 0 w 3394732"/>
              <a:gd name="connsiteY0" fmla="*/ 0 h 3255962"/>
              <a:gd name="connsiteX1" fmla="*/ 3141785 w 3394732"/>
              <a:gd name="connsiteY1" fmla="*/ 0 h 3255962"/>
              <a:gd name="connsiteX2" fmla="*/ 3028709 w 3394732"/>
              <a:gd name="connsiteY2" fmla="*/ 990022 h 3255962"/>
              <a:gd name="connsiteX3" fmla="*/ 782478 w 3394732"/>
              <a:gd name="connsiteY3" fmla="*/ 1806812 h 3255962"/>
              <a:gd name="connsiteX4" fmla="*/ 0 w 3394732"/>
              <a:gd name="connsiteY4" fmla="*/ 3255962 h 3255962"/>
              <a:gd name="connsiteX5" fmla="*/ 0 w 3394732"/>
              <a:gd name="connsiteY5" fmla="*/ 0 h 3255962"/>
              <a:gd name="connsiteX0" fmla="*/ 0 w 3241975"/>
              <a:gd name="connsiteY0" fmla="*/ 15240 h 3271202"/>
              <a:gd name="connsiteX1" fmla="*/ 2806505 w 3241975"/>
              <a:gd name="connsiteY1" fmla="*/ 0 h 3271202"/>
              <a:gd name="connsiteX2" fmla="*/ 3028709 w 3241975"/>
              <a:gd name="connsiteY2" fmla="*/ 1005262 h 3271202"/>
              <a:gd name="connsiteX3" fmla="*/ 782478 w 3241975"/>
              <a:gd name="connsiteY3" fmla="*/ 1822052 h 3271202"/>
              <a:gd name="connsiteX4" fmla="*/ 0 w 3241975"/>
              <a:gd name="connsiteY4" fmla="*/ 3271202 h 3271202"/>
              <a:gd name="connsiteX5" fmla="*/ 0 w 3241975"/>
              <a:gd name="connsiteY5" fmla="*/ 15240 h 32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975" h="3271202">
                <a:moveTo>
                  <a:pt x="0" y="15240"/>
                </a:moveTo>
                <a:lnTo>
                  <a:pt x="2806505" y="0"/>
                </a:lnTo>
                <a:cubicBezTo>
                  <a:pt x="3311290" y="165004"/>
                  <a:pt x="3366047" y="701587"/>
                  <a:pt x="3028709" y="1005262"/>
                </a:cubicBezTo>
                <a:cubicBezTo>
                  <a:pt x="2691371" y="1308937"/>
                  <a:pt x="1287263" y="1444395"/>
                  <a:pt x="782478" y="1822052"/>
                </a:cubicBezTo>
                <a:cubicBezTo>
                  <a:pt x="277693" y="2199709"/>
                  <a:pt x="183662" y="2722562"/>
                  <a:pt x="0" y="3271202"/>
                </a:cubicBezTo>
                <a:lnTo>
                  <a:pt x="0" y="15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9">
            <a:extLst>
              <a:ext uri="{FF2B5EF4-FFF2-40B4-BE49-F238E27FC236}">
                <a16:creationId xmlns="" xmlns:a16="http://schemas.microsoft.com/office/drawing/2014/main" id="{A52FCC32-0A46-497B-8553-CF89576E978F}"/>
              </a:ext>
            </a:extLst>
          </p:cNvPr>
          <p:cNvSpPr/>
          <p:nvPr userDrawn="1"/>
        </p:nvSpPr>
        <p:spPr>
          <a:xfrm>
            <a:off x="5867400" y="5332263"/>
            <a:ext cx="6385560" cy="1667341"/>
          </a:xfrm>
          <a:custGeom>
            <a:avLst/>
            <a:gdLst>
              <a:gd name="connsiteX0" fmla="*/ 0 w 8915400"/>
              <a:gd name="connsiteY0" fmla="*/ 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0 w 8915400"/>
              <a:gd name="connsiteY4" fmla="*/ 0 h 2057400"/>
              <a:gd name="connsiteX0" fmla="*/ 2575560 w 8915400"/>
              <a:gd name="connsiteY0" fmla="*/ 1173480 h 2057400"/>
              <a:gd name="connsiteX1" fmla="*/ 8915400 w 8915400"/>
              <a:gd name="connsiteY1" fmla="*/ 0 h 2057400"/>
              <a:gd name="connsiteX2" fmla="*/ 8915400 w 8915400"/>
              <a:gd name="connsiteY2" fmla="*/ 2057400 h 2057400"/>
              <a:gd name="connsiteX3" fmla="*/ 0 w 8915400"/>
              <a:gd name="connsiteY3" fmla="*/ 2057400 h 2057400"/>
              <a:gd name="connsiteX4" fmla="*/ 2575560 w 8915400"/>
              <a:gd name="connsiteY4" fmla="*/ 1173480 h 2057400"/>
              <a:gd name="connsiteX0" fmla="*/ 2575560 w 8915400"/>
              <a:gd name="connsiteY0" fmla="*/ 1173480 h 2057400"/>
              <a:gd name="connsiteX1" fmla="*/ 6629400 w 8915400"/>
              <a:gd name="connsiteY1" fmla="*/ 3810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73480 h 2057400"/>
              <a:gd name="connsiteX1" fmla="*/ 7376160 w 8915400"/>
              <a:gd name="connsiteY1" fmla="*/ 1219200 h 2057400"/>
              <a:gd name="connsiteX2" fmla="*/ 8915400 w 8915400"/>
              <a:gd name="connsiteY2" fmla="*/ 0 h 2057400"/>
              <a:gd name="connsiteX3" fmla="*/ 8915400 w 8915400"/>
              <a:gd name="connsiteY3" fmla="*/ 2057400 h 2057400"/>
              <a:gd name="connsiteX4" fmla="*/ 0 w 8915400"/>
              <a:gd name="connsiteY4" fmla="*/ 2057400 h 2057400"/>
              <a:gd name="connsiteX5" fmla="*/ 2575560 w 8915400"/>
              <a:gd name="connsiteY5" fmla="*/ 1173480 h 2057400"/>
              <a:gd name="connsiteX0" fmla="*/ 2575560 w 8915400"/>
              <a:gd name="connsiteY0" fmla="*/ 1185090 h 2069010"/>
              <a:gd name="connsiteX1" fmla="*/ 7376160 w 8915400"/>
              <a:gd name="connsiteY1" fmla="*/ 1230810 h 2069010"/>
              <a:gd name="connsiteX2" fmla="*/ 8915400 w 8915400"/>
              <a:gd name="connsiteY2" fmla="*/ 11610 h 2069010"/>
              <a:gd name="connsiteX3" fmla="*/ 8915400 w 8915400"/>
              <a:gd name="connsiteY3" fmla="*/ 2069010 h 2069010"/>
              <a:gd name="connsiteX4" fmla="*/ 0 w 8915400"/>
              <a:gd name="connsiteY4" fmla="*/ 2069010 h 2069010"/>
              <a:gd name="connsiteX5" fmla="*/ 2575560 w 8915400"/>
              <a:gd name="connsiteY5" fmla="*/ 1185090 h 2069010"/>
              <a:gd name="connsiteX0" fmla="*/ 2837328 w 9177168"/>
              <a:gd name="connsiteY0" fmla="*/ 1185090 h 2069010"/>
              <a:gd name="connsiteX1" fmla="*/ 7637928 w 9177168"/>
              <a:gd name="connsiteY1" fmla="*/ 1230810 h 2069010"/>
              <a:gd name="connsiteX2" fmla="*/ 9177168 w 9177168"/>
              <a:gd name="connsiteY2" fmla="*/ 11610 h 2069010"/>
              <a:gd name="connsiteX3" fmla="*/ 9177168 w 9177168"/>
              <a:gd name="connsiteY3" fmla="*/ 2069010 h 2069010"/>
              <a:gd name="connsiteX4" fmla="*/ 261768 w 9177168"/>
              <a:gd name="connsiteY4" fmla="*/ 2069010 h 2069010"/>
              <a:gd name="connsiteX5" fmla="*/ 2837328 w 9177168"/>
              <a:gd name="connsiteY5" fmla="*/ 1185090 h 206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7168" h="2069010">
                <a:moveTo>
                  <a:pt x="2837328" y="1185090"/>
                </a:moveTo>
                <a:cubicBezTo>
                  <a:pt x="4066688" y="1045390"/>
                  <a:pt x="6581288" y="1426390"/>
                  <a:pt x="7637928" y="1230810"/>
                </a:cubicBezTo>
                <a:cubicBezTo>
                  <a:pt x="8694568" y="1035230"/>
                  <a:pt x="8920628" y="-128090"/>
                  <a:pt x="9177168" y="11610"/>
                </a:cubicBezTo>
                <a:lnTo>
                  <a:pt x="9177168" y="2069010"/>
                </a:lnTo>
                <a:lnTo>
                  <a:pt x="261768" y="2069010"/>
                </a:lnTo>
                <a:cubicBezTo>
                  <a:pt x="-794872" y="1921690"/>
                  <a:pt x="1607968" y="1324790"/>
                  <a:pt x="2837328" y="11850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2BB4159-062E-4D55-ADCA-D1EDB4105F75}"/>
              </a:ext>
            </a:extLst>
          </p:cNvPr>
          <p:cNvSpPr/>
          <p:nvPr userDrawn="1"/>
        </p:nvSpPr>
        <p:spPr>
          <a:xfrm>
            <a:off x="11460081" y="-379570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6E43554-0A6C-465A-8B36-288F385CB340}"/>
              </a:ext>
            </a:extLst>
          </p:cNvPr>
          <p:cNvSpPr/>
          <p:nvPr userDrawn="1"/>
        </p:nvSpPr>
        <p:spPr>
          <a:xfrm>
            <a:off x="9759430" y="456328"/>
            <a:ext cx="527569" cy="5275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="" xmlns:a16="http://schemas.microsoft.com/office/drawing/2014/main" id="{C54BF80F-9CA5-45BA-9C65-7B795DEA0758}"/>
              </a:ext>
            </a:extLst>
          </p:cNvPr>
          <p:cNvSpPr/>
          <p:nvPr userDrawn="1"/>
        </p:nvSpPr>
        <p:spPr>
          <a:xfrm>
            <a:off x="5944128" y="-642852"/>
            <a:ext cx="2300712" cy="1041895"/>
          </a:xfrm>
          <a:custGeom>
            <a:avLst/>
            <a:gdLst>
              <a:gd name="connsiteX0" fmla="*/ 0 w 2164080"/>
              <a:gd name="connsiteY0" fmla="*/ 1082040 h 2164080"/>
              <a:gd name="connsiteX1" fmla="*/ 1082040 w 2164080"/>
              <a:gd name="connsiteY1" fmla="*/ 0 h 2164080"/>
              <a:gd name="connsiteX2" fmla="*/ 2164080 w 2164080"/>
              <a:gd name="connsiteY2" fmla="*/ 1082040 h 2164080"/>
              <a:gd name="connsiteX3" fmla="*/ 1082040 w 2164080"/>
              <a:gd name="connsiteY3" fmla="*/ 2164080 h 2164080"/>
              <a:gd name="connsiteX4" fmla="*/ 0 w 2164080"/>
              <a:gd name="connsiteY4" fmla="*/ 1082040 h 2164080"/>
              <a:gd name="connsiteX0" fmla="*/ 10 w 2164090"/>
              <a:gd name="connsiteY0" fmla="*/ 1082040 h 1542254"/>
              <a:gd name="connsiteX1" fmla="*/ 1082050 w 2164090"/>
              <a:gd name="connsiteY1" fmla="*/ 0 h 1542254"/>
              <a:gd name="connsiteX2" fmla="*/ 2164090 w 2164090"/>
              <a:gd name="connsiteY2" fmla="*/ 1082040 h 1542254"/>
              <a:gd name="connsiteX3" fmla="*/ 1066810 w 2164090"/>
              <a:gd name="connsiteY3" fmla="*/ 1524000 h 1542254"/>
              <a:gd name="connsiteX4" fmla="*/ 10 w 2164090"/>
              <a:gd name="connsiteY4" fmla="*/ 1082040 h 1542254"/>
              <a:gd name="connsiteX0" fmla="*/ 9 w 2910849"/>
              <a:gd name="connsiteY0" fmla="*/ 1087221 h 1534942"/>
              <a:gd name="connsiteX1" fmla="*/ 1082049 w 2910849"/>
              <a:gd name="connsiteY1" fmla="*/ 5181 h 1534942"/>
              <a:gd name="connsiteX2" fmla="*/ 2910849 w 2910849"/>
              <a:gd name="connsiteY2" fmla="*/ 812901 h 1534942"/>
              <a:gd name="connsiteX3" fmla="*/ 1066809 w 2910849"/>
              <a:gd name="connsiteY3" fmla="*/ 1529181 h 1534942"/>
              <a:gd name="connsiteX4" fmla="*/ 9 w 2910849"/>
              <a:gd name="connsiteY4" fmla="*/ 1087221 h 1534942"/>
              <a:gd name="connsiteX0" fmla="*/ 4 w 3383284"/>
              <a:gd name="connsiteY0" fmla="*/ 581891 h 1532146"/>
              <a:gd name="connsiteX1" fmla="*/ 1554484 w 3383284"/>
              <a:gd name="connsiteY1" fmla="*/ 2771 h 1532146"/>
              <a:gd name="connsiteX2" fmla="*/ 3383284 w 3383284"/>
              <a:gd name="connsiteY2" fmla="*/ 810491 h 1532146"/>
              <a:gd name="connsiteX3" fmla="*/ 1539244 w 3383284"/>
              <a:gd name="connsiteY3" fmla="*/ 1526771 h 1532146"/>
              <a:gd name="connsiteX4" fmla="*/ 4 w 3383284"/>
              <a:gd name="connsiteY4" fmla="*/ 581891 h 15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4" h="1532146">
                <a:moveTo>
                  <a:pt x="4" y="581891"/>
                </a:moveTo>
                <a:cubicBezTo>
                  <a:pt x="2544" y="327891"/>
                  <a:pt x="990604" y="-35329"/>
                  <a:pt x="1554484" y="2771"/>
                </a:cubicBezTo>
                <a:cubicBezTo>
                  <a:pt x="2118364" y="40871"/>
                  <a:pt x="3383284" y="212897"/>
                  <a:pt x="3383284" y="810491"/>
                </a:cubicBezTo>
                <a:cubicBezTo>
                  <a:pt x="3383284" y="1408085"/>
                  <a:pt x="2103124" y="1564871"/>
                  <a:pt x="1539244" y="1526771"/>
                </a:cubicBezTo>
                <a:cubicBezTo>
                  <a:pt x="975364" y="1488671"/>
                  <a:pt x="-2536" y="835891"/>
                  <a:pt x="4" y="5818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B100DD-FE26-4E84-83E1-21635FC3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E4BD14-CBD1-4640-8891-E657DC172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AF2DCF-32E5-438E-BD6B-4D7664AA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D09218-D9B3-45B1-A15F-57011222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B1FF2B-25F0-41A6-B7A0-7D2E0F54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4F688-BEEE-45A9-B2BF-9A8311D5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C47078-D592-4E92-A360-0B62DBF6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BA15DB-2710-415A-9622-7F6DFCAF5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148ED56-8B69-4AAE-A044-E0B898EB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ECC586-FDEF-42E1-B43B-C8F75255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78F24D-32CE-4FCC-8F33-2E25CAD5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1CFF6-6B70-47BF-B664-07A55EC0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8921D4-6E11-49FC-A619-3FDC6F0E1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2CE726-152B-4C7A-8A7F-5B171C14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A92744-069E-45CF-B703-F62D573C1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5A1428B-8180-4CD2-BE33-AA460924F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DA0DBBD-4E60-48D7-B63E-24388624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D134964-60D3-49EB-BDC9-E15D0C43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425F8E9-1DC1-403F-8644-76DC1ABD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A8604-996B-4ED2-AC38-4070B1F1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BB37C5-8FEC-4887-83DD-2DE81AD7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B272F1A-A7A8-4369-96BE-B1FAB702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515F1B-C701-450A-A800-C5AEBB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8E4225E-5737-4BFD-B894-27CCF4ECA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11969"/>
            <a:ext cx="3733800" cy="58340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B3556BB-95D3-4276-BDF0-67AB4E3C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90" y="365125"/>
            <a:ext cx="641141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36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C8E4225E-5737-4BFD-B894-27CCF4ECA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5559" y="1970484"/>
            <a:ext cx="3031121" cy="2917031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F8A0A-A23D-4ABC-93BD-D1E9D215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5">
            <a:extLst>
              <a:ext uri="{FF2B5EF4-FFF2-40B4-BE49-F238E27FC236}">
                <a16:creationId xmlns="" xmlns:a16="http://schemas.microsoft.com/office/drawing/2014/main" id="{A1A7AD3F-1CA5-4B76-9747-23457E3531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2679" y="1970484"/>
            <a:ext cx="3031121" cy="2917031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5">
            <a:extLst>
              <a:ext uri="{FF2B5EF4-FFF2-40B4-BE49-F238E27FC236}">
                <a16:creationId xmlns="" xmlns:a16="http://schemas.microsoft.com/office/drawing/2014/main" id="{C4D8A349-1CB9-4719-944F-E3CD8832CE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970484"/>
            <a:ext cx="3031121" cy="291703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A1F08E-288A-4A74-9A24-BF8D5763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7F55CD0-7A61-4152-9023-0259C95C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78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6D4332-F0AC-4B52-BDD1-DE2FDD0F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59A006-A2BC-4D42-B9D0-3DFE57D87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175806-A6CB-4AA6-8398-F0149725A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BA29-2747-4441-A711-7B639E784FD2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32DAC1-AFF6-4E1E-9974-6B24A212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B1665E-B07D-4CE3-BFBD-4BAA75DF1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0D9B-FA0C-4FC5-A6D5-56B8065EC70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AFA385BA-BB58-4C3A-8CD0-11C20D45520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119" y="4630579"/>
            <a:ext cx="987638" cy="13839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41" t="61113" r="64444" b="20369"/>
          <a:stretch/>
        </p:blipFill>
        <p:spPr>
          <a:xfrm>
            <a:off x="568734" y="4245649"/>
            <a:ext cx="2471914" cy="17523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56" y="3895365"/>
            <a:ext cx="1114974" cy="147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266" y="3845085"/>
            <a:ext cx="14811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960" y="3991155"/>
            <a:ext cx="1045187" cy="144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1046C1A-C7EC-4B37-A4BA-41C50D52DCE0}"/>
              </a:ext>
            </a:extLst>
          </p:cNvPr>
          <p:cNvSpPr txBox="1"/>
          <p:nvPr/>
        </p:nvSpPr>
        <p:spPr>
          <a:xfrm>
            <a:off x="3331566" y="3991155"/>
            <a:ext cx="3051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572" y="3898732"/>
            <a:ext cx="944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EC5F825-215D-4DCE-8507-DBBC9DB0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62" y="1010863"/>
            <a:ext cx="8229676" cy="848192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начальная общеобразовательная   школа «Образовательный холдинг «Детство без границ»                                 имени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Н.В.Зиновьева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НЕПРЕРЫВНЫХ УЛУЧШЕНИЙ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бережливого мышления у детей дошкольного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                                                        посредством применения технологии бережливого производства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AC88C5A-D722-4204-A02E-2703AA70DDBF}"/>
              </a:ext>
            </a:extLst>
          </p:cNvPr>
          <p:cNvSpPr/>
          <p:nvPr/>
        </p:nvSpPr>
        <p:spPr>
          <a:xfrm>
            <a:off x="443366" y="2007331"/>
            <a:ext cx="2588326" cy="11379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менеджмент: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3 бережливых 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B038283-18F0-4AC6-9FF4-981ECE78EE58}"/>
              </a:ext>
            </a:extLst>
          </p:cNvPr>
          <p:cNvSpPr/>
          <p:nvPr/>
        </p:nvSpPr>
        <p:spPr>
          <a:xfrm>
            <a:off x="3427678" y="1996298"/>
            <a:ext cx="2601725" cy="11379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персонал: реализовано 2 бережливых 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BBDB137-EDAE-4D6E-91BC-B2C0B54974CE}"/>
              </a:ext>
            </a:extLst>
          </p:cNvPr>
          <p:cNvSpPr/>
          <p:nvPr/>
        </p:nvSpPr>
        <p:spPr>
          <a:xfrm>
            <a:off x="6382703" y="2011133"/>
            <a:ext cx="2607486" cy="11404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Бережливый родитель: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еализовано 2 бережливых проекта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2AB8E03A-3517-41DD-A5D0-F25C4D2DF25C}"/>
              </a:ext>
            </a:extLst>
          </p:cNvPr>
          <p:cNvSpPr/>
          <p:nvPr/>
        </p:nvSpPr>
        <p:spPr>
          <a:xfrm>
            <a:off x="9280829" y="1966659"/>
            <a:ext cx="2494327" cy="11461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Бережливая среда: реализован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бережливый 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2DB2C2-98E9-4A40-8AB3-89C298C7668E}"/>
              </a:ext>
            </a:extLst>
          </p:cNvPr>
          <p:cNvSpPr txBox="1"/>
          <p:nvPr/>
        </p:nvSpPr>
        <p:spPr>
          <a:xfrm>
            <a:off x="372994" y="3235163"/>
            <a:ext cx="2720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интегративных качеств 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реализации программы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3725DC-5DC9-43D2-A754-84AA9B803770}"/>
              </a:ext>
            </a:extLst>
          </p:cNvPr>
          <p:cNvSpPr txBox="1"/>
          <p:nvPr/>
        </p:nvSpPr>
        <p:spPr>
          <a:xfrm>
            <a:off x="3796006" y="3298913"/>
            <a:ext cx="1967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Тиражирование опыта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9464EF0-AE96-49DC-89D6-A1888E42D6B6}"/>
              </a:ext>
            </a:extLst>
          </p:cNvPr>
          <p:cNvSpPr txBox="1"/>
          <p:nvPr/>
        </p:nvSpPr>
        <p:spPr>
          <a:xfrm>
            <a:off x="6649290" y="3260310"/>
            <a:ext cx="21531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26E383-7F5E-4DD3-83D4-A2CE0F30CDE6}"/>
              </a:ext>
            </a:extLst>
          </p:cNvPr>
          <p:cNvSpPr txBox="1"/>
          <p:nvPr/>
        </p:nvSpPr>
        <p:spPr>
          <a:xfrm>
            <a:off x="9422290" y="3266108"/>
            <a:ext cx="2260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проекта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1046C1A-C7EC-4B37-A4BA-41C50D52DCE0}"/>
              </a:ext>
            </a:extLst>
          </p:cNvPr>
          <p:cNvSpPr txBox="1"/>
          <p:nvPr/>
        </p:nvSpPr>
        <p:spPr>
          <a:xfrm>
            <a:off x="9077738" y="3845085"/>
            <a:ext cx="294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79" t="117" b="-1"/>
          <a:stretch/>
        </p:blipFill>
        <p:spPr>
          <a:xfrm>
            <a:off x="249662" y="171428"/>
            <a:ext cx="1487867" cy="149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3NzYsMCkiPjx1c2UgeGxpbms6aHJlZj0iI3JiLTAiLz48L2c+CjxnIHRyYW5zZm9ybT0idHJhbnNsYXRlKDg3MywwKSI+PHVzZSB4bGluazpocmVmPSIjbC0wIi8+PC9nPgo8ZyB0cmFuc2Zvcm09InRyYW5zbGF0ZSgxNjQ5LDApIj48dXNlIHhsaW5rOmhyZWY9IiNyLTAiLz48L2c+CjxnIHRyYW5zZm9ybT0idHJhbnNsYXRlKDE3NDYsMCkiPjx1c2UgeGxpbms6aHJlZj0iI3JlY3QtMCIvPjwvZz4KPGcgdHJhbnNmb3JtPSJ0cmFuc2xhdGUoMTg0MywwKSI+PHVzZSB4bGluazpocmVmPSIjcmVjdC0wIi8+PC9nPgo8ZyB0cmFuc2Zvcm09InRyYW5zbGF0ZSgxOTQwLDApIj48dXNlIHhsaW5rOmhyZWY9IiNyZWN0LTAiLz48L2c+CjxnIHRyYW5zZm9ybT0idHJhbnNsYXRlKDIwMzcsMCkiPjx1c2UgeGxpbms6aHJlZj0iI3JlY3QtMCIvPjwvZz4KPGcgdHJhbnNmb3JtPSJ0cmFuc2xhdGUoMjEzNCwwKSI+PHVzZSB4bGluazpocmVmPSIjbGItMCIvPjwvZz4KPGcgdHJhbnNmb3JtPSJ0cmFuc2xhdGUoMjcxNiwwKSI+PHVzZSB4bGluazpocmVmPSIjci0wIi8+PC9nPgo8ZyB0cmFuc2Zvcm09InRyYW5zbGF0ZSgyODEzLDApIj48dXNlIHhsaW5rOmhyZWY9IiNyZWN0LTAiLz48L2c+CjxnIHRyYW5zZm9ybT0idHJhbnNsYXRlKDI5MTAsMCkiPjx1c2UgeGxpbms6aHJlZj0iI2wtMCIvPjwvZz4KPGcgdHJhbnNmb3JtPSJ0cmFuc2xhdGUoMzEwNCwwKSI+PHVzZSB4bGluazpocmVmPSIjYi0wIi8+PC9nPgo8ZyB0cmFuc2Zvcm09InRyYW5zbGF0ZSg3NzYsOTcpIj48dXNlIHhsaW5rOmhyZWY9IiNyZWN0LTAiLz48L2c+CjxnIHRyYW5zZm9ybT0idHJhbnNsYXRlKDk3MCw5NykiPjx1c2UgeGxpbms6aHJlZj0iI3JiLTAiLz48L2c+CjxnIHRyYW5zZm9ybT0idHJhbnNsYXRlKDEwNjcsOTcpIj48dXNlIHhsaW5rOmhyZWY9IiNyZWN0LTAiLz48L2c+CjxnIHRyYW5zZm9ybT0idHJhbnNsYXRlKDExNjQsOTcpIj48dXNlIHhsaW5rOmhyZWY9IiNsLTAiLz48L2c+CjxnIHRyYW5zZm9ybT0idHJhbnNsYXRlKDEzNTgsOTcpIj48dXNlIHhsaW5rOmhyZWY9IiNyLTAiLz48L2c+CjxnIHRyYW5zZm9ybT0idHJhbnNsYXRlKDE0NTUsOTcpIj48dXNlIHhsaW5rOmhyZWY9IiNyZWN0LTAiLz48L2c+CjxnIHRyYW5zZm9ybT0idHJhbnNsYXRlKDE1NTIsOTcpIj48dXNlIHhsaW5rOmhyZWY9IiNsLTAiLz48L2c+CjxnIHRyYW5zZm9ybT0idHJhbnNsYXRlKDE3NDYsOTcpIj48dXNlIHhsaW5rOmhyZWY9IiNyZWN0LTAiLz48L2c+CjxnIHRyYW5zZm9ybT0idHJhbnNsYXRlKDE4NDMsOTcpIj48dXNlIHhsaW5rOmhyZWY9IiNsdC0wIi8+PC9nPgo8ZyB0cmFuc2Zvcm09InRyYW5zbGF0ZSgyMDM3LDk3KSI+PHVzZSB4bGluazpocmVmPSIjcnQtMCIvPjwvZz4KPGcgdHJhbnNmb3JtPSJ0cmFuc2xhdGUoMjEzNCw5NykiPjx1c2UgeGxpbms6aHJlZj0iI2x0LTAiLz48L2c+CjxnIHRyYW5zZm9ybT0idHJhbnNsYXRlKDI1MjIsOTcpIj48dXNlIHhsaW5rOmhyZWY9IiNuX3JiLTAiLz48L2c+CjxnIHRyYW5zZm9ybT0idHJhbnNsYXRlKDI2MTksOTcpIj48dXNlIHhsaW5rOmhyZWY9IiNiLTAiLz48L2c+CjxnIHRyYW5zZm9ybT0idHJhbnNsYXRlKDI4MTMsOTcpIj48dXNlIHhsaW5rOmhyZWY9IiNyZWN0LTAiLz48L2c+CjxnIHRyYW5zZm9ybT0idHJhbnNsYXRlKDMxMDQsOTcpIj48dXNlIHhsaW5rOmhyZWY9IiN0LTAiLz48L2c+CjxnIHRyYW5zZm9ybT0idHJhbnNsYXRlKDc3NiwxOTQpIj48dXNlIHhsaW5rOmhyZWY9IiN0LTAiLz48L2c+CjxnIHRyYW5zZm9ybT0idHJhbnNsYXRlKDg3MywxOTQpIj48dXNlIHhsaW5rOmhyZWY9IiNuX3JiLTAiLz48L2c+CjxnIHRyYW5zZm9ybT0idHJhbnNsYXRlKDk3MCwxOTQpIj48dXNlIHhsaW5rOmhyZWY9IiNyZWN0LTAiLz48L2c+CjxnIHRyYW5zZm9ybT0idHJhbnNsYXRlKDExNjQsMTk0KSI+PHVzZSB4bGluazpocmVmPSIjbl9yYi0wIi8+PC9nPgo8ZyB0cmFuc2Zvcm09InRyYW5zbGF0ZSgxMjYxLDE5NCkiPjx1c2UgeGxpbms6aHJlZj0iI2ItMCIvPjwvZz4KPGcgdHJhbnNmb3JtPSJ0cmFuc2xhdGUoMTQ1NSwxOTQpIj48dXNlIHhsaW5rOmhyZWY9IiN0LTAiLz48L2c+CjxnIHRyYW5zZm9ybT0idHJhbnNsYXRlKDE3NDYsMTk0KSI+PHVzZSB4bGluazpocmVmPSIjcmVjdC0wIi8+PC9nPgo8ZyB0cmFuc2Zvcm09InRyYW5zbGF0ZSgyMjMxLDE5NCkiPjx1c2UgeGxpbms6aHJlZj0iI3JiLTAiLz48L2c+CjxnIHRyYW5zZm9ybT0idHJhbnNsYXRlKDIzMjgsMTk0KSI+PHVzZSB4bGluazpocmVmPSIjbC0wIi8+PC9nPgo8ZyB0cmFuc2Zvcm09InRyYW5zbGF0ZSgyNTIyLDE5NCkiPjx1c2UgeGxpbms6aHJlZj0iI3ItMCIvPjwvZz4KPGcgdHJhbnNmb3JtPSJ0cmFuc2xhdGUoMjYxOSwxOTQpIj48dXNlIHhsaW5rOmhyZWY9IiNsdC0wIi8+PC9nPgo8ZyB0cmFuc2Zvcm09InRyYW5zbGF0ZSgyODEzLDE5NCkiPjx1c2UgeGxpbms6aHJlZj0iI3J0LTAiLz48L2c+CjxnIHRyYW5zZm9ybT0idHJhbnNsYXRlKDI5MTAsMTk0KSI+PHVzZSB4bGluazpocmVmPSIjbC0wIi8+PC9nPgo8ZyB0cmFuc2Zvcm09InRyYW5zbGF0ZSg4NzMsMjkxKSI+PHVzZSB4bGluazpocmVmPSIjci0wIi8+PC9nPgo8ZyB0cmFuc2Zvcm09InRyYW5zbGF0ZSg5NzAsMjkxKSI+PHVzZSB4bGluazpocmVmPSIjcmVjdC0wIi8+PC9nPgo8ZyB0cmFuc2Zvcm09InRyYW5zbGF0ZSgxMTY0LDI5MSkiPjx1c2UgeGxpbms6aHJlZj0iI3JiLTAiLz48L2c+CjxnIHRyYW5zZm9ybT0idHJhbnNsYXRlKDEyNjEsMjkxKSI+PHVzZSB4bGluazpocmVmPSIjcmVjdC0wIi8+PC9nPgo8ZyB0cmFuc2Zvcm09InRyYW5zbGF0ZSgxNTUyLDI5MSkiPjx1c2UgeGxpbms6aHJlZj0iI2VtcHR5LTAiLz48L2c+CjxnIHRyYW5zZm9ybT0idHJhbnNsYXRlKDE3NDYsMjkxKSI+PHVzZSB4bGluazpocmVmPSIjcnQtMCIvPjwvZz4KPGcgdHJhbnNmb3JtPSJ0cmFuc2xhdGUoMTg0MywyOTEpIj48dXNlIHhsaW5rOmhyZWY9IiNyZWN0LTAiLz48L2c+CjxnIHRyYW5zZm9ybT0idHJhbnNsYXRlKDE5NDAsMjkxKSI+PHVzZSB4bGluazpocmVmPSIjbGItMCIvPjwvZz4KPGcgdHJhbnNmb3JtPSJ0cmFuc2xhdGUoMjIzMSwyOTEpIj48dXNlIHhsaW5rOmhyZWY9IiNyZWN0LTAiLz48L2c+CjxnIHRyYW5zZm9ybT0idHJhbnNsYXRlKDI3MTYsMjkxKSI+PHVzZSB4bGluazpocmVmPSIjZW1wdHktMCIvPjwvZz4KPGcgdHJhbnNmb3JtPSJ0cmFuc2xhdGUoOTcwLDM4OCkiPjx1c2UgeGxpbms6aHJlZj0iI3QtMCIvPjwvZz4KPGcgdHJhbnNmb3JtPSJ0cmFuc2xhdGUoMTE2NCwzODgpIj48dXNlIHhsaW5rOmhyZWY9IiNydC0wIi8+PC9nPgo8ZyB0cmFuc2Zvcm09InRyYW5zbGF0ZSgxMjYxLDM4OCkiPjx1c2UgeGxpbms6aHJlZj0iI2x0LTAiLz48L2c+CjxnIHRyYW5zZm9ybT0idHJhbnNsYXRlKDE0NTUsMzg4KSI+PHVzZSB4bGluazpocmVmPSIjZW1wdHktMCIvPjwvZz4KPGcgdHJhbnNmb3JtPSJ0cmFuc2xhdGUoMTg0MywzODgpIj48dXNlIHhsaW5rOmhyZWY9IiNyZWN0LTAiLz48L2c+CjxnIHRyYW5zZm9ybT0idHJhbnNsYXRlKDE5NDAsMzg4KSI+PHVzZSB4bGluazpocmVmPSIjcmVjdC0wIi8+PC9nPgo8ZyB0cmFuc2Zvcm09InRyYW5zbGF0ZSgyMTM0LDM4OCkiPjx1c2UgeGxpbms6aHJlZj0iI25fcmItMCIvPjwvZz4KPGcgdHJhbnNmb3JtPSJ0cmFuc2xhdGUoMjIzMSwzODgpIj48dXNlIHhsaW5rOmhyZWY9IiNyZWN0LTAiLz48L2c+CjxnIHRyYW5zZm9ybT0idHJhbnNsYXRlKDIzMjgsMzg4KSI+PHVzZSB4bGluazpocmVmPSIjbGItMCIvPjwvZz4KPGcgdHJhbnNmb3JtPSJ0cmFuc2xhdGUoMjUyMiwzODgpIj48dXNlIHhsaW5rOmhyZWY9IiNiLTAiLz48L2c+CjxnIHRyYW5zZm9ybT0idHJhbnNsYXRlKDI5MTAsMzg4KSI+PHVzZSB4bGluazpocmVmPSIjci0wIi8+PC9nPgo8ZyB0cmFuc2Zvcm09InRyYW5zbGF0ZSgzMDA3LDM4OCkiPjx1c2UgeGxpbms6aHJlZj0iI3JlY3QtMCIvPjwvZz4KPGcgdHJhbnNmb3JtPSJ0cmFuc2xhdGUoMzEwNCwzODgpIj48dXNlIHhsaW5rOmhyZWY9IiNsLTAiLz48L2c+CjxnIHRyYW5zZm9ybT0idHJhbnNsYXRlKDc3Niw0ODUpIj48dXNlIHhsaW5rOmhyZWY9IiNiLTAiLz48L2c+CjxnIHRyYW5zZm9ybT0idHJhbnNsYXRlKDEwNjcsNDg1KSI+PHVzZSB4bGluazpocmVmPSIjZW1wdHktMCIvPjwvZz4KPGcgdHJhbnNmb3JtPSJ0cmFuc2xhdGUoMTM1OCw0ODUpIj48dXNlIHhsaW5rOmhyZWY9IiNiLTAiLz48L2c+CjxnIHRyYW5zZm9ybT0idHJhbnNsYXRlKDE1NTIsNDg1KSI+PHVzZSB4bGluazpocmVmPSIjcmItMCIvPjwvZz4KPGcgdHJhbnNmb3JtPSJ0cmFuc2xhdGUoMTY0OSw0ODUpIj48dXNlIHhsaW5rOmhyZWY9IiNsLTAiLz48L2c+CjxnIHRyYW5zZm9ybT0idHJhbnNsYXRlKDE4NDMsNDg1KSI+PHVzZSB4bGluazpocmVmPSIjcnQtMCIvPjwvZz4KPGcgdHJhbnNmb3JtPSJ0cmFuc2xhdGUoMTk0MCw0ODUpIj48dXNlIHhsaW5rOmhyZWY9IiNyZWN0LTAiLz48L2c+CjxnIHRyYW5zZm9ybT0idHJhbnNsYXRlKDIxMzQsNDg1KSI+PHVzZSB4bGluazpocmVmPSIjcmItMCIvPjwvZz4KPGcgdHJhbnNmb3JtPSJ0cmFuc2xhdGUoMjIzMSw0ODUpIj48dXNlIHhsaW5rOmhyZWY9IiNyZWN0LTAiLz48L2c+CjxnIHRyYW5zZm9ybT0idHJhbnNsYXRlKDIzMjgsNDg1KSI+PHVzZSB4bGluazpocmVmPSIjcmVjdC0wIi8+PC9nPgo8ZyB0cmFuc2Zvcm09InRyYW5zbGF0ZSgyNTIyLDQ4NSkiPjx1c2UgeGxpbms6aHJlZj0iI3JlY3QtMCIvPjwvZz4KPGcgdHJhbnNmb3JtPSJ0cmFuc2xhdGUoMjYxOSw0ODUpIj48dXNlIHhsaW5rOmhyZWY9IiNyZWN0LTAiLz48L2c+CjxnIHRyYW5zZm9ybT0idHJhbnNsYXRlKDI3MTYsNDg1KSI+PHVzZSB4bGluazpocmVmPSIjbGItMCIvPjwvZz4KPGcgdHJhbnNmb3JtPSJ0cmFuc2xhdGUoNzc2LDU4MikiPjx1c2UgeGxpbms6aHJlZj0iI3JlY3QtMCIvPjwvZz4KPGcgdHJhbnNmb3JtPSJ0cmFuc2xhdGUoOTcwLDU4MikiPjx1c2UgeGxpbms6aHJlZj0iI2VtcHR5LTAiLz48L2c+CjxnIHRyYW5zZm9ybT0idHJhbnNsYXRlKDExNjQsNTgyKSI+PHVzZSB4bGluazpocmVmPSIjZW1wdHktMCIvPjwvZz4KPGcgdHJhbnNmb3JtPSJ0cmFuc2xhdGUoMTM1OCw1ODIpIj48dXNlIHhsaW5rOmhyZWY9IiN0LTAiLz48L2c+CjxnIHRyYW5zZm9ybT0idHJhbnNsYXRlKDE1NTIsNTgyKSI+PHVzZSB4bGluazpocmVmPSIjdC0wIi8+PC9nPgo8ZyB0cmFuc2Zvcm09InRyYW5zbGF0ZSgxNzQ2LDU4MikiPjx1c2UgeGxpbms6aHJlZj0iI2VtcHR5LTAiLz48L2c+CjxnIHRyYW5zZm9ybT0idHJhbnNsYXRlKDE5NDAsNTgyKSI+PHVzZSB4bGluazpocmVmPSIjcmVjdC0wIi8+PC9nPgo8ZyB0cmFuc2Zvcm09InRyYW5zbGF0ZSgyMDM3LDU4MikiPjx1c2UgeGxpbms6aHJlZj0iI25fcmItMCIvPjwvZz4KPGcgdHJhbnNmb3JtPSJ0cmFuc2xhdGUoMjEzNCw1ODIpIj48dXNlIHhsaW5rOmhyZWY9IiNyZWN0LTAiLz48L2c+CjxnIHRyYW5zZm9ybT0idHJhbnNsYXRlKDIzMjgsNTgyKSI+PHVzZSB4bGluazpocmVmPSIjcmVjdC0wIi8+PC9nPgo8ZyB0cmFuc2Zvcm09InRyYW5zbGF0ZSgyNTIyLDU4MikiPjx1c2UgeGxpbms6aHJlZj0iI3JlY3QtMCIvPjwvZz4KPGcgdHJhbnNmb3JtPSJ0cmFuc2xhdGUoMjcxNiw1ODIpIj48dXNlIHhsaW5rOmhyZWY9IiNyZWN0LTAiLz48L2c+CjxnIHRyYW5zZm9ybT0idHJhbnNsYXRlKDI5MTAsNTgyKSI+PHVzZSB4bGluazpocmVmPSIjZW1wdHktMCIvPjwvZz4KPGcgdHJhbnNmb3JtPSJ0cmFuc2xhdGUoMzAwNyw1ODIpIj48dXNlIHhsaW5rOmhyZWY9IiNuX3JiLTAiLz48L2c+CjxnIHRyYW5zZm9ybT0idHJhbnNsYXRlKDMxMDQsNTgyKSI+PHVzZSB4bGluazpocmVmPSIjYi0wIi8+PC9nPgo8ZyB0cmFuc2Zvcm09InRyYW5zbGF0ZSg3NzYsNjc5KSI+PHVzZSB4bGluazpocmVmPSIjcmVjdC0wIi8+PC9nPgo8ZyB0cmFuc2Zvcm09InRyYW5zbGF0ZSg4NzMsNjc5KSI+PHVzZSB4bGluazpocmVmPSIjbC0wIi8+PC9nPgo8ZyB0cmFuc2Zvcm09InRyYW5zbGF0ZSgxOTQwLDY3OSkiPjx1c2UgeGxpbms6aHJlZj0iI3J0LTAiLz48L2c+CjxnIHRyYW5zZm9ybT0idHJhbnNsYXRlKDIwMzcsNjc5KSI+PHVzZSB4bGluazpocmVmPSIjcmVjdC0wIi8+PC9nPgo8ZyB0cmFuc2Zvcm09InRyYW5zbGF0ZSgyMTM0LDY3OSkiPjx1c2UgeGxpbms6aHJlZj0iI3JlY3QtMCIvPjwvZz4KPGcgdHJhbnNmb3JtPSJ0cmFuc2xhdGUoMjIzMSw2NzkpIj48dXNlIHhsaW5rOmhyZWY9IiNyZWN0LTAiLz48L2c+CjxnIHRyYW5zZm9ybT0idHJhbnNsYXRlKDIzMjgsNjc5KSI+PHVzZSB4bGluazpocmVmPSIjbHQtMCIvPjwvZz4KPGcgdHJhbnNmb3JtPSJ0cmFuc2xhdGUoMjQyNSw2NzkpIj48dXNlIHhsaW5rOmhyZWY9IiNuX3JiLTAiLz48L2c+CjxnIHRyYW5zZm9ybT0idHJhbnNsYXRlKDI1MjIsNjc5KSI+PHVzZSB4bGluazpocmVmPSIjcmVjdC0wIi8+PC9nPgo8ZyB0cmFuc2Zvcm09InRyYW5zbGF0ZSgyNjE5LDY3OSkiPjx1c2UgeGxpbms6aHJlZj0iI3JlY3QtMCIvPjwvZz4KPGcgdHJhbnNmb3JtPSJ0cmFuc2xhdGUoMjcxNiw2NzkpIj48dXNlIHhsaW5rOmhyZWY9IiNsdC0wIi8+PC9nPgo8ZyB0cmFuc2Zvcm09InRyYW5zbGF0ZSgzMDA3LDY3OSkiPjx1c2UgeGxpbms6aHJlZj0iI3JiLTAiLz48L2c+CjxnIHRyYW5zZm9ybT0idHJhbnNsYXRlKDMxMDQsNjc5KSI+PHVzZSB4bGluazpocmVmPSIjbHQtMCIvPjwvZz4KPGcgdHJhbnNmb3JtPSJ0cmFuc2xhdGUoMTk0LDc3NikiPjx1c2UgeGxpbms6aHJlZj0iI3ItMCIvPjwvZz4KPGcgdHJhbnNmb3JtPSJ0cmFuc2xhdGUoMjkxLDc3NikiPjx1c2UgeGxpbms6aHJlZj0iI3JlY3QtMCIvPjwvZz4KPGcgdHJhbnNmb3JtPSJ0cmFuc2xhdGUoMzg4LDc3NikiPjx1c2UgeGxpbms6aHJlZj0iI2xiLTAiLz48L2c+CjxnIHRyYW5zZm9ybT0idHJhbnNsYXRlKDU4Miw3NzYpIj48dXNlIHhsaW5rOmhyZWY9IiNlbXB0eS0wIi8+PC9nPgo8ZyB0cmFuc2Zvcm09InRyYW5zbGF0ZSg2NzksNzc2KSI+PHVzZSB4bGluazpocmVmPSIjbl9yYi0wIi8+PC9nPgo8ZyB0cmFuc2Zvcm09InRyYW5zbGF0ZSg3NzYsNzc2KSI+PHVzZSB4bGluazpocmVmPSIjcmVjdC0wIi8+PC9nPgo8ZyB0cmFuc2Zvcm09InRyYW5zbGF0ZSg5NzAsNzc2KSI+PHVzZSB4bGluazpocmVmPSIjcmItMCIvPjwvZz4KPGcgdHJhbnNmb3JtPSJ0cmFuc2xhdGUoMTA2Nyw3NzYpIj48dXNlIHhsaW5rOmhyZWY9IiNyZWN0LTAiLz48L2c+CjxnIHRyYW5zZm9ybT0idHJhbnNsYXRlKDExNjQsNzc2KSI+PHVzZSB4bGluazpocmVmPSIjbC0wIi8+PC9nPgo8ZyB0cmFuc2Zvcm09InRyYW5zbGF0ZSgxMjYxLDc3NikiPjx1c2UgeGxpbms6aHJlZj0iI25fcmItMCIvPjwvZz4KPGcgdHJhbnNmb3JtPSJ0cmFuc2xhdGUoMTM1OCw3NzYpIj48dXNlIHhsaW5rOmhyZWY9IiNiLTAiLz48L2c+CjxnIHRyYW5zZm9ybT0idHJhbnNsYXRlKDE2NDksNzc2KSI+PHVzZSB4bGluazpocmVmPSIjZW1wdHktMCIvPjwvZz4KPGcgdHJhbnNmb3JtPSJ0cmFuc2xhdGUoMjAzNyw3NzYpIj48dXNlIHhsaW5rOmhyZWY9IiNyZWN0LTAiLz48L2c+CjxnIHRyYW5zZm9ybT0idHJhbnNsYXRlKDIxMzQsNzc2KSI+PHVzZSB4bGluazpocmVmPSIjcmVjdC0wIi8+PC9nPgo8ZyB0cmFuc2Zvcm09InRyYW5zbGF0ZSgyMjMxLDc3NikiPjx1c2UgeGxpbms6aHJlZj0iI2x0LTAiLz48L2c+CjxnIHRyYW5zZm9ybT0idHJhbnNsYXRlKDI0MjUsNzc2KSI+PHVzZSB4bGluazpocmVmPSIjci0wIi8+PC9nPgo8ZyB0cmFuc2Zvcm09InRyYW5zbGF0ZSgyNTIyLDc3NikiPjx1c2UgeGxpbms6aHJlZj0iI3JlY3QtMCIvPjwvZz4KPGcgdHJhbnNmb3JtPSJ0cmFuc2xhdGUoMjYxOSw3NzYpIj48dXNlIHhsaW5rOmhyZWY9IiNsdC0wIi8+PC9nPgo8ZyB0cmFuc2Zvcm09InRyYW5zbGF0ZSgyNzE2LDc3NikiPjx1c2UgeGxpbms6aHJlZj0iI25fcmItMCIvPjwvZz4KPGcgdHJhbnNmb3JtPSJ0cmFuc2xhdGUoMjgxMyw3NzYpIj48dXNlIHhsaW5rOmhyZWY9IiNiLTAiLz48L2c+CjxnIHRyYW5zZm9ybT0idHJhbnNsYXRlKDMwMDcsNzc2KSI+PHVzZSB4bGluazpocmVmPSIjcmVjdC0wIi8+PC9nPgo8ZyB0cmFuc2Zvcm09InRyYW5zbGF0ZSgzMjAxLDc3NikiPjx1c2UgeGxpbms6aHJlZj0iI3ItMCIvPjwvZz4KPGcgdHJhbnNmb3JtPSJ0cmFuc2xhdGUoMzI5OCw3NzYpIj48dXNlIHhsaW5rOmhyZWY9IiNyZWN0LTAiLz48L2c+CjxnIHRyYW5zZm9ybT0idHJhbnNsYXRlKDMzOTUsNzc2KSI+PHVzZSB4bGluazpocmVmPSIjbC0wIi8+PC9nPgo8ZyB0cmFuc2Zvcm09InRyYW5zbGF0ZSgzNjg2LDc3NikiPjx1c2UgeGxpbms6aHJlZj0iI3JiLTAiLz48L2c+CjxnIHRyYW5zZm9ybT0idHJhbnNsYXRlKDM3ODMsNzc2KSI+PHVzZSB4bGluazpocmVmPSIjcmVjdC0wIi8+PC9nPgo8ZyB0cmFuc2Zvcm09InRyYW5zbGF0ZSgzODgwLDc3NikiPjx1c2UgeGxpbms6aHJlZj0iI2xiLTAiLz48L2c+CjxnIHRyYW5zZm9ybT0idHJhbnNsYXRlKDAsODczKSI+PHVzZSB4bGluazpocmVmPSIjci0wIi8+PC9nPgo8ZyB0cmFuc2Zvcm09InRyYW5zbGF0ZSg5Nyw4NzMpIj48dXNlIHhsaW5rOmhyZWY9IiNsLTAiLz48L2c+CjxnIHRyYW5zZm9ybT0idHJhbnNsYXRlKDM4OCw4NzMpIj48dXNlIHhsaW5rOmhyZWY9IiNyZWN0LTAiLz48L2c+CjxnIHRyYW5zZm9ybT0idHJhbnNsYXRlKDY3OSw4NzMpIj48dXNlIHhsaW5rOmhyZWY9IiNyLTAiLz48L2c+CjxnIHRyYW5zZm9ybT0idHJhbnNsYXRlKDc3Niw4NzMpIj48dXNlIHhsaW5rOmhyZWY9IiNyZWN0LTAiLz48L2c+CjxnIHRyYW5zZm9ybT0idHJhbnNsYXRlKDg3Myw4NzMpIj48dXNlIHhsaW5rOmhyZWY9IiNuX3JiLTAiLz48L2c+CjxnIHRyYW5zZm9ybT0idHJhbnNsYXRlKDk3MCw4NzMpIj48dXNlIHhsaW5rOmhyZWY9IiNyZWN0LTAiLz48L2c+CjxnIHRyYW5zZm9ybT0idHJhbnNsYXRlKDEyNjEsODczKSI+PHVzZSB4bGluazpocmVmPSIjcmItMCIvPjwvZz4KPGcgdHJhbnNmb3JtPSJ0cmFuc2xhdGUoMTM1OCw4NzMpIj48dXNlIHhsaW5rOmhyZWY9IiNyZWN0LTAiLz48L2c+CjxnIHRyYW5zZm9ybT0idHJhbnNsYXRlKDE0NTUsODczKSI+PHVzZSB4bGluazpocmVmPSIjbC0wIi8+PC9nPgo8ZyB0cmFuc2Zvcm09InRyYW5zbGF0ZSgxNzQ2LDg3MykiPjx1c2UgeGxpbms6aHJlZj0iI2VtcHR5LTAiLz48L2c+CjxnIHRyYW5zZm9ybT0idHJhbnNsYXRlKDE5NDAsODczKSI+PHVzZSB4bGluazpocmVmPSIjci0wIi8+PC9nPgo8ZyB0cmFuc2Zvcm09InRyYW5zbGF0ZSgyMDM3LDg3MykiPjx1c2UgeGxpbms6aHJlZj0iI3JlY3QtMCIvPjwvZz4KPGcgdHJhbnNmb3JtPSJ0cmFuc2xhdGUoMjEzNCw4NzMpIj48dXNlIHhsaW5rOmhyZWY9IiNsdC0wIi8+PC9nPgo8ZyB0cmFuc2Zvcm09InRyYW5zbGF0ZSgyMzI4LDg3MykiPjx1c2UgeGxpbms6aHJlZj0iI2ItMCIvPjwvZz4KPGcgdHJhbnNmb3JtPSJ0cmFuc2xhdGUoMjcxNiw4NzMpIj48dXNlIHhsaW5rOmhyZWY9IiNyLTAiLz48L2c+CjxnIHRyYW5zZm9ybT0idHJhbnNsYXRlKDI4MTMsODczKSI+PHVzZSB4bGluazpocmVmPSIjbHQtMCIvPjwvZz4KPGcgdHJhbnNmb3JtPSJ0cmFuc2xhdGUoMzAwNyw4NzMpIj48dXNlIHhsaW5rOmhyZWY9IiNydC0wIi8+PC9nPgo8ZyB0cmFuc2Zvcm09InRyYW5zbGF0ZSgzMTA0LDg3MykiPjx1c2UgeGxpbms6aHJlZj0iI2wtMCIvPjwvZz4KPGcgdHJhbnNmb3JtPSJ0cmFuc2xhdGUoMzI5OCw4NzMpIj48dXNlIHhsaW5rOmhyZWY9IiNyZWN0LTAiLz48L2c+CjxnIHRyYW5zZm9ybT0idHJhbnNsYXRlKDM0OTIsODczKSI+PHVzZSB4bGluazpocmVmPSIjYi0wIi8+PC9nPgo8ZyB0cmFuc2Zvcm09InRyYW5zbGF0ZSgzNjg2LDg3MykiPjx1c2UgeGxpbms6aHJlZj0iI3J0LTAiLz48L2c+CjxnIHRyYW5zZm9ybT0idHJhbnNsYXRlKDM3ODMsODczKSI+PHVzZSB4bGluazpocmVmPSIjcmVjdC0wIi8+PC9nPgo8ZyB0cmFuc2Zvcm09InRyYW5zbGF0ZSgzODgwLDg3MykiPjx1c2UgeGxpbms6aHJlZj0iI2x0LTAiLz48L2c+CjxnIHRyYW5zZm9ybT0idHJhbnNsYXRlKDE5NCw5NzApIj48dXNlIHhsaW5rOmhyZWY9IiNuX3JiLTAiLz48L2c+CjxnIHRyYW5zZm9ybT0idHJhbnNsYXRlKDI5MSw5NzApIj48dXNlIHhsaW5rOmhyZWY9IiNyYi0wIi8+PC9nPgo8ZyB0cmFuc2Zvcm09InRyYW5zbGF0ZSgzODgsOTcwKSI+PHVzZSB4bGluazpocmVmPSIjcmVjdC0wIi8+PC9nPgo8ZyB0cmFuc2Zvcm09InRyYW5zbGF0ZSg0ODUsOTcwKSI+PHVzZSB4bGluazpocmVmPSIjcmVjdC0wIi8+PC9nPgo8ZyB0cmFuc2Zvcm09InRyYW5zbGF0ZSg1ODIsOTcwKSI+PHVzZSB4bGluazpocmVmPSIjbC0wIi8+PC9nPgo8ZyB0cmFuc2Zvcm09InRyYW5zbGF0ZSg3NzYsOTcwKSI+PHVzZSB4bGluazpocmVmPSIjcmVjdC0wIi8+PC9nPgo8ZyB0cmFuc2Zvcm09InRyYW5zbGF0ZSg4NzMsOTcwKSI+PHVzZSB4bGluazpocmVmPSIjcmVjdC0wIi8+PC9nPgo8ZyB0cmFuc2Zvcm09InRyYW5zbGF0ZSg5NzAsOTcwKSI+PHVzZSB4bGluazpocmVmPSIjcmVjdC0wIi8+PC9nPgo8ZyB0cmFuc2Zvcm09InRyYW5zbGF0ZSgxMDY3LDk3MCkiPjx1c2UgeGxpbms6aHJlZj0iI2wtMCIvPjwvZz4KPGcgdHJhbnNmb3JtPSJ0cmFuc2xhdGUoMTI2MSw5NzApIj48dXNlIHhsaW5rOmhyZWY9IiNyZWN0LTAiLz48L2c+CjxnIHRyYW5zZm9ybT0idHJhbnNsYXRlKDE1NTIsOTcwKSI+PHVzZSB4bGluazpocmVmPSIjbl9yYi0wIi8+PC9nPgo8ZyB0cmFuc2Zvcm09InRyYW5zbGF0ZSgxNjQ5LDk3MCkiPjx1c2UgeGxpbms6aHJlZj0iI2ItMCIvPjwvZz4KPGcgdHJhbnNmb3JtPSJ0cmFuc2xhdGUoMjAzNyw5NzApIj48dXNlIHhsaW5rOmhyZWY9IiN0LTAiLz48L2c+CjxnIHRyYW5zZm9ybT0idHJhbnNsYXRlKDIyMzEsOTcwKSI+PHVzZSB4bGluazpocmVmPSIjbl9yYi0wIi8+PC9nPgo8ZyB0cmFuc2Zvcm09InRyYW5zbGF0ZSgyMzI4LDk3MCkiPjx1c2UgeGxpbms6aHJlZj0iI3JlY3QtMCIvPjwvZz4KPGcgdHJhbnNmb3JtPSJ0cmFuc2xhdGUoMjQyNSw5NzApIj48dXNlIHhsaW5rOmhyZWY9IiNyZWN0LTAiLz48L2c+CjxnIHRyYW5zZm9ybT0idHJhbnNsYXRlKDI1MjIsOTcwKSI+PHVzZSB4bGluazpocmVmPSIjcmVjdC0wIi8+PC9nPgo8ZyB0cmFuc2Zvcm09InRyYW5zbGF0ZSgyNjE5LDk3MCkiPjx1c2UgeGxpbms6aHJlZj0iI2wtMCIvPjwvZz4KPGcgdHJhbnNmb3JtPSJ0cmFuc2xhdGUoMjkxMCw5NzApIj48dXNlIHhsaW5rOmhyZWY9IiNlbXB0eS0wIi8+PC9nPgo8ZyB0cmFuc2Zvcm09InRyYW5zbGF0ZSgzMjAxLDk3MCkiPjx1c2UgeGxpbms6aHJlZj0iI25fcmItMCIvPjwvZz4KPGcgdHJhbnNmb3JtPSJ0cmFuc2xhdGUoMzI5OCw5NzApIj48dXNlIHhsaW5rOmhyZWY9IiNyZWN0LTAiLz48L2c+CjxnIHRyYW5zZm9ybT0idHJhbnNsYXRlKDMzOTUsOTcwKSI+PHVzZSB4bGluazpocmVmPSIjbl9yYi0wIi8+PC9nPgo8ZyB0cmFuc2Zvcm09InRyYW5zbGF0ZSgzNDkyLDk3MCkiPjx1c2UgeGxpbms6aHJlZj0iI3JlY3QtMCIvPjwvZz4KPGcgdHJhbnNmb3JtPSJ0cmFuc2xhdGUoMCwxMDY3KSI+PHVzZSB4bGluazpocmVmPSIjci0wIi8+PC9nPgo8ZyB0cmFuc2Zvcm09InRyYW5zbGF0ZSg5NywxMDY3KSI+PHVzZSB4bGluazpocmVmPSIjcmVjdC0wIi8+PC9nPgo8ZyB0cmFuc2Zvcm09InRyYW5zbGF0ZSgxOTQsMTA2NykiPjx1c2UgeGxpbms6aHJlZj0iI3JlY3QtMCIvPjwvZz4KPGcgdHJhbnNmb3JtPSJ0cmFuc2xhdGUoMjkxLDEwNjcpIj48dXNlIHhsaW5rOmhyZWY9IiNyZWN0LTAiLz48L2c+CjxnIHRyYW5zZm9ybT0idHJhbnNsYXRlKDU4MiwxMDY3KSI+PHVzZSB4bGluazpocmVmPSIjbl9yYi0wIi8+PC9nPgo8ZyB0cmFuc2Zvcm09InRyYW5zbGF0ZSg2NzksMTA2NykiPjx1c2UgeGxpbms6aHJlZj0iI3JiLTAiLz48L2c+CjxnIHRyYW5zZm9ybT0idHJhbnNsYXRlKDc3NiwxMDY3KSI+PHVzZSB4bGluazpocmVmPSIjcmVjdC0wIi8+PC9nPgo8ZyB0cmFuc2Zvcm09InRyYW5zbGF0ZSgxMjYxLDEwNjcpIj48dXNlIHhsaW5rOmhyZWY9IiNydC0wIi8+PC9nPgo8ZyB0cmFuc2Zvcm09InRyYW5zbGF0ZSgxMzU4LDEwNjcpIj48dXNlIHhsaW5rOmhyZWY9IiNsLTAiLz48L2c+CjxnIHRyYW5zZm9ybT0idHJhbnNsYXRlKDE1NTIsMTA2NykiPjx1c2UgeGxpbms6aHJlZj0iI3ItMCIvPjwvZz4KPGcgdHJhbnNmb3JtPSJ0cmFuc2xhdGUoMTY0OSwxMDY3KSI+PHVzZSB4bGluazpocmVmPSIjcmVjdC0wIi8+PC9nPgo8ZyB0cmFuc2Zvcm09InRyYW5zbGF0ZSgxNzQ2LDEwNjcpIj48dXNlIHhsaW5rOmhyZWY9IiNyZWN0LTAiLz48L2c+CjxnIHRyYW5zZm9ybT0idHJhbnNsYXRlKDE4NDMsMTA2NykiPjx1c2UgeGxpbms6aHJlZj0iI2wtMCIvPjwvZz4KPGcgdHJhbnNmb3JtPSJ0cmFuc2xhdGUoMjAzNywxMDY3KSI+PHVzZSB4bGluazpocmVmPSIjbl9yYi0wIi8+PC9nPgo8ZyB0cmFuc2Zvcm09InRyYW5zbGF0ZSgyMTM0LDEwNjcpIj48dXNlIHhsaW5rOmhyZWY9IiNyYi0wIi8+PC9nPgo8ZyB0cmFuc2Zvcm09InRyYW5zbGF0ZSgyMjMxLDEwNjcpIj48dXNlIHhsaW5rOmhyZWY9IiNyZWN0LTAiLz48L2c+CjxnIHRyYW5zZm9ybT0idHJhbnNsYXRlKDIzMjgsMTA2NykiPjx1c2UgeGxpbms6aHJlZj0iI3JlY3QtMCIvPjwvZz4KPGcgdHJhbnNmb3JtPSJ0cmFuc2xhdGUoMjQyNSwxMDY3KSI+PHVzZSB4bGluazpocmVmPSIjcmVjdC0wIi8+PC9nPgo8ZyB0cmFuc2Zvcm09InRyYW5zbGF0ZSgyNTIyLDEwNjcpIj48dXNlIHhsaW5rOmhyZWY9IiNsdC0wIi8+PC9nPgo8ZyB0cmFuc2Zvcm09InRyYW5zbGF0ZSgyNzE2LDEwNjcpIj48dXNlIHhsaW5rOmhyZWY9IiNlbXB0eS0wIi8+PC9nPgo8ZyB0cmFuc2Zvcm09InRyYW5zbGF0ZSgzMTA0LDEwNjcpIj48dXNlIHhsaW5rOmhyZWY9IiNyYi0wIi8+PC9nPgo8ZyB0cmFuc2Zvcm09InRyYW5zbGF0ZSgzMjAxLDEwNjcpIj48dXNlIHhsaW5rOmhyZWY9IiNyZWN0LTAiLz48L2c+CjxnIHRyYW5zZm9ybT0idHJhbnNsYXRlKDMyOTgsMTA2NykiPjx1c2UgeGxpbms6aHJlZj0iI3JlY3QtMCIvPjwvZz4KPGcgdHJhbnNmb3JtPSJ0cmFuc2xhdGUoMzM5NSwxMDY3KSI+PHVzZSB4bGluazpocmVmPSIjcmVjdC0wIi8+PC9nPgo8ZyB0cmFuc2Zvcm09InRyYW5zbGF0ZSgzNDkyLDEwNjcpIj48dXNlIHhsaW5rOmhyZWY9IiNyZWN0LTAiLz48L2c+CjxnIHRyYW5zZm9ybT0idHJhbnNsYXRlKDM1ODksMTA2NykiPjx1c2UgeGxpbms6aHJlZj0iI2xiLTAiLz48L2c+CjxnIHRyYW5zZm9ybT0idHJhbnNsYXRlKDM3ODMsMTA2NykiPjx1c2UgeGxpbms6aHJlZj0iI25fcmItMCIvPjwvZz4KPGcgdHJhbnNmb3JtPSJ0cmFuc2xhdGUoMzg4MCwxMDY3KSI+PHVzZSB4bGluazpocmVmPSIjYi0wIi8+PC9nPgo8ZyB0cmFuc2Zvcm09InRyYW5zbGF0ZSg5NywxMTY0KSI+PHVzZSB4bGluazpocmVmPSIjcnQtMCIvPjwvZz4KPGcgdHJhbnNmb3JtPSJ0cmFuc2xhdGUoMTk0LDExNjQpIj48dXNlIHhsaW5rOmhyZWY9IiNyZWN0LTAiLz48L2c+CjxnIHRyYW5zZm9ybT0idHJhbnNsYXRlKDI5MSwxMTY0KSI+PHVzZSB4bGluazpocmVmPSIjbHQtMCIvPjwvZz4KPGcgdHJhbnNmb3JtPSJ0cmFuc2xhdGUoNDg1LDExNjQpIj48dXNlIHhsaW5rOmhyZWY9IiNyLTAiLz48L2c+CjxnIHRyYW5zZm9ybT0idHJhbnNsYXRlKDU4MiwxMTY0KSI+PHVzZSB4bGluazpocmVmPSIjcmVjdC0wIi8+PC9nPgo8ZyB0cmFuc2Zvcm09InRyYW5zbGF0ZSg2NzksMTE2NCkiPjx1c2UgeGxpbms6aHJlZj0iI3JlY3QtMCIvPjwvZz4KPGcgdHJhbnNmb3JtPSJ0cmFuc2xhdGUoNzc2LDExNjQpIj48dXNlIHhsaW5rOmhyZWY9IiNsdC0wIi8+PC9nPgo8ZyB0cmFuc2Zvcm09InRyYW5zbGF0ZSg5NzAsMTE2NCkiPjx1c2UgeGxpbms6aHJlZj0iI2VtcHR5LTAiLz48L2c+CjxnIHRyYW5zZm9ybT0idHJhbnNsYXRlKDEwNjcsMTE2NCkiPjx1c2UgeGxpbms6aHJlZj0iI25fcmItMCIvPjwvZz4KPGcgdHJhbnNmb3JtPSJ0cmFuc2xhdGUoMTE2NCwxMTY0KSI+PHVzZSB4bGluazpocmVmPSIjYi0wIi8+PC9nPgo8ZyB0cmFuc2Zvcm09InRyYW5zbGF0ZSgxNzQ2LDExNjQpIj48dXNlIHhsaW5rOmhyZWY9IiNyZWN0LTAiLz48L2c+CjxnIHRyYW5zZm9ybT0idHJhbnNsYXRlKDE5NDAsMTE2NCkiPjx1c2UgeGxpbms6aHJlZj0iI25fcmItMCIvPjwvZz4KPGcgdHJhbnNmb3JtPSJ0cmFuc2xhdGUoMjAzNywxMTY0KSI+PHVzZSB4bGluazpocmVmPSIjcmItMCIvPjwvZz4KPGcgdHJhbnNmb3JtPSJ0cmFuc2xhdGUoMjEzNCwxMTY0KSI+PHVzZSB4bGluazpocmVmPSIjbHQtMCIvPjwvZz4KPGcgdHJhbnNmb3JtPSJ0cmFuc2xhdGUoMjYxOSwxMTY0KSI+PHVzZSB4bGluazpocmVmPSIjYi0wIi8+PC9nPgo8ZyB0cmFuc2Zvcm09InRyYW5zbGF0ZSgyNzE2LDExNjQpIj48dXNlIHhsaW5rOmhyZWY9IiNuX3JiLTAiLz48L2c+CjxnIHRyYW5zZm9ybT0idHJhbnNsYXRlKDI4MTMsMTE2NCkiPjx1c2UgeGxpbms6aHJlZj0iI2ItMCIvPjwvZz4KPGcgdHJhbnNmb3JtPSJ0cmFuc2xhdGUoMzEwNCwxMTY0KSI+PHVzZSB4bGluazpocmVmPSIjdC0wIi8+PC9nPgo8ZyB0cmFuc2Zvcm09InRyYW5zbGF0ZSgzMjk4LDExNjQpIj48dXNlIHhsaW5rOmhyZWY9IiN0LTAiLz48L2c+CjxnIHRyYW5zZm9ybT0idHJhbnNsYXRlKDM1ODksMTE2NCkiPjx1c2UgeGxpbms6aHJlZj0iI3J0LTAiLz48L2c+CjxnIHRyYW5zZm9ybT0idHJhbnNsYXRlKDM2ODYsMTE2NCkiPjx1c2UgeGxpbms6aHJlZj0iI3JlY3QtMCIvPjwvZz4KPGcgdHJhbnNmb3JtPSJ0cmFuc2xhdGUoMzc4MywxMTY0KSI+PHVzZSB4bGluazpocmVmPSIjcmVjdC0wIi8+PC9nPgo8ZyB0cmFuc2Zvcm09InRyYW5zbGF0ZSgzODgwLDExNjQpIj48dXNlIHhsaW5rOmhyZWY9IiNyZWN0LTAiLz48L2c+CjxnIHRyYW5zZm9ybT0idHJhbnNsYXRlKDAsMTI2MSkiPjx1c2UgeGxpbms6aHJlZj0iI2VtcHR5LTAiLz48L2c+CjxnIHRyYW5zZm9ybT0idHJhbnNsYXRlKDE5NCwxMjYxKSI+PHVzZSB4bGluazpocmVmPSIjdC0wIi8+PC9nPgo8ZyB0cmFuc2Zvcm09InRyYW5zbGF0ZSgyOTEsMTI2MSkiPjx1c2UgeGxpbms6aHJlZj0iI25fcmItMCIvPjwvZz4KPGcgdHJhbnNmb3JtPSJ0cmFuc2xhdGUoMzg4LDEyNjEpIj48dXNlIHhsaW5rOmhyZWY9IiNiLTAiLz48L2c+CjxnIHRyYW5zZm9ybT0idHJhbnNsYXRlKDY3OSwxMjYxKSI+PHVzZSB4bGluazpocmVmPSIjcmVjdC0wIi8+PC9nPgo8ZyB0cmFuc2Zvcm09InRyYW5zbGF0ZSg5NzAsMTI2MSkiPjx1c2UgeGxpbms6aHJlZj0iI25fcmItMCIvPjwvZz4KPGcgdHJhbnNmb3JtPSJ0cmFuc2xhdGUoMTA2NywxMjYxKSI+PHVzZSB4bGluazpocmVmPSIjcmItMCIvPjwvZz4KPGcgdHJhbnNmb3JtPSJ0cmFuc2xhdGUoMTE2NCwxMjYxKSI+PHVzZSB4bGluazpocmVmPSIjbHQtMCIvPjwvZz4KPGcgdHJhbnNmb3JtPSJ0cmFuc2xhdGUoMTM1OCwxMjYxKSI+PHVzZSB4bGluazpocmVmPSIjci0wIi8+PC9nPgo8ZyB0cmFuc2Zvcm09InRyYW5zbGF0ZSgxNDU1LDEyNjEpIj48dXNlIHhsaW5rOmhyZWY9IiNsYi0wIi8+PC9nPgo8ZyB0cmFuc2Zvcm09InRyYW5zbGF0ZSgxNzQ2LDEyNjEpIj48dXNlIHhsaW5rOmhyZWY9IiNyZWN0LTAiLz48L2c+CjxnIHRyYW5zZm9ybT0idHJhbnNsYXRlKDE4NDMsMTI2MSkiPjx1c2UgeGxpbms6aHJlZj0iI3JlY3QtMCIvPjwvZz4KPGcgdHJhbnNmb3JtPSJ0cmFuc2xhdGUoMTk0MCwxMjYxKSI+PHVzZSB4bGluazpocmVmPSIjcmVjdC0wIi8+PC9nPgo8ZyB0cmFuc2Zvcm09InRyYW5zbGF0ZSgyMDM3LDEyNjEpIj48dXNlIHhsaW5rOmhyZWY9IiNyZWN0LTAiLz48L2c+CjxnIHRyYW5zZm9ybT0idHJhbnNsYXRlKDIzMjgsMTI2MSkiPjx1c2UgeGxpbms6aHJlZj0iI3JiLTAiLz48L2c+CjxnIHRyYW5zZm9ybT0idHJhbnNsYXRlKDI0MjUsMTI2MSkiPjx1c2UgeGxpbms6aHJlZj0iI2xiLTAiLz48L2c+CjxnIHRyYW5zZm9ybT0idHJhbnNsYXRlKDI2MTksMTI2MSkiPjx1c2UgeGxpbms6aHJlZj0iI3J0LTAiLz48L2c+CjxnIHRyYW5zZm9ybT0idHJhbnNsYXRlKDI3MTYsMTI2MSkiPjx1c2UgeGxpbms6aHJlZj0iI3JlY3QtMCIvPjwvZz4KPGcgdHJhbnNmb3JtPSJ0cmFuc2xhdGUoMjgxMywxMjYxKSI+PHVzZSB4bGluazpocmVmPSIjcmVjdC0wIi8+PC9nPgo8ZyB0cmFuc2Zvcm09InRyYW5zbGF0ZSgyOTEwLDEyNjEpIj48dXNlIHhsaW5rOmhyZWY9IiNsYi0wIi8+PC9nPgo8ZyB0cmFuc2Zvcm09InRyYW5zbGF0ZSgzMTA0LDEyNjEpIj48dXNlIHhsaW5rOmhyZWY9IiNuX3JiLTAiLz48L2c+CjxnIHRyYW5zZm9ybT0idHJhbnNsYXRlKDMyMDEsMTI2MSkiPjx1c2UgeGxpbms6aHJlZj0iI2ItMCIvPjwvZz4KPGcgdHJhbnNmb3JtPSJ0cmFuc2xhdGUoMzI5OCwxMjYxKSI+PHVzZSB4bGluazpocmVmPSIjbl9yYi0wIi8+PC9nPgo8ZyB0cmFuc2Zvcm09InRyYW5zbGF0ZSgzMzk1LDEyNjEpIj48dXNlIHhsaW5rOmhyZWY9IiNyYi0wIi8+PC9nPgo8ZyB0cmFuc2Zvcm09InRyYW5zbGF0ZSgzNDkyLDEyNjEpIj48dXNlIHhsaW5rOmhyZWY9IiNsYi0wIi8+PC9nPgo8ZyB0cmFuc2Zvcm09InRyYW5zbGF0ZSgzODgwLDEyNjEpIj48dXNlIHhsaW5rOmhyZWY9IiN0LTAiLz48L2c+CjxnIHRyYW5zZm9ybT0idHJhbnNsYXRlKDk3LDEzNTgpIj48dXNlIHhsaW5rOmhyZWY9IiNlbXB0eS0wIi8+PC9nPgo8ZyB0cmFuc2Zvcm09InRyYW5zbGF0ZSgyOTEsMTM1OCkiPjx1c2UgeGxpbms6aHJlZj0iI3ItMCIvPjwvZz4KPGcgdHJhbnNmb3JtPSJ0cmFuc2xhdGUoMzg4LDEzNTgpIj48dXNlIHhsaW5rOmhyZWY9IiNyZWN0LTAiLz48L2c+CjxnIHRyYW5zZm9ybT0idHJhbnNsYXRlKDQ4NSwxMzU4KSI+PHVzZSB4bGluazpocmVmPSIjcmVjdC0wIi8+PC9nPgo8ZyB0cmFuc2Zvcm09InRyYW5zbGF0ZSg1ODIsMTM1OCkiPjx1c2UgeGxpbms6aHJlZj0iI3JlY3QtMCIvPjwvZz4KPGcgdHJhbnNmb3JtPSJ0cmFuc2xhdGUoNjc5LDEzNTgpIj48dXNlIHhsaW5rOmhyZWY9IiNyZWN0LTAiLz48L2c+CjxnIHRyYW5zZm9ybT0idHJhbnNsYXRlKDg3MywxMzU4KSI+PHVzZSB4bGluazpocmVmPSIjcmItMCIvPjwvZz4KPGcgdHJhbnNmb3JtPSJ0cmFuc2xhdGUoOTcwLDEzNTgpIj48dXNlIHhsaW5rOmhyZWY9IiNyZWN0LTAiLz48L2c+CjxnIHRyYW5zZm9ybT0idHJhbnNsYXRlKDEwNjcsMTM1OCkiPjx1c2UgeGxpbms6aHJlZj0iI2x0LTAiLz48L2c+CjxnIHRyYW5zZm9ybT0idHJhbnNsYXRlKDEyNjEsMTM1OCkiPjx1c2UgeGxpbms6aHJlZj0iI2VtcHR5LTAiLz48L2c+CjxnIHRyYW5zZm9ybT0idHJhbnNsYXRlKDE0NTUsMTM1OCkiPjx1c2UgeGxpbms6aHJlZj0iI3J0LTAiLz48L2c+CjxnIHRyYW5zZm9ybT0idHJhbnNsYXRlKDE1NTIsMTM1OCkiPjx1c2UgeGxpbms6aHJlZj0iI2wtMCIvPjwvZz4KPGcgdHJhbnNmb3JtPSJ0cmFuc2xhdGUoMTc0NiwxMzU4KSI+PHVzZSB4bGluazpocmVmPSIjdC0wIi8+PC9nPgo8ZyB0cmFuc2Zvcm09InRyYW5zbGF0ZSgxOTQwLDEzNTgpIj48dXNlIHhsaW5rOmhyZWY9IiNyZWN0LTAiLz48L2c+CjxnIHRyYW5zZm9ybT0idHJhbnNsYXRlKDIwMzcsMTM1OCkiPjx1c2UgeGxpbms6aHJlZj0iI2x0LTAiLz48L2c+CjxnIHRyYW5zZm9ybT0idHJhbnNsYXRlKDIzMjgsMTM1OCkiPjx1c2UgeGxpbms6aHJlZj0iI3J0LTAiLz48L2c+CjxnIHRyYW5zZm9ybT0idHJhbnNsYXRlKDI0MjUsMTM1OCkiPjx1c2UgeGxpbms6aHJlZj0iI3JlY3QtMCIvPjwvZz4KPGcgdHJhbnNmb3JtPSJ0cmFuc2xhdGUoMjgxMywxMzU4KSI+PHVzZSB4bGluazpocmVmPSIjcnQtMCIvPjwvZz4KPGcgdHJhbnNmb3JtPSJ0cmFuc2xhdGUoMjkxMCwxMzU4KSI+PHVzZSB4bGluazpocmVmPSIjcmVjdC0wIi8+PC9nPgo8ZyB0cmFuc2Zvcm09InRyYW5zbGF0ZSgzMTA0LDEzNTgpIj48dXNlIHhsaW5rOmhyZWY9IiNyLTAiLz48L2c+CjxnIHRyYW5zZm9ybT0idHJhbnNsYXRlKDMyMDEsMTM1OCkiPjx1c2UgeGxpbms6aHJlZj0iI3JlY3QtMCIvPjwvZz4KPGcgdHJhbnNmb3JtPSJ0cmFuc2xhdGUoMzI5OCwxMzU4KSI+PHVzZSB4bGluazpocmVmPSIjcmVjdC0wIi8+PC9nPgo8ZyB0cmFuc2Zvcm09InRyYW5zbGF0ZSgzMzk1LDEzNTgpIj48dXNlIHhsaW5rOmhyZWY9IiNyZWN0LTAiLz48L2c+CjxnIHRyYW5zZm9ybT0idHJhbnNsYXRlKDM0OTIsMTM1OCkiPjx1c2UgeGxpbms6aHJlZj0iI2x0LTAiLz48L2c+CjxnIHRyYW5zZm9ybT0idHJhbnNsYXRlKDM2ODYsMTM1OCkiPjx1c2UgeGxpbms6aHJlZj0iI2VtcHR5LTAiLz48L2c+CjxnIHRyYW5zZm9ybT0idHJhbnNsYXRlKDAsMTQ1NSkiPjx1c2UgeGxpbms6aHJlZj0iI2VtcHR5LTAiLz48L2c+CjxnIHRyYW5zZm9ybT0idHJhbnNsYXRlKDE5NCwxNDU1KSI+PHVzZSB4bGluazpocmVmPSIjZW1wdHktMCIvPjwvZz4KPGcgdHJhbnNmb3JtPSJ0cmFuc2xhdGUoMzg4LDE0NTUpIj48dXNlIHhsaW5rOmhyZWY9IiNyZWN0LTAiLz48L2c+CjxnIHRyYW5zZm9ybT0idHJhbnNsYXRlKDQ4NSwxNDU1KSI+PHVzZSB4bGluazpocmVmPSIjbHQtMCIvPjwvZz4KPGcgdHJhbnNmb3JtPSJ0cmFuc2xhdGUoNjc5LDE0NTUpIj48dXNlIHhsaW5rOmhyZWY9IiN0LTAiLz48L2c+CjxnIHRyYW5zZm9ybT0idHJhbnNsYXRlKDg3MywxNDU1KSI+PHVzZSB4bGluazpocmVmPSIjcnQtMCIvPjwvZz4KPGcgdHJhbnNmb3JtPSJ0cmFuc2xhdGUoOTcwLDE0NTUpIj48dXNlIHhsaW5rOmhyZWY9IiNsdC0wIi8+PC9nPgo8ZyB0cmFuc2Zvcm09InRyYW5zbGF0ZSgxMDY3LDE0NTUpIj48dXNlIHhsaW5rOmhyZWY9IiNuX3JiLTAiLz48L2c+CjxnIHRyYW5zZm9ybT0idHJhbnNsYXRlKDExNjQsMTQ1NSkiPjx1c2UgeGxpbms6aHJlZj0iI2ItMCIvPjwvZz4KPGcgdHJhbnNmb3JtPSJ0cmFuc2xhdGUoMTk0MCwxNDU1KSI+PHVzZSB4bGluazpocmVmPSIjcmVjdC0wIi8+PC9nPgo8ZyB0cmFuc2Zvcm09InRyYW5zbGF0ZSgyNDI1LDE0NTUpIj48dXNlIHhsaW5rOmhyZWY9IiNydC0wIi8+PC9nPgo8ZyB0cmFuc2Zvcm09InRyYW5zbGF0ZSgyNTIyLDE0NTUpIj48dXNlIHhsaW5rOmhyZWY9IiNsLTAiLz48L2c+CjxnIHRyYW5zZm9ybT0idHJhbnNsYXRlKDI3MTYsMTQ1NSkiPjx1c2UgeGxpbms6aHJlZj0iI2ItMCIvPjwvZz4KPGcgdHJhbnNmb3JtPSJ0cmFuc2xhdGUoMjkxMCwxNDU1KSI+PHVzZSB4bGluazpocmVmPSIjdC0wIi8+PC9nPgo8ZyB0cmFuc2Zvcm09InRyYW5zbGF0ZSgzMjAxLDE0NTUpIj48dXNlIHhsaW5rOmhyZWY9IiNyZWN0LTAiLz48L2c+CjxnIHRyYW5zZm9ybT0idHJhbnNsYXRlKDMyOTgsMTQ1NSkiPjx1c2UgeGxpbms6aHJlZj0iI3JlY3QtMCIvPjwvZz4KPGcgdHJhbnNmb3JtPSJ0cmFuc2xhdGUoMzM5NSwxNDU1KSI+PHVzZSB4bGluazpocmVmPSIjcmVjdC0wIi8+PC9nPgo8ZyB0cmFuc2Zvcm09InRyYW5zbGF0ZSgzNTg5LDE0NTUpIj48dXNlIHhsaW5rOmhyZWY9IiNlbXB0eS0wIi8+PC9nPgo8ZyB0cmFuc2Zvcm09InRyYW5zbGF0ZSgyOTEsMTU1MikiPjx1c2UgeGxpbms6aHJlZj0iI3ItMCIvPjwvZz4KPGcgdHJhbnNmb3JtPSJ0cmFuc2xhdGUoMzg4LDE1NTIpIj48dXNlIHhsaW5rOmhyZWY9IiNyZWN0LTAiLz48L2c+CjxnIHRyYW5zZm9ybT0idHJhbnNsYXRlKDU4MiwxNTUyKSI+PHVzZSB4bGluazpocmVmPSIjZW1wdHktMCIvPjwvZz4KPGcgdHJhbnNmb3JtPSJ0cmFuc2xhdGUoNjc5LDE1NTIpIj48dXNlIHhsaW5rOmhyZWY9IiNuX3JiLTAiLz48L2c+CjxnIHRyYW5zZm9ybT0idHJhbnNsYXRlKDc3NiwxNTUyKSI+PHVzZSB4bGluazpocmVmPSIjYi0wIi8+PC9nPgo8ZyB0cmFuc2Zvcm09InRyYW5zbGF0ZSg5NzAsMTU1MikiPjx1c2UgeGxpbms6aHJlZj0iI25fcmItMCIvPjwvZz4KPGcgdHJhbnNmb3JtPSJ0cmFuc2xhdGUoMTA2NywxNTUyKSI+PHVzZSB4bGluazpocmVmPSIjcmItMCIvPjwvZz4KPGcgdHJhbnNmb3JtPSJ0cmFuc2xhdGUoMTE2NCwxNTUyKSI+PHVzZSB4bGluazpocmVmPSIjcmVjdC0wIi8+PC9nPgo8ZyB0cmFuc2Zvcm09InRyYW5zbGF0ZSgxMjYxLDE1NTIpIj48dXNlIHhsaW5rOmhyZWY9IiNsYi0wIi8+PC9nPgo8ZyB0cmFuc2Zvcm09InRyYW5zbGF0ZSgxNjQ5LDE1NTIpIj48dXNlIHhsaW5rOmhyZWY9IiNlbXB0eS0wIi8+PC9nPgo8ZyB0cmFuc2Zvcm09InRyYW5zbGF0ZSgxOTQwLDE1NTIpIj48dXNlIHhsaW5rOmhyZWY9IiNyZWN0LTAiLz48L2c+CjxnIHRyYW5zZm9ybT0idHJhbnNsYXRlKDIwMzcsMTU1MikiPjx1c2UgeGxpbms6aHJlZj0iI3JlY3QtMCIvPjwvZz4KPGcgdHJhbnNmb3JtPSJ0cmFuc2xhdGUoMjEzNCwxNTUyKSI+PHVzZSB4bGluazpocmVmPSIjbGItMCIvPjwvZz4KPGcgdHJhbnNmb3JtPSJ0cmFuc2xhdGUoMjcxNiwxNTUyKSI+PHVzZSB4bGluazpocmVmPSIjcnQtMCIvPjwvZz4KPGcgdHJhbnNmb3JtPSJ0cmFuc2xhdGUoMjgxMywxNTUyKSI+PHVzZSB4bGluazpocmVmPSIjbC0wIi8+PC9nPgo8ZyB0cmFuc2Zvcm09InRyYW5zbGF0ZSgzMTA0LDE1NTIpIj48dXNlIHhsaW5rOmhyZWY9IiNuX3JiLTAiLz48L2c+CjxnIHRyYW5zZm9ybT0idHJhbnNsYXRlKDMyMDEsMTU1MikiPjx1c2UgeGxpbms6aHJlZj0iI3JlY3QtMCIvPjwvZz4KPGcgdHJhbnNmb3JtPSJ0cmFuc2xhdGUoMzM5NSwxNTUyKSI+PHVzZSB4bGluazpocmVmPSIjdC0wIi8+PC9nPgo8ZyB0cmFuc2Zvcm09InRyYW5zbGF0ZSgzNjg2LDE1NTIpIj48dXNlIHhsaW5rOmhyZWY9IiNyLTAiLz48L2c+CjxnIHRyYW5zZm9ybT0idHJhbnNsYXRlKDM3ODMsMTU1MikiPjx1c2UgeGxpbms6aHJlZj0iI3JlY3QtMCIvPjwvZz4KPGcgdHJhbnNmb3JtPSJ0cmFuc2xhdGUoMzg4MCwxNTUyKSI+PHVzZSB4bGluazpocmVmPSIjbGItMCIvPjwvZz4KPGcgdHJhbnNmb3JtPSJ0cmFuc2xhdGUoMCwxNjQ5KSI+PHVzZSB4bGluazpocmVmPSIjci0wIi8+PC9nPgo8ZyB0cmFuc2Zvcm09InRyYW5zbGF0ZSg5NywxNjQ5KSI+PHVzZSB4bGluazpocmVmPSIjcmVjdC0wIi8+PC9nPgo8ZyB0cmFuc2Zvcm09InRyYW5zbGF0ZSgxOTQsMTY0OSkiPjx1c2UgeGxpbms6aHJlZj0iI2wtMCIvPjwvZz4KPGcgdHJhbnNmb3JtPSJ0cmFuc2xhdGUoMzg4LDE2NDkpIj48dXNlIHhsaW5rOmhyZWY9IiNyZWN0LTAiLz48L2c+CjxnIHRyYW5zZm9ybT0idHJhbnNsYXRlKDQ4NSwxNjQ5KSI+PHVzZSB4bGluazpocmVmPSIjbC0wIi8+PC9nPgo8ZyB0cmFuc2Zvcm09InRyYW5zbGF0ZSg1ODIsMTY0OSkiPjx1c2UgeGxpbms6aHJlZj0iI25fcmItMCIvPjwvZz4KPGcgdHJhbnNmb3JtPSJ0cmFuc2xhdGUoNjc5LDE2NDkpIj48dXNlIHhsaW5rOmhyZWY9IiNyYi0wIi8+PC9nPgo8ZyB0cmFuc2Zvcm09InRyYW5zbGF0ZSg3NzYsMTY0OSkiPjx1c2UgeGxpbms6aHJlZj0iI2x0LTAiLz48L2c+CjxnIHRyYW5zZm9ybT0idHJhbnNsYXRlKDg3MywxNjQ5KSI+PHVzZSB4bGluazpocmVmPSIjbl9yYi0wIi8+PC9nPgo8ZyB0cmFuc2Zvcm09InRyYW5zbGF0ZSg5NzAsMTY0OSkiPjx1c2UgeGxpbms6aHJlZj0iI3JiLTAiLz48L2c+CjxnIHRyYW5zZm9ybT0idHJhbnNsYXRlKDEwNjcsMTY0OSkiPjx1c2UgeGxpbms6aHJlZj0iI3JlY3QtMCIvPjwvZz4KPGcgdHJhbnNmb3JtPSJ0cmFuc2xhdGUoMTI2MSwxNjQ5KSI+PHVzZSB4bGluazpocmVmPSIjcmVjdC0wIi8+PC9nPgo8ZyB0cmFuc2Zvcm09InRyYW5zbGF0ZSgxNTUyLDE2NDkpIj48dXNlIHhsaW5rOmhyZWY9IiNlbXB0eS0wIi8+PC9nPgo8ZyB0cmFuc2Zvcm09InRyYW5zbGF0ZSgxOTQwLDE2NDkpIj48dXNlIHhsaW5rOmhyZWY9IiNyZWN0LTAiLz48L2c+CjxnIHRyYW5zZm9ybT0idHJhbnNsYXRlKDIwMzcsMTY0OSkiPjx1c2UgeGxpbms6aHJlZj0iI3JlY3QtMCIvPjwvZz4KPGcgdHJhbnNmb3JtPSJ0cmFuc2xhdGUoMjEzNCwxNjQ5KSI+PHVzZSB4bGluazpocmVmPSIjbHQtMCIvPjwvZz4KPGcgdHJhbnNmb3JtPSJ0cmFuc2xhdGUoMjMyOCwxNjQ5KSI+PHVzZSB4bGluazpocmVmPSIjZW1wdHktMCIvPjwvZz4KPGcgdHJhbnNmb3JtPSJ0cmFuc2xhdGUoMjUyMiwxNjQ5KSI+PHVzZSB4bGluazpocmVmPSIjYi0wIi8+PC9nPgo8ZyB0cmFuc2Zvcm09InRyYW5zbGF0ZSgzMDA3LDE2NDkpIj48dXNlIHhsaW5rOmhyZWY9IiNyLTAiLz48L2c+CjxnIHRyYW5zZm9ybT0idHJhbnNsYXRlKDMxMDQsMTY0OSkiPjx1c2UgeGxpbms6aHJlZj0iI3JlY3QtMCIvPjwvZz4KPGcgdHJhbnNmb3JtPSJ0cmFuc2xhdGUoMzIwMSwxNjQ5KSI+PHVzZSB4bGluazpocmVmPSIjcmVjdC0wIi8+PC9nPgo8ZyB0cmFuc2Zvcm09InRyYW5zbGF0ZSgzMjk4LDE2NDkpIj48dXNlIHhsaW5rOmhyZWY9IiNsLTAiLz48L2c+CjxnIHRyYW5zZm9ybT0idHJhbnNsYXRlKDM0OTIsMTY0OSkiPjx1c2UgeGxpbms6aHJlZj0iI2ItMCIvPjwvZz4KPGcgdHJhbnNmb3JtPSJ0cmFuc2xhdGUoMzc4MywxNjQ5KSI+PHVzZSB4bGluazpocmVmPSIjcnQtMCIvPjwvZz4KPGcgdHJhbnNmb3JtPSJ0cmFuc2xhdGUoMzg4MCwxNjQ5KSI+PHVzZSB4bGluazpocmVmPSIjbHQtMCIvPjwvZz4KPGcgdHJhbnNmb3JtPSJ0cmFuc2xhdGUoOTcsMTc0NikiPjx1c2UgeGxpbms6aHJlZj0iI3JlY3QtMCIvPjwvZz4KPGcgdHJhbnNmb3JtPSJ0cmFuc2xhdGUoMzg4LDE3NDYpIj48dXNlIHhsaW5rOmhyZWY9IiNyZWN0LTAiLz48L2c+CjxnIHRyYW5zZm9ybT0idHJhbnNsYXRlKDU4MiwxNzQ2KSI+PHVzZSB4bGluazpocmVmPSIjci0wIi8+PC9nPgo8ZyB0cmFuc2Zvcm09InRyYW5zbGF0ZSg2NzksMTc0NikiPjx1c2UgeGxpbms6aHJlZj0iI2x0LTAiLz48L2c+CjxnIHRyYW5zZm9ybT0idHJhbnNsYXRlKDg3MywxNzQ2KSI+PHVzZSB4bGluazpocmVmPSIjci0wIi8+PC9nPgo8ZyB0cmFuc2Zvcm09InRyYW5zbGF0ZSg5NzAsMTc0NikiPjx1c2UgeGxpbms6aHJlZj0iI3JlY3QtMCIvPjwvZz4KPGcgdHJhbnNmb3JtPSJ0cmFuc2xhdGUoMTA2NywxNzQ2KSI+PHVzZSB4bGluazpocmVmPSIjcmVjdC0wIi8+PC9nPgo8ZyB0cmFuc2Zvcm09InRyYW5zbGF0ZSgxMjYxLDE3NDYpIj48dXNlIHhsaW5rOmhyZWY9IiNydC0wIi8+PC9nPgo8ZyB0cmFuc2Zvcm09InRyYW5zbGF0ZSgxMzU4LDE3NDYpIj48dXNlIHhsaW5rOmhyZWY9IiNyZWN0LTAiLz48L2c+CjxnIHRyYW5zZm9ybT0idHJhbnNsYXRlKDE0NTUsMTc0NikiPjx1c2UgeGxpbms6aHJlZj0iI2xiLTAiLz48L2c+CjxnIHRyYW5zZm9ybT0idHJhbnNsYXRlKDE3NDYsMTc0NikiPjx1c2UgeGxpbms6aHJlZj0iI2VtcHR5LTAiLz48L2c+CjxnIHRyYW5zZm9ybT0idHJhbnNsYXRlKDE5NDAsMTc0NikiPjx1c2UgeGxpbms6aHJlZj0iI3JlY3QtMCIvPjwvZz4KPGcgdHJhbnNmb3JtPSJ0cmFuc2xhdGUoMjUyMiwxNzQ2KSI+PHVzZSB4bGluazpocmVmPSIjcnQtMCIvPjwvZz4KPGcgdHJhbnNmb3JtPSJ0cmFuc2xhdGUoMjYxOSwxNzQ2KSI+PHVzZSB4bGluazpocmVmPSIjbC0wIi8+PC9nPgo8ZyB0cmFuc2Zvcm09InRyYW5zbGF0ZSgyOTEwLDE3NDYpIj48dXNlIHhsaW5rOmhyZWY9IiNlbXB0eS0wIi8+PC9nPgo8ZyB0cmFuc2Zvcm09InRyYW5zbGF0ZSgzMTA0LDE3NDYpIj48dXNlIHhsaW5rOmhyZWY9IiN0LTAiLz48L2c+CjxnIHRyYW5zZm9ybT0idHJhbnNsYXRlKDM0OTIsMTc0NikiPjx1c2UgeGxpbms6aHJlZj0iI3JlY3QtMCIvPjwvZz4KPGcgdHJhbnNmb3JtPSJ0cmFuc2xhdGUoMzU4OSwxNzQ2KSI+PHVzZSB4bGluazpocmVmPSIjbGItMCIvPjwvZz4KPGcgdHJhbnNmb3JtPSJ0cmFuc2xhdGUoMCwxODQzKSI+PHVzZSB4bGluazpocmVmPSIjcmItMCIvPjwvZz4KPGcgdHJhbnNmb3JtPSJ0cmFuc2xhdGUoOTcsMTg0MykiPjx1c2UgeGxpbms6aHJlZj0iI3JlY3QtMCIvPjwvZz4KPGcgdHJhbnNmb3JtPSJ0cmFuc2xhdGUoMjkxLDE4NDMpIj48dXNlIHhsaW5rOmhyZWY9IiNuX3JiLTAiLz48L2c+CjxnIHRyYW5zZm9ybT0idHJhbnNsYXRlKDM4OCwxODQzKSI+PHVzZSB4bGluazpocmVmPSIjcmVjdC0wIi8+PC9nPgo8ZyB0cmFuc2Zvcm09InRyYW5zbGF0ZSgxMDY3LDE4NDMpIj48dXNlIHhsaW5rOmhyZWY9IiNyZWN0LTAiLz48L2c+CjxnIHRyYW5zZm9ybT0idHJhbnNsYXRlKDExNjQsMTg0MykiPjx1c2UgeGxpbms6aHJlZj0iI2xiLTAiLz48L2c+CjxnIHRyYW5zZm9ybT0idHJhbnNsYXRlKDE0NTUsMTg0MykiPjx1c2UgeGxpbms6aHJlZj0iI3JlY3QtMCIvPjwvZz4KPGcgdHJhbnNmb3JtPSJ0cmFuc2xhdGUoMTU1MiwxODQzKSI+PHVzZSB4bGluazpocmVmPSIjcmVjdC0wIi8+PC9nPgo8ZyB0cmFuc2Zvcm09InRyYW5zbGF0ZSgxNjQ5LDE4NDMpIj48dXNlIHhsaW5rOmhyZWY9IiNsYi0wIi8+PC9nPgo8ZyB0cmFuc2Zvcm09InRyYW5zbGF0ZSgxODQzLDE4NDMpIj48dXNlIHhsaW5rOmhyZWY9IiNuX3JiLTAiLz48L2c+CjxnIHRyYW5zZm9ybT0idHJhbnNsYXRlKDE5NDAsMTg0MykiPjx1c2UgeGxpbms6aHJlZj0iI3JlY3QtMCIvPjwvZz4KPGcgdHJhbnNmb3JtPSJ0cmFuc2xhdGUoMjAzNywxODQzKSI+PHVzZSB4bGluazpocmVmPSIjcmVjdC0wIi8+PC9nPgo8ZyB0cmFuc2Zvcm09InRyYW5zbGF0ZSgyMTM0LDE4NDMpIj48dXNlIHhsaW5rOmhyZWY9IiNsLTAiLz48L2c+CjxnIHRyYW5zZm9ybT0idHJhbnNsYXRlKDI0MjUsMTg0MykiPjx1c2UgeGxpbms6aHJlZj0iI2VtcHR5LTAiLz48L2c+CjxnIHRyYW5zZm9ybT0idHJhbnNsYXRlKDMwMDcsMTg0MykiPjx1c2UgeGxpbms6aHJlZj0iI2VtcHR5LTAiLz48L2c+CjxnIHRyYW5zZm9ybT0idHJhbnNsYXRlKDMyOTgsMTg0MykiPjx1c2UgeGxpbms6aHJlZj0iI2VtcHR5LTAiLz48L2c+CjxnIHRyYW5zZm9ybT0idHJhbnNsYXRlKDMzOTUsMTg0MykiPjx1c2UgeGxpbms6aHJlZj0iI25fcmItMCIvPjwvZz4KPGcgdHJhbnNmb3JtPSJ0cmFuc2xhdGUoMzQ5MiwxODQzKSI+PHVzZSB4bGluazpocmVmPSIjcmVjdC0wIi8+PC9nPgo8ZyB0cmFuc2Zvcm09InRyYW5zbGF0ZSgzNTg5LDE4NDMpIj48dXNlIHhsaW5rOmhyZWY9IiNyZWN0LTAiLz48L2c+CjxnIHRyYW5zZm9ybT0idHJhbnNsYXRlKDAsMTk0MCkiPjx1c2UgeGxpbms6aHJlZj0iI3J0LTAiLz48L2c+CjxnIHRyYW5zZm9ybT0idHJhbnNsYXRlKDk3LDE5NDApIj48dXNlIHhsaW5rOmhyZWY9IiNsdC0wIi8+PC9nPgo8ZyB0cmFuc2Zvcm09InRyYW5zbGF0ZSgxOTQsMTk0MCkiPjx1c2UgeGxpbms6aHJlZj0iI25fcmItMCIvPjwvZz4KPGcgdHJhbnNmb3JtPSJ0cmFuc2xhdGUoMjkxLDE5NDApIj48dXNlIHhsaW5rOmhyZWY9IiNyYi0wIi8+PC9nPgo8ZyB0cmFuc2Zvcm09InRyYW5zbGF0ZSgzODgsMTk0MCkiPjx1c2UgeGxpbms6aHJlZj0iI3JlY3QtMCIvPjwvZz4KPGcgdHJhbnNmb3JtPSJ0cmFuc2xhdGUoNTgyLDE5NDApIj48dXNlIHhsaW5rOmhyZWY9IiNyLTAiLz48L2c+CjxnIHRyYW5zZm9ybT0idHJhbnNsYXRlKDY3OSwxOTQwKSI+PHVzZSB4bGluazpocmVmPSIjcmVjdC0wIi8+PC9nPgo8ZyB0cmFuc2Zvcm09InRyYW5zbGF0ZSg3NzYsMTk0MCkiPjx1c2UgeGxpbms6aHJlZj0iI3JlY3QtMCIvPjwvZz4KPGcgdHJhbnNmb3JtPSJ0cmFuc2xhdGUoODczLDE5NDApIj48dXNlIHhsaW5rOmhyZWY9IiNyZWN0LTAiLz48L2c+CjxnIHRyYW5zZm9ybT0idHJhbnNsYXRlKDk3MCwxOTQwKSI+PHVzZSB4bGluazpocmVmPSIjcmVjdC0wIi8+PC9nPgo8ZyB0cmFuc2Zvcm09InRyYW5zbGF0ZSgxMDY3LDE5NDApIj48dXNlIHhsaW5rOmhyZWY9IiNyZWN0LTAiLz48L2c+CjxnIHRyYW5zZm9ybT0idHJhbnNsYXRlKDExNjQsMTk0MCkiPjx1c2UgeGxpbms6aHJlZj0iI2x0LTAiLz48L2c+CjxnIHRyYW5zZm9ybT0idHJhbnNsYXRlKDE0NTUsMTk0MCkiPjx1c2UgeGxpbms6aHJlZj0iI3QtMCIvPjwvZz4KPGcgdHJhbnNmb3JtPSJ0cmFuc2xhdGUoMTY0OSwxOTQwKSI+PHVzZSB4bGluazpocmVmPSIjcnQtMCIvPjwvZz4KPGcgdHJhbnNmb3JtPSJ0cmFuc2xhdGUoMTc0NiwxOTQwKSI+PHVzZSB4bGluazpocmVmPSIjcmVjdC0wIi8+PC9nPgo8ZyB0cmFuc2Zvcm09InRyYW5zbGF0ZSgxODQzLDE5NDApIj48dXNlIHhsaW5rOmhyZWY9IiNyZWN0LTAiLz48L2c+CjxnIHRyYW5zZm9ybT0idHJhbnNsYXRlKDE5NDAsMTk0MCkiPjx1c2UgeGxpbms6aHJlZj0iI3JlY3QtMCIvPjwvZz4KPGcgdHJhbnNmb3JtPSJ0cmFuc2xhdGUoMjAzNywxOTQwKSI+PHVzZSB4bGluazpocmVmPSIjbHQtMCIvPjwvZz4KPGcgdHJhbnNmb3JtPSJ0cmFuc2xhdGUoMjMyOCwxOTQwKSI+PHVzZSB4bGluazpocmVmPSIjZW1wdHktMCIvPjwvZz4KPGcgdHJhbnNmb3JtPSJ0cmFuc2xhdGUoMjYxOSwxOTQwKSI+PHVzZSB4bGluazpocmVmPSIjci0wIi8+PC9nPgo8ZyB0cmFuc2Zvcm09InRyYW5zbGF0ZSgyNzE2LDE5NDApIj48dXNlIHhsaW5rOmhyZWY9IiNsYi0wIi8+PC9nPgo8ZyB0cmFuc2Zvcm09InRyYW5zbGF0ZSgyOTEwLDE5NDApIj48dXNlIHhsaW5rOmhyZWY9IiNlbXB0eS0wIi8+PC9nPgo8ZyB0cmFuc2Zvcm09InRyYW5zbGF0ZSgzMzk1LDE5NDApIj48dXNlIHhsaW5rOmhyZWY9IiNyLTAiLz48L2c+CjxnIHRyYW5zZm9ybT0idHJhbnNsYXRlKDM0OTIsMTk0MCkiPjx1c2UgeGxpbms6aHJlZj0iI3JlY3QtMCIvPjwvZz4KPGcgdHJhbnNmb3JtPSJ0cmFuc2xhdGUoMzU4OSwxOTQwKSI+PHVzZSB4bGluazpocmVmPSIjcmVjdC0wIi8+PC9nPgo8ZyB0cmFuc2Zvcm09InRyYW5zbGF0ZSgzNjg2LDE5NDApIj48dXNlIHhsaW5rOmhyZWY9IiNsLTAiLz48L2c+CjxnIHRyYW5zZm9ybT0idHJhbnNsYXRlKDM3ODMsMTk0MCkiPjx1c2UgeGxpbms6aHJlZj0iI25fcmItMCIvPjwvZz4KPGcgdHJhbnNmb3JtPSJ0cmFuc2xhdGUoMzg4MCwxOTQwKSI+PHVzZSB4bGluazpocmVmPSIjYi0wIi8+PC9nPgo8ZyB0cmFuc2Zvcm09InRyYW5zbGF0ZSg5NywyMDM3KSI+PHVzZSB4bGluazpocmVmPSIjbl9yYi0wIi8+PC9nPgo8ZyB0cmFuc2Zvcm09InRyYW5zbGF0ZSgxOTQsMjAzNykiPjx1c2UgeGxpbms6aHJlZj0iI3JiLTAiLz48L2c+CjxnIHRyYW5zZm9ybT0idHJhbnNsYXRlKDI5MSwyMDM3KSI+PHVzZSB4bGluazpocmVmPSIjcmVjdC0wIi8+PC9nPgo8ZyB0cmFuc2Zvcm09InRyYW5zbGF0ZSgzODgsMjAzNykiPjx1c2UgeGxpbms6aHJlZj0iI3JlY3QtMCIvPjwvZz4KPGcgdHJhbnNmb3JtPSJ0cmFuc2xhdGUoNDg1LDIwMzcpIj48dXNlIHhsaW5rOmhyZWY9IiNsLTAiLz48L2c+CjxnIHRyYW5zZm9ybT0idHJhbnNsYXRlKDY3OSwyMDM3KSI+PHVzZSB4bGluazpocmVmPSIjcnQtMCIvPjwvZz4KPGcgdHJhbnNmb3JtPSJ0cmFuc2xhdGUoNzc2LDIwMzcpIj48dXNlIHhsaW5rOmhyZWY9IiNyZWN0LTAiLz48L2c+CjxnIHRyYW5zZm9ybT0idHJhbnNsYXRlKDk3MCwyMDM3KSI+PHVzZSB4bGluazpocmVmPSIjcmVjdC0wIi8+PC9nPgo8ZyB0cmFuc2Zvcm09InRyYW5zbGF0ZSgxMTY0LDIwMzcpIj48dXNlIHhsaW5rOmhyZWY9IiNuX3JiLTAiLz48L2c+CjxnIHRyYW5zZm9ybT0idHJhbnNsYXRlKDEyNjEsMjAzNykiPjx1c2UgeGxpbms6aHJlZj0iI2ItMCIvPjwvZz4KPGcgdHJhbnNmb3JtPSJ0cmFuc2xhdGUoMTk0MCwyMDM3KSI+PHVzZSB4bGluazpocmVmPSIjcmVjdC0wIi8+PC9nPgo8ZyB0cmFuc2Zvcm09InRyYW5zbGF0ZSgyNzE2LDIwMzcpIj48dXNlIHhsaW5rOmhyZWY9IiN0LTAiLz48L2c+CjxnIHRyYW5zZm9ybT0idHJhbnNsYXRlKDMwMDcsMjAzNykiPjx1c2UgeGxpbms6aHJlZj0iI3ItMCIvPjwvZz4KPGcgdHJhbnNmb3JtPSJ0cmFuc2xhdGUoMzEwNCwyMDM3KSI+PHVzZSB4bGluazpocmVmPSIjbGItMCIvPjwvZz4KPGcgdHJhbnNmb3JtPSJ0cmFuc2xhdGUoMzI5OCwyMDM3KSI+PHVzZSB4bGluazpocmVmPSIjYi0wIi8+PC9nPgo8ZyB0cmFuc2Zvcm09InRyYW5zbGF0ZSgzMzk1LDIwMzcpIj48dXNlIHhsaW5rOmhyZWY9IiNuX3JiLTAiLz48L2c+CjxnIHRyYW5zZm9ybT0idHJhbnNsYXRlKDM0OTIsMjAzNykiPjx1c2UgeGxpbms6aHJlZj0iI3JlY3QtMCIvPjwvZz4KPGcgdHJhbnNmb3JtPSJ0cmFuc2xhdGUoMzc4MywyMDM3KSI+PHVzZSB4bGluazpocmVmPSIjci0wIi8+PC9nPgo8ZyB0cmFuc2Zvcm09InRyYW5zbGF0ZSgzODgwLDIwMzcpIj48dXNlIHhsaW5rOmhyZWY9IiNsdC0wIi8+PC9nPgo8ZyB0cmFuc2Zvcm09InRyYW5zbGF0ZSgwLDIxMzQpIj48dXNlIHhsaW5rOmhyZWY9IiNyLTAiLz48L2c+CjxnIHRyYW5zZm9ybT0idHJhbnNsYXRlKDk3LDIxMzQpIj48dXNlIHhsaW5rOmhyZWY9IiNyZWN0LTAiLz48L2c+CjxnIHRyYW5zZm9ybT0idHJhbnNsYXRlKDE5NCwyMTM0KSI+PHVzZSB4bGluazpocmVmPSIjcmVjdC0wIi8+PC9nPgo8ZyB0cmFuc2Zvcm09InRyYW5zbGF0ZSgzODgsMjEzNCkiPjx1c2UgeGxpbms6aHJlZj0iI3JlY3QtMCIvPjwvZz4KPGcgdHJhbnNmb3JtPSJ0cmFuc2xhdGUoNTgyLDIxMzQpIj48dXNlIHhsaW5rOmhyZWY9IiNlbXB0eS0wIi8+PC9nPgo8ZyB0cmFuc2Zvcm09InRyYW5zbGF0ZSg3NzYsMjEzNCkiPjx1c2UgeGxpbms6aHJlZj0iI3QtMCIvPjwvZz4KPGcgdHJhbnNmb3JtPSJ0cmFuc2xhdGUoOTcwLDIxMzQpIj48dXNlIHhsaW5rOmhyZWY9IiNydC0wIi8+PC9nPgo8ZyB0cmFuc2Zvcm09InRyYW5zbGF0ZSgxMDY3LDIxMzQpIj48dXNlIHhsaW5rOmhyZWY9IiNyZWN0LTAiLz48L2c+CjxnIHRyYW5zZm9ybT0idHJhbnNsYXRlKDExNjQsMjEzNCkiPjx1c2UgeGxpbms6aHJlZj0iI3JlY3QtMCIvPjwvZz4KPGcgdHJhbnNmb3JtPSJ0cmFuc2xhdGUoMTI2MSwyMTM0KSI+PHVzZSB4bGluazpocmVmPSIjbHQtMCIvPjwvZz4KPGcgdHJhbnNmb3JtPSJ0cmFuc2xhdGUoMTU1MiwyMTM0KSI+PHVzZSB4bGluazpocmVmPSIjZW1wdHktMCIvPjwvZz4KPGcgdHJhbnNmb3JtPSJ0cmFuc2xhdGUoMTk0MCwyMTM0KSI+PHVzZSB4bGluazpocmVmPSIjcmVjdC0wIi8+PC9nPgo8ZyB0cmFuc2Zvcm09InRyYW5zbGF0ZSgyMDM3LDIxMzQpIj48dXNlIHhsaW5rOmhyZWY9IiNyZWN0LTAiLz48L2c+CjxnIHRyYW5zZm9ybT0idHJhbnNsYXRlKDIxMzQsMjEzNCkiPjx1c2UgeGxpbms6aHJlZj0iI3JlY3QtMCIvPjwvZz4KPGcgdHJhbnNmb3JtPSJ0cmFuc2xhdGUoMjIzMSwyMTM0KSI+PHVzZSB4bGluazpocmVmPSIjcmVjdC0wIi8+PC9nPgo8ZyB0cmFuc2Zvcm09InRyYW5zbGF0ZSgyMzI4LDIxMzQpIj48dXNlIHhsaW5rOmhyZWY9IiNyZWN0LTAiLz48L2c+CjxnIHRyYW5zZm9ybT0idHJhbnNsYXRlKDI0MjUsMjEzNCkiPjx1c2UgeGxpbms6aHJlZj0iI3JlY3QtMCIvPjwvZz4KPGcgdHJhbnNmb3JtPSJ0cmFuc2xhdGUoMjUyMiwyMTM0KSI+PHVzZSB4bGluazpocmVmPSIjcmVjdC0wIi8+PC9nPgo8ZyB0cmFuc2Zvcm09InRyYW5zbGF0ZSgyNjE5LDIxMzQpIj48dXNlIHhsaW5rOmhyZWY9IiNsLTAiLz48L2c+CjxnIHRyYW5zZm9ybT0idHJhbnNsYXRlKDMxMDQsMjEzNCkiPjx1c2UgeGxpbms6aHJlZj0iI3QtMCIvPjwvZz4KPGcgdHJhbnNmb3JtPSJ0cmFuc2xhdGUoMzI5OCwyMTM0KSI+PHVzZSB4bGluazpocmVmPSIjcnQtMCIvPjwvZz4KPGcgdHJhbnNmb3JtPSJ0cmFuc2xhdGUoMzM5NSwyMTM0KSI+PHVzZSB4bGluazpocmVmPSIjcmVjdC0wIi8+PC9nPgo8ZyB0cmFuc2Zvcm09InRyYW5zbGF0ZSgzNDkyLDIxMzQpIj48dXNlIHhsaW5rOmhyZWY9IiNyZWN0LTAiLz48L2c+CjxnIHRyYW5zZm9ybT0idHJhbnNsYXRlKDM1ODksMjEzNCkiPjx1c2UgeGxpbms6aHJlZj0iI2wtMCIvPjwvZz4KPGcgdHJhbnNmb3JtPSJ0cmFuc2xhdGUoMTk0LDIyMzEpIj48dXNlIHhsaW5rOmhyZWY9IiNyZWN0LTAiLz48L2c+CjxnIHRyYW5zZm9ybT0idHJhbnNsYXRlKDI5MSwyMjMxKSI+PHVzZSB4bGluazpocmVmPSIjcmVjdC0wIi8+PC9nPgo8ZyB0cmFuc2Zvcm09InRyYW5zbGF0ZSgzODgsMjIzMSkiPjx1c2UgeGxpbms6aHJlZj0iI3JlY3QtMCIvPjwvZz4KPGcgdHJhbnNmb3JtPSJ0cmFuc2xhdGUoNDg1LDIyMzEpIj48dXNlIHhsaW5rOmhyZWY9IiNsYi0wIi8+PC9nPgo8ZyB0cmFuc2Zvcm09InRyYW5zbGF0ZSg4NzMsMjIzMSkiPjx1c2UgeGxpbms6aHJlZj0iI2ItMCIvPjwvZz4KPGcgdHJhbnNmb3JtPSJ0cmFuc2xhdGUoMTA2NywyMjMxKSI+PHVzZSB4bGluazpocmVmPSIjcnQtMCIvPjwvZz4KPGcgdHJhbnNmb3JtPSJ0cmFuc2xhdGUoMTE2NCwyMjMxKSI+PHVzZSB4bGluazpocmVmPSIjcmVjdC0wIi8+PC9nPgo8ZyB0cmFuc2Zvcm09InRyYW5zbGF0ZSgxMzU4LDIyMzEpIj48dXNlIHhsaW5rOmhyZWY9IiNyLTAiLz48L2c+CjxnIHRyYW5zZm9ybT0idHJhbnNsYXRlKDE0NTUsMjIzMSkiPjx1c2UgeGxpbms6aHJlZj0iI2wtMCIvPjwvZz4KPGcgdHJhbnNmb3JtPSJ0cmFuc2xhdGUoMTY0OSwyMjMxKSI+PHVzZSB4bGluazpocmVmPSIjYi0wIi8+PC9nPgo8ZyB0cmFuc2Zvcm09InRyYW5zbGF0ZSgxODQzLDIyMzEpIj48dXNlIHhsaW5rOmhyZWY9IiNuX3JiLTAiLz48L2c+CjxnIHRyYW5zZm9ybT0idHJhbnNsYXRlKDE5NDAsMjIzMSkiPjx1c2UgeGxpbms6aHJlZj0iI3JlY3QtMCIvPjwvZz4KPGcgdHJhbnNmb3JtPSJ0cmFuc2xhdGUoMjIzMSwyMjMxKSI+PHVzZSB4bGluazpocmVmPSIjcnQtMCIvPjwvZz4KPGcgdHJhbnNmb3JtPSJ0cmFuc2xhdGUoMjMyOCwyMjMxKSI+PHVzZSB4bGluazpocmVmPSIjcmVjdC0wIi8+PC9nPgo8ZyB0cmFuc2Zvcm09InRyYW5zbGF0ZSgyNDI1LDIyMzEpIj48dXNlIHhsaW5rOmhyZWY9IiNyZWN0LTAiLz48L2c+CjxnIHRyYW5zZm9ybT0idHJhbnNsYXRlKDI5MTAsMjIzMSkiPjx1c2UgeGxpbms6aHJlZj0iI2VtcHR5LTAiLz48L2c+CjxnIHRyYW5zZm9ybT0idHJhbnNsYXRlKDM0OTIsMjIzMSkiPjx1c2UgeGxpbms6aHJlZj0iI3QtMCIvPjwvZz4KPGcgdHJhbnNmb3JtPSJ0cmFuc2xhdGUoMzc4MywyMjMxKSI+PHVzZSB4bGluazpocmVmPSIjci0wIi8+PC9nPgo8ZyB0cmFuc2Zvcm09InRyYW5zbGF0ZSgzODgwLDIyMzEpIj48dXNlIHhsaW5rOmhyZWY9IiNsYi0wIi8+PC9nPgo8ZyB0cmFuc2Zvcm09InRyYW5zbGF0ZSgxOTQsMjMyOCkiPjx1c2UgeGxpbms6aHJlZj0iI3J0LTAiLz48L2c+CjxnIHRyYW5zZm9ybT0idHJhbnNsYXRlKDI5MSwyMzI4KSI+PHVzZSB4bGluazpocmVmPSIjcmVjdC0wIi8+PC9nPgo8ZyB0cmFuc2Zvcm09InRyYW5zbGF0ZSgzODgsMjMyOCkiPjx1c2UgeGxpbms6aHJlZj0iI3JlY3QtMCIvPjwvZz4KPGcgdHJhbnNmb3JtPSJ0cmFuc2xhdGUoNDg1LDIzMjgpIj48dXNlIHhsaW5rOmhyZWY9IiNyZWN0LTAiLz48L2c+CjxnIHRyYW5zZm9ybT0idHJhbnNsYXRlKDU4MiwyMzI4KSI+PHVzZSB4bGluazpocmVmPSIjcmVjdC0wIi8+PC9nPgo8ZyB0cmFuc2Zvcm09InRyYW5zbGF0ZSg2NzksMjMyOCkiPjx1c2UgeGxpbms6aHJlZj0iI2wtMCIvPjwvZz4KPGcgdHJhbnNmb3JtPSJ0cmFuc2xhdGUoODczLDIzMjgpIj48dXNlIHhsaW5rOmhyZWY9IiN0LTAiLz48L2c+CjxnIHRyYW5zZm9ybT0idHJhbnNsYXRlKDExNjQsMjMyOCkiPjx1c2UgeGxpbms6aHJlZj0iI3QtMCIvPjwvZz4KPGcgdHJhbnNmb3JtPSJ0cmFuc2xhdGUoMTY0OSwyMzI4KSI+PHVzZSB4bGluazpocmVmPSIjdC0wIi8+PC9nPgo8ZyB0cmFuc2Zvcm09InRyYW5zbGF0ZSgxODQzLDIzMjgpIj48dXNlIHhsaW5rOmhyZWY9IiNyYi0wIi8+PC9nPgo8ZyB0cmFuc2Zvcm09InRyYW5zbGF0ZSgxOTQwLDIzMjgpIj48dXNlIHhsaW5rOmhyZWY9IiNyZWN0LTAiLz48L2c+CjxnIHRyYW5zZm9ybT0idHJhbnNsYXRlKDIwMzcsMjMyOCkiPjx1c2UgeGxpbms6aHJlZj0iI25fcmItMCIvPjwvZz4KPGcgdHJhbnNmb3JtPSJ0cmFuc2xhdGUoMjEzNCwyMzI4KSI+PHVzZSB4bGluazpocmVmPSIjYi0wIi8+PC9nPgo8ZyB0cmFuc2Zvcm09InRyYW5zbGF0ZSgyMjMxLDIzMjgpIj48dXNlIHhsaW5rOmhyZWY9IiNuX3JiLTAiLz48L2c+CjxnIHRyYW5zZm9ybT0idHJhbnNsYXRlKDIzMjgsMjMyOCkiPjx1c2UgeGxpbms6aHJlZj0iI3JlY3QtMCIvPjwvZz4KPGcgdHJhbnNmb3JtPSJ0cmFuc2xhdGUoMjQyNSwyMzI4KSI+PHVzZSB4bGluazpocmVmPSIjcmVjdC0wIi8+PC9nPgo8ZyB0cmFuc2Zvcm09InRyYW5zbGF0ZSgyNjE5LDIzMjgpIj48dXNlIHhsaW5rOmhyZWY9IiNyLTAiLz48L2c+CjxnIHRyYW5zZm9ybT0idHJhbnNsYXRlKDI3MTYsMjMyOCkiPjx1c2UgeGxpbms6aHJlZj0iI3JlY3QtMCIvPjwvZz4KPGcgdHJhbnNmb3JtPSJ0cmFuc2xhdGUoMjgxMywyMzI4KSI+PHVzZSB4bGluazpocmVmPSIjbC0wIi8+PC9nPgo8ZyB0cmFuc2Zvcm09InRyYW5zbGF0ZSgzODgwLDIzMjgpIj48dXNlIHhsaW5rOmhyZWY9IiN0LTAiLz48L2c+CjxnIHRyYW5zZm9ybT0idHJhbnNsYXRlKDAsMjQyNSkiPjx1c2UgeGxpbms6aHJlZj0iI3JiLTAiLz48L2c+CjxnIHRyYW5zZm9ybT0idHJhbnNsYXRlKDk3LDI0MjUpIj48dXNlIHhsaW5rOmhyZWY9IiNsYi0wIi8+PC9nPgo8ZyB0cmFuc2Zvcm09InRyYW5zbGF0ZSgxNTUyLDI0MjUpIj48dXNlIHhsaW5rOmhyZWY9IiNiLTAiLz48L2c+CjxnIHRyYW5zZm9ybT0idHJhbnNsYXRlKDE4NDMsMjQyNSkiPjx1c2UgeGxpbms6aHJlZj0iI3J0LTAiLz48L2c+CjxnIHRyYW5zZm9ybT0idHJhbnNsYXRlKDE5NDAsMjQyNSkiPjx1c2UgeGxpbms6aHJlZj0iI3JlY3QtMCIvPjwvZz4KPGcgdHJhbnNmb3JtPSJ0cmFuc2xhdGUoMjAzNywyNDI1KSI+PHVzZSB4bGluazpocmVmPSIjcmVjdC0wIi8+PC9nPgo8ZyB0cmFuc2Zvcm09InRyYW5zbGF0ZSgyMTM0LDI0MjUpIj48dXNlIHhsaW5rOmhyZWY9IiNyZWN0LTAiLz48L2c+CjxnIHRyYW5zZm9ybT0idHJhbnNsYXRlKDIyMzEsMjQyNSkiPjx1c2UgeGxpbms6aHJlZj0iI3JlY3QtMCIvPjwvZz4KPGcgdHJhbnNmb3JtPSJ0cmFuc2xhdGUoMjMyOCwyNDI1KSI+PHVzZSB4bGluazpocmVmPSIjcmVjdC0wIi8+PC9nPgo8ZyB0cmFuc2Zvcm09InRyYW5zbGF0ZSgyNDI1LDI0MjUpIj48dXNlIHhsaW5rOmhyZWY9IiNyZWN0LTAiLz48L2c+CjxnIHRyYW5zZm9ybT0idHJhbnNsYXRlKDI1MjIsMjQyNSkiPjx1c2UgeGxpbms6aHJlZj0iI2xiLTAiLz48L2c+CjxnIHRyYW5zZm9ybT0idHJhbnNsYXRlKDI3MTYsMjQyNSkiPjx1c2UgeGxpbms6aHJlZj0iI3QtMCIvPjwvZz4KPGcgdHJhbnNmb3JtPSJ0cmFuc2xhdGUoMzAwNywyNDI1KSI+PHVzZSB4bGluazpocmVmPSIjci0wIi8+PC9nPgo8ZyB0cmFuc2Zvcm09InRyYW5zbGF0ZSgzMTA0LDI0MjUpIj48dXNlIHhsaW5rOmhyZWY9IiNyZWN0LTAiLz48L2c+CjxnIHRyYW5zZm9ybT0idHJhbnNsYXRlKDMyMDEsMjQyNSkiPjx1c2UgeGxpbms6aHJlZj0iI2xiLTAiLz48L2c+CjxnIHRyYW5zZm9ybT0idHJhbnNsYXRlKDMzOTUsMjQyNSkiPjx1c2UgeGxpbms6aHJlZj0iI3JiLTAiLz48L2c+CjxnIHRyYW5zZm9ybT0idHJhbnNsYXRlKDM0OTIsMjQyNSkiPjx1c2UgeGxpbms6aHJlZj0iI3JlY3QtMCIvPjwvZz4KPGcgdHJhbnNmb3JtPSJ0cmFuc2xhdGUoMzU4OSwyNDI1KSI+PHVzZSB4bGluazpocmVmPSIjbC0wIi8+PC9nPgo8ZyB0cmFuc2Zvcm09InRyYW5zbGF0ZSgzNzgzLDI0MjUpIj48dXNlIHhsaW5rOmhyZWY9IiNlbXB0eS0wIi8+PC9nPgo8ZyB0cmFuc2Zvcm09InRyYW5zbGF0ZSgwLDI1MjIpIj48dXNlIHhsaW5rOmhyZWY9IiNyZWN0LTAiLz48L2c+CjxnIHRyYW5zZm9ybT0idHJhbnNsYXRlKDk3LDI1MjIpIj48dXNlIHhsaW5rOmhyZWY9IiNsdC0wIi8+PC9nPgo8ZyB0cmFuc2Zvcm09InRyYW5zbGF0ZSgxOTQsMjUyMikiPjx1c2UgeGxpbms6aHJlZj0iI25fcmItMCIvPjwvZz4KPGcgdHJhbnNmb3JtPSJ0cmFuc2xhdGUoMjkxLDI1MjIpIj48dXNlIHhsaW5rOmhyZWY9IiNiLTAiLz48L2c+CjxnIHRyYW5zZm9ybT0idHJhbnNsYXRlKDU4MiwyNTIyKSI+PHVzZSB4bGluazpocmVmPSIjZW1wdHktMCIvPjwvZz4KPGcgdHJhbnNmb3JtPSJ0cmFuc2xhdGUoNzc2LDI1MjIpIj48dXNlIHhsaW5rOmhyZWY9IiNlbXB0eS0wIi8+PC9nPgo8ZyB0cmFuc2Zvcm09InRyYW5zbGF0ZSg5NzAsMjUyMikiPjx1c2UgeGxpbms6aHJlZj0iI2VtcHR5LTAiLz48L2c+CjxnIHRyYW5zZm9ybT0idHJhbnNsYXRlKDEwNjcsMjUyMikiPjx1c2UgeGxpbms6aHJlZj0iI25fcmItMCIvPjwvZz4KPGcgdHJhbnNmb3JtPSJ0cmFuc2xhdGUoMTE2NCwyNTIyKSI+PHVzZSB4bGluazpocmVmPSIjcmItMCIvPjwvZz4KPGcgdHJhbnNmb3JtPSJ0cmFuc2xhdGUoMTI2MSwyNTIyKSI+PHVzZSB4bGluazpocmVmPSIjbC0wIi8+PC9nPgo8ZyB0cmFuc2Zvcm09InRyYW5zbGF0ZSgxNTUyLDI1MjIpIj48dXNlIHhsaW5rOmhyZWY9IiNyZWN0LTAiLz48L2c+CjxnIHRyYW5zZm9ybT0idHJhbnNsYXRlKDE3NDYsMjUyMikiPjx1c2UgeGxpbms6aHJlZj0iI2ItMCIvPjwvZz4KPGcgdHJhbnNmb3JtPSJ0cmFuc2xhdGUoMTg0MywyNTIyKSI+PHVzZSB4bGluazpocmVmPSIjbl9yYi0wIi8+PC9nPgo8ZyB0cmFuc2Zvcm09InRyYW5zbGF0ZSgxOTQwLDI1MjIpIj48dXNlIHhsaW5rOmhyZWY9IiNyZWN0LTAiLz48L2c+CjxnIHRyYW5zZm9ybT0idHJhbnNsYXRlKDIwMzcsMjUyMikiPjx1c2UgeGxpbms6aHJlZj0iI3JlY3QtMCIvPjwvZz4KPGcgdHJhbnNmb3JtPSJ0cmFuc2xhdGUoMjIzMSwyNTIyKSI+PHVzZSB4bGluazpocmVmPSIjcnQtMCIvPjwvZz4KPGcgdHJhbnNmb3JtPSJ0cmFuc2xhdGUoMjMyOCwyNTIyKSI+PHVzZSB4bGluazpocmVmPSIjbHQtMCIvPjwvZz4KPGcgdHJhbnNmb3JtPSJ0cmFuc2xhdGUoMjUyMiwyNTIyKSI+PHVzZSB4bGluazpocmVmPSIjcnQtMCIvPjwvZz4KPGcgdHJhbnNmb3JtPSJ0cmFuc2xhdGUoMjYxOSwyNTIyKSI+PHVzZSB4bGluazpocmVmPSIjbGItMCIvPjwvZz4KPGcgdHJhbnNmb3JtPSJ0cmFuc2xhdGUoMjgxMywyNTIyKSI+PHVzZSB4bGluazpocmVmPSIjci0wIi8+PC9nPgo8ZyB0cmFuc2Zvcm09InRyYW5zbGF0ZSgyOTEwLDI1MjIpIj48dXNlIHhsaW5rOmhyZWY9IiNsLTAiLz48L2c+CjxnIHRyYW5zZm9ybT0idHJhbnNsYXRlKDMxMDQsMjUyMikiPjx1c2UgeGxpbms6aHJlZj0iI3JlY3QtMCIvPjwvZz4KPGcgdHJhbnNmb3JtPSJ0cmFuc2xhdGUoMzIwMSwyNTIyKSI+PHVzZSB4bGluazpocmVmPSIjbHQtMCIvPjwvZz4KPGcgdHJhbnNmb3JtPSJ0cmFuc2xhdGUoMzM5NSwyNTIyKSI+PHVzZSB4bGluazpocmVmPSIjcnQtMCIvPjwvZz4KPGcgdHJhbnNmb3JtPSJ0cmFuc2xhdGUoMzQ5MiwyNTIyKSI+PHVzZSB4bGluazpocmVmPSIjbHQtMCIvPjwvZz4KPGcgdHJhbnNmb3JtPSJ0cmFuc2xhdGUoMCwyNjE5KSI+PHVzZSB4bGluazpocmVmPSIjdC0wIi8+PC9nPgo8ZyB0cmFuc2Zvcm09InRyYW5zbGF0ZSgxOTQsMjYxOSkiPjx1c2UgeGxpbms6aHJlZj0iI3ItMCIvPjwvZz4KPGcgdHJhbnNmb3JtPSJ0cmFuc2xhdGUoMjkxLDI2MTkpIj48dXNlIHhsaW5rOmhyZWY9IiNyZWN0LTAiLz48L2c+CjxnIHRyYW5zZm9ybT0idHJhbnNsYXRlKDM4OCwyNjE5KSI+PHVzZSB4bGluazpocmVmPSIjcmVjdC0wIi8+PC9nPgo8ZyB0cmFuc2Zvcm09InRyYW5zbGF0ZSg0ODUsMjYxOSkiPjx1c2UgeGxpbms6aHJlZj0iI2xiLTAiLz48L2c+CjxnIHRyYW5zZm9ybT0idHJhbnNsYXRlKDEwNjcsMjYxOSkiPjx1c2UgeGxpbms6aHJlZj0iI3JiLTAiLz48L2c+CjxnIHRyYW5zZm9ybT0idHJhbnNsYXRlKDExNjQsMjYxOSkiPjx1c2UgeGxpbms6aHJlZj0iI3JlY3QtMCIvPjwvZz4KPGcgdHJhbnNmb3JtPSJ0cmFuc2xhdGUoMTU1MiwyNjE5KSI+PHVzZSB4bGluazpocmVmPSIjcmVjdC0wIi8+PC9nPgo8ZyB0cmFuc2Zvcm09InRyYW5zbGF0ZSgxNjQ5LDI2MTkpIj48dXNlIHhsaW5rOmhyZWY9IiNuX3JiLTAiLz48L2c+CjxnIHRyYW5zZm9ybT0idHJhbnNsYXRlKDE3NDYsMjYxOSkiPjx1c2UgeGxpbms6aHJlZj0iI3JlY3QtMCIvPjwvZz4KPGcgdHJhbnNmb3JtPSJ0cmFuc2xhdGUoMTg0MywyNjE5KSI+PHVzZSB4bGluazpocmVmPSIjcmVjdC0wIi8+PC9nPgo8ZyB0cmFuc2Zvcm09InRyYW5zbGF0ZSgxOTQwLDI2MTkpIj48dXNlIHhsaW5rOmhyZWY9IiNyZWN0LTAiLz48L2c+CjxnIHRyYW5zZm9ybT0idHJhbnNsYXRlKDIwMzcsMjYxOSkiPjx1c2UgeGxpbms6aHJlZj0iI3JlY3QtMCIvPjwvZz4KPGcgdHJhbnNmb3JtPSJ0cmFuc2xhdGUoMjEzNCwyNjE5KSI+PHVzZSB4bGluazpocmVmPSIjbC0wIi8+PC9nPgo8ZyB0cmFuc2Zvcm09InRyYW5zbGF0ZSgyNjE5LDI2MTkpIj48dXNlIHhsaW5rOmhyZWY9IiNyZWN0LTAiLz48L2c+CjxnIHRyYW5zZm9ybT0idHJhbnNsYXRlKDI3MTYsMjYxOSkiPjx1c2UgeGxpbms6aHJlZj0iI2xiLTAiLz48L2c+CjxnIHRyYW5zZm9ybT0idHJhbnNsYXRlKDI5MTAsMjYxOSkiPjx1c2UgeGxpbms6aHJlZj0iI25fcmItMCIvPjwvZz4KPGcgdHJhbnNmb3JtPSJ0cmFuc2xhdGUoMzAwNywyNjE5KSI+PHVzZSB4bGluazpocmVmPSIjcmItMCIvPjwvZz4KPGcgdHJhbnNmb3JtPSJ0cmFuc2xhdGUoMzEwNCwyNjE5KSI+PHVzZSB4bGluazpocmVmPSIjbHQtMCIvPjwvZz4KPGcgdHJhbnNmb3JtPSJ0cmFuc2xhdGUoMzU4OSwyNjE5KSI+PHVzZSB4bGluazpocmVmPSIjYi0wIi8+PC9nPgo8ZyB0cmFuc2Zvcm09InRyYW5zbGF0ZSgzNjg2LDI2MTkpIj48dXNlIHhsaW5rOmhyZWY9IiNuX3JiLTAiLz48L2c+CjxnIHRyYW5zZm9ybT0idHJhbnNsYXRlKDM3ODMsMjYxOSkiPjx1c2UgeGxpbms6aHJlZj0iI2ItMCIvPjwvZz4KPGcgdHJhbnNmb3JtPSJ0cmFuc2xhdGUoOTcsMjcxNikiPjx1c2UgeGxpbms6aHJlZj0iI2VtcHR5LTAiLz48L2c+CjxnIHRyYW5zZm9ybT0idHJhbnNsYXRlKDI5MSwyNzE2KSI+PHVzZSB4bGluazpocmVmPSIjcnQtMCIvPjwvZz4KPGcgdHJhbnNmb3JtPSJ0cmFuc2xhdGUoMzg4LDI3MTYpIj48dXNlIHhsaW5rOmhyZWY9IiNyZWN0LTAiLz48L2c+CjxnIHRyYW5zZm9ybT0idHJhbnNsYXRlKDQ4NSwyNzE2KSI+PHVzZSB4bGluazpocmVmPSIjcmVjdC0wIi8+PC9nPgo8ZyB0cmFuc2Zvcm09InRyYW5zbGF0ZSg1ODIsMjcxNikiPjx1c2UgeGxpbms6aHJlZj0iI2wtMCIvPjwvZz4KPGcgdHJhbnNmb3JtPSJ0cmFuc2xhdGUoODczLDI3MTYpIj48dXNlIHhsaW5rOmhyZWY9IiNiLTAiLz48L2c+CjxnIHRyYW5zZm9ybT0idHJhbnNsYXRlKDEwNjcsMjcxNikiPjx1c2UgeGxpbms6aHJlZj0iI3J0LTAiLz48L2c+CjxnIHRyYW5zZm9ybT0idHJhbnNsYXRlKDExNjQsMjcxNikiPjx1c2UgeGxpbms6aHJlZj0iI3JlY3QtMCIvPjwvZz4KPGcgdHJhbnNmb3JtPSJ0cmFuc2xhdGUoMTM1OCwyNzE2KSI+PHVzZSB4bGluazpocmVmPSIjYi0wIi8+PC9nPgo8ZyB0cmFuc2Zvcm09InRyYW5zbGF0ZSgxNTUyLDI3MTYpIj48dXNlIHhsaW5rOmhyZWY9IiNydC0wIi8+PC9nPgo8ZyB0cmFuc2Zvcm09InRyYW5zbGF0ZSgxNjQ5LDI3MTYpIj48dXNlIHhsaW5rOmhyZWY9IiNyZWN0LTAiLz48L2c+CjxnIHRyYW5zZm9ybT0idHJhbnNsYXRlKDE3NDYsMjcxNikiPjx1c2UgeGxpbms6aHJlZj0iI2x0LTAiLz48L2c+CjxnIHRyYW5zZm9ybT0idHJhbnNsYXRlKDIwMzcsMjcxNikiPjx1c2UgeGxpbms6aHJlZj0iI3JlY3QtMCIvPjwvZz4KPGcgdHJhbnNmb3JtPSJ0cmFuc2xhdGUoMjYxOSwyNzE2KSI+PHVzZSB4bGluazpocmVmPSIjcmVjdC0wIi8+PC9nPgo8ZyB0cmFuc2Zvcm09InRyYW5zbGF0ZSgyNzE2LDI3MTYpIj48dXNlIHhsaW5rOmhyZWY9IiNyZWN0LTAiLz48L2c+CjxnIHRyYW5zZm9ybT0idHJhbnNsYXRlKDI4MTMsMjcxNikiPjx1c2UgeGxpbms6aHJlZj0iI3JlY3QtMCIvPjwvZz4KPGcgdHJhbnNmb3JtPSJ0cmFuc2xhdGUoMjkxMCwyNzE2KSI+PHVzZSB4bGluazpocmVmPSIjcmVjdC0wIi8+PC9nPgo8ZyB0cmFuc2Zvcm09InRyYW5zbGF0ZSgzMDA3LDI3MTYpIj48dXNlIHhsaW5rOmhyZWY9IiNsdC0wIi8+PC9nPgo8ZyB0cmFuc2Zvcm09InRyYW5zbGF0ZSgzMjAxLDI3MTYpIj48dXNlIHhsaW5rOmhyZWY9IiNlbXB0eS0wIi8+PC9nPgo8ZyB0cmFuc2Zvcm09InRyYW5zbGF0ZSgzNDkyLDI3MTYpIj48dXNlIHhsaW5rOmhyZWY9IiNuX3JiLTAiLz48L2c+CjxnIHRyYW5zZm9ybT0idHJhbnNsYXRlKDM1ODksMjcxNikiPjx1c2UgeGxpbms6aHJlZj0iI3JlY3QtMCIvPjwvZz4KPGcgdHJhbnNmb3JtPSJ0cmFuc2xhdGUoMzY4NiwyNzE2KSI+PHVzZSB4bGluazpocmVmPSIjcmVjdC0wIi8+PC9nPgo8ZyB0cmFuc2Zvcm09InRyYW5zbGF0ZSgzNzgzLDI3MTYpIj48dXNlIHhsaW5rOmhyZWY9IiNyZWN0LTAiLz48L2c+CjxnIHRyYW5zZm9ybT0idHJhbnNsYXRlKDM4ODAsMjcxNikiPjx1c2UgeGxpbms6aHJlZj0iI2xiLTAiLz48L2c+CjxnIHRyYW5zZm9ybT0idHJhbnNsYXRlKDAsMjgxMykiPjx1c2UgeGxpbms6aHJlZj0iI2ItMCIvPjwvZz4KPGcgdHJhbnNmb3JtPSJ0cmFuc2xhdGUoMTk0LDI4MTMpIj48dXNlIHhsaW5rOmhyZWY9IiNiLTAiLz48L2c+CjxnIHRyYW5zZm9ybT0idHJhbnNsYXRlKDM4OCwyODEzKSI+PHVzZSB4bGluazpocmVmPSIjcmVjdC0wIi8+PC9nPgo8ZyB0cmFuc2Zvcm09InRyYW5zbGF0ZSg3NzYsMjgxMykiPjx1c2UgeGxpbms6aHJlZj0iI25fcmItMCIvPjwvZz4KPGcgdHJhbnNmb3JtPSJ0cmFuc2xhdGUoODczLDI4MTMpIj48dXNlIHhsaW5rOmhyZWY9IiNyZWN0LTAiLz48L2c+CjxnIHRyYW5zZm9ybT0idHJhbnNsYXRlKDExNjQsMjgxMykiPjx1c2UgeGxpbms6aHJlZj0iI3QtMCIvPjwvZz4KPGcgdHJhbnNmb3JtPSJ0cmFuc2xhdGUoMTM1OCwyODEzKSI+PHVzZSB4bGluazpocmVmPSIjcmVjdC0wIi8+PC9nPgo8ZyB0cmFuc2Zvcm09InRyYW5zbGF0ZSgxNDU1LDI4MTMpIj48dXNlIHhsaW5rOmhyZWY9IiNsYi0wIi8+PC9nPgo8ZyB0cmFuc2Zvcm09InRyYW5zbGF0ZSgxODQzLDI4MTMpIj48dXNlIHhsaW5rOmhyZWY9IiNiLTAiLz48L2c+CjxnIHRyYW5zZm9ybT0idHJhbnNsYXRlKDIwMzcsMjgxMykiPjx1c2UgeGxpbms6aHJlZj0iI3QtMCIvPjwvZz4KPGcgdHJhbnNmb3JtPSJ0cmFuc2xhdGUoMjYxOSwyODEzKSI+PHVzZSB4bGluazpocmVmPSIjcmVjdC0wIi8+PC9nPgo8ZyB0cmFuc2Zvcm09InRyYW5zbGF0ZSgyODEzLDI4MTMpIj48dXNlIHhsaW5rOmhyZWY9IiNydC0wIi8+PC9nPgo8ZyB0cmFuc2Zvcm09InRyYW5zbGF0ZSgyOTEwLDI4MTMpIj48dXNlIHhsaW5rOmhyZWY9IiNyZWN0LTAiLz48L2c+CjxnIHRyYW5zZm9ybT0idHJhbnNsYXRlKDMxMDQsMjgxMykiPjx1c2UgeGxpbms6aHJlZj0iI2VtcHR5LTAiLz48L2c+CjxnIHRyYW5zZm9ybT0idHJhbnNsYXRlKDM0OTIsMjgxMykiPjx1c2UgeGxpbms6aHJlZj0iI3ItMCIvPjwvZz4KPGcgdHJhbnNmb3JtPSJ0cmFuc2xhdGUoMzU4OSwyODEzKSI+PHVzZSB4bGluazpocmVmPSIjcmVjdC0wIi8+PC9nPgo8ZyB0cmFuc2Zvcm09InRyYW5zbGF0ZSgzODgwLDI4MTMpIj48dXNlIHhsaW5rOmhyZWY9IiN0LTAiLz48L2c+CjxnIHRyYW5zZm9ybT0idHJhbnNsYXRlKDAsMjkxMCkiPjx1c2UgeGxpbms6aHJlZj0iI3JlY3QtMCIvPjwvZz4KPGcgdHJhbnNmb3JtPSJ0cmFuc2xhdGUoMTk0LDI5MTApIj48dXNlIHhsaW5rOmhyZWY9IiN0LTAiLz48L2c+CjxnIHRyYW5zZm9ybT0idHJhbnNsYXRlKDI5MSwyOTEwKSI+PHVzZSB4bGluazpocmVmPSIjbl9yYi0wIi8+PC9nPgo8ZyB0cmFuc2Zvcm09InRyYW5zbGF0ZSgzODgsMjkxMCkiPjx1c2UgeGxpbms6aHJlZj0iI3JlY3QtMCIvPjwvZz4KPGcgdHJhbnNmb3JtPSJ0cmFuc2xhdGUoNTgyLDI5MTApIj48dXNlIHhsaW5rOmhyZWY9IiNyLTAiLz48L2c+CjxnIHRyYW5zZm9ybT0idHJhbnNsYXRlKDY3OSwyOTEwKSI+PHVzZSB4bGluazpocmVmPSIjcmVjdC0wIi8+PC9nPgo8ZyB0cmFuc2Zvcm09InRyYW5zbGF0ZSg3NzYsMjkxMCkiPjx1c2UgeGxpbms6aHJlZj0iI3JlY3QtMCIvPjwvZz4KPGcgdHJhbnNmb3JtPSJ0cmFuc2xhdGUoODczLDI5MTApIj48dXNlIHhsaW5rOmhyZWY9IiNsdC0wIi8+PC9nPgo8ZyB0cmFuc2Zvcm09InRyYW5zbGF0ZSgxMzU4LDI5MTApIj48dXNlIHhsaW5rOmhyZWY9IiNydC0wIi8+PC9nPgo8ZyB0cmFuc2Zvcm09InRyYW5zbGF0ZSgxNDU1LDI5MTApIj48dXNlIHhsaW5rOmhyZWY9IiNsdC0wIi8+PC9nPgo8ZyB0cmFuc2Zvcm09InRyYW5zbGF0ZSgxNjQ5LDI5MTApIj48dXNlIHhsaW5rOmhyZWY9IiNlbXB0eS0wIi8+PC9nPgo8ZyB0cmFuc2Zvcm09InRyYW5zbGF0ZSgxODQzLDI5MTApIj48dXNlIHhsaW5rOmhyZWY9IiNyZWN0LTAiLz48L2c+CjxnIHRyYW5zZm9ybT0idHJhbnNsYXRlKDE5NDAsMjkxMCkiPjx1c2UgeGxpbms6aHJlZj0iI2wtMCIvPjwvZz4KPGcgdHJhbnNmb3JtPSJ0cmFuc2xhdGUoMjEzNCwyOTEwKSI+PHVzZSB4bGluazpocmVmPSIjci0wIi8+PC9nPgo8ZyB0cmFuc2Zvcm09InRyYW5zbGF0ZSgyMjMxLDI5MTApIj48dXNlIHhsaW5rOmhyZWY9IiNsLTAiLz48L2c+CjxnIHRyYW5zZm9ybT0idHJhbnNsYXRlKDI2MTksMjkxMCkiPjx1c2UgeGxpbms6aHJlZj0iI3JlY3QtMCIvPjwvZz4KPGcgdHJhbnNmb3JtPSJ0cmFuc2xhdGUoMjcxNiwyOTEwKSI+PHVzZSB4bGluazpocmVmPSIjbC0wIi8+PC9nPgo8ZyB0cmFuc2Zvcm09InRyYW5zbGF0ZSgyOTEwLDI5MTApIj48dXNlIHhsaW5rOmhyZWY9IiNyZWN0LTAiLz48L2c+CjxnIHRyYW5zZm9ybT0idHJhbnNsYXRlKDMwMDcsMjkxMCkiPjx1c2UgeGxpbms6aHJlZj0iI2xiLTAiLz48L2c+CjxnIHRyYW5zZm9ybT0idHJhbnNsYXRlKDMyOTgsMjkxMCkiPjx1c2UgeGxpbms6aHJlZj0iI2ItMCIvPjwvZz4KPGcgdHJhbnNmb3JtPSJ0cmFuc2xhdGUoMzU4OSwyOTEwKSI+PHVzZSB4bGluazpocmVmPSIjcmVjdC0wIi8+PC9nPgo8ZyB0cmFuc2Zvcm09InRyYW5zbGF0ZSgwLDMwMDcpIj48dXNlIHhsaW5rOmhyZWY9IiNyZWN0LTAiLz48L2c+CjxnIHRyYW5zZm9ybT0idHJhbnNsYXRlKDI5MSwzMDA3KSI+PHVzZSB4bGluazpocmVmPSIjci0wIi8+PC9nPgo8ZyB0cmFuc2Zvcm09InRyYW5zbGF0ZSgzODgsMzAwNykiPjx1c2UgeGxpbms6aHJlZj0iI3JlY3QtMCIvPjwvZz4KPGcgdHJhbnNmb3JtPSJ0cmFuc2xhdGUoNDg1LDMwMDcpIj48dXNlIHhsaW5rOmhyZWY9IiNsLTAiLz48L2c+CjxnIHRyYW5zZm9ybT0idHJhbnNsYXRlKDY3OSwzMDA3KSI+PHVzZSB4bGluazpocmVmPSIjcmVjdC0wIi8+PC9nPgo8ZyB0cmFuc2Zvcm09InRyYW5zbGF0ZSg3NzYsMzAwNykiPjx1c2UgeGxpbms6aHJlZj0iI2x0LTAiLz48L2c+CjxnIHRyYW5zZm9ybT0idHJhbnNsYXRlKDk3MCwzMDA3KSI+PHVzZSB4bGluazpocmVmPSIjci0wIi8+PC9nPgo8ZyB0cmFuc2Zvcm09InRyYW5zbGF0ZSgxMDY3LDMwMDcpIj48dXNlIHhsaW5rOmhyZWY9IiNyZWN0LTAiLz48L2c+CjxnIHRyYW5zZm9ybT0idHJhbnNsYXRlKDExNjQsMzAwNykiPjx1c2UgeGxpbms6aHJlZj0iI2wtMCIvPjwvZz4KPGcgdHJhbnNmb3JtPSJ0cmFuc2xhdGUoMTQ1NSwzMDA3KSI+PHVzZSB4bGluazpocmVmPSIjbl9yYi0wIi8+PC9nPgo8ZyB0cmFuc2Zvcm09InRyYW5zbGF0ZSgxNTUyLDMwMDcpIj48dXNlIHhsaW5rOmhyZWY9IiNiLTAiLz48L2c+CjxnIHRyYW5zZm9ybT0idHJhbnNsYXRlKDE4NDMsMzAwNykiPjx1c2UgeGxpbms6aHJlZj0iI3QtMCIvPjwvZz4KPGcgdHJhbnNmb3JtPSJ0cmFuc2xhdGUoMjAzNywzMDA3KSI+PHVzZSB4bGluazpocmVmPSIjZW1wdHktMCIvPjwvZz4KPGcgdHJhbnNmb3JtPSJ0cmFuc2xhdGUoMjQyNSwzMDA3KSI+PHVzZSB4bGluazpocmVmPSIjZW1wdHktMCIvPjwvZz4KPGcgdHJhbnNmb3JtPSJ0cmFuc2xhdGUoMjYxOSwzMDA3KSI+PHVzZSB4bGluazpocmVmPSIjcmVjdC0wIi8+PC9nPgo8ZyB0cmFuc2Zvcm09InRyYW5zbGF0ZSgyOTEwLDMwMDcpIj48dXNlIHhsaW5rOmhyZWY9IiNydC0wIi8+PC9nPgo8ZyB0cmFuc2Zvcm09InRyYW5zbGF0ZSgzMDA3LDMwMDcpIj48dXNlIHhsaW5rOmhyZWY9IiNyZWN0LTAiLz48L2c+CjxnIHRyYW5zZm9ybT0idHJhbnNsYXRlKDMxMDQsMzAwNykiPjx1c2UgeGxpbms6aHJlZj0iI2xiLTAiLz48L2c+CjxnIHRyYW5zZm9ybT0idHJhbnNsYXRlKDMyMDEsMzAwNykiPjx1c2UgeGxpbms6aHJlZj0iI25fcmItMCIvPjwvZz4KPGcgdHJhbnNmb3JtPSJ0cmFuc2xhdGUoMzI5OCwzMDA3KSI+PHVzZSB4bGluazpocmVmPSIjcmVjdC0wIi8+PC9nPgo8ZyB0cmFuc2Zvcm09InRyYW5zbGF0ZSgzNDkyLDMwMDcpIj48dXNlIHhsaW5rOmhyZWY9IiNuX3JiLTAiLz48L2c+CjxnIHRyYW5zZm9ybT0idHJhbnNsYXRlKDM1ODksMzAwNykiPjx1c2UgeGxpbms6aHJlZj0iI3JlY3QtMCIvPjwvZz4KPGcgdHJhbnNmb3JtPSJ0cmFuc2xhdGUoMzg4MCwzMDA3KSI+PHVzZSB4bGluazpocmVmPSIjYi0wIi8+PC9nPgo8ZyB0cmFuc2Zvcm09InRyYW5zbGF0ZSgwLDMxMDQpIj48dXNlIHhsaW5rOmhyZWY9IiN0LTAiLz48L2c+CjxnIHRyYW5zZm9ybT0idHJhbnNsYXRlKDE5NCwzMTA0KSI+PHVzZSB4bGluazpocmVmPSIjZW1wdHktMCIvPjwvZz4KPGcgdHJhbnNmb3JtPSJ0cmFuc2xhdGUoMzg4LDMxMDQpIj48dXNlIHhsaW5rOmhyZWY9IiN0LTAiLz48L2c+CjxnIHRyYW5zZm9ybT0idHJhbnNsYXRlKDU4MiwzMTA0KSI+PHVzZSB4bGluazpocmVmPSIjci0wIi8+PC9nPgo8ZyB0cmFuc2Zvcm09InRyYW5zbGF0ZSg2NzksMzEwNCkiPjx1c2UgeGxpbms6aHJlZj0iI2x0LTAiLz48L2c+CjxnIHRyYW5zZm9ybT0idHJhbnNsYXRlKDEwNjcsMzEwNCkiPjx1c2UgeGxpbms6aHJlZj0iI3JlY3QtMCIvPjwvZz4KPGcgdHJhbnNmb3JtPSJ0cmFuc2xhdGUoMTM1OCwzMTA0KSI+PHVzZSB4bGluazpocmVmPSIjci0wIi8+PC9nPgo8ZyB0cmFuc2Zvcm09InRyYW5zbGF0ZSgxNDU1LDMxMDQpIj48dXNlIHhsaW5rOmhyZWY9IiNyZWN0LTAiLz48L2c+CjxnIHRyYW5zZm9ybT0idHJhbnNsYXRlKDE1NTIsMzEwNCkiPjx1c2UgeGxpbms6aHJlZj0iI3JlY3QtMCIvPjwvZz4KPGcgdHJhbnNmb3JtPSJ0cmFuc2xhdGUoMTY0OSwzMTA0KSI+PHVzZSB4bGluazpocmVmPSIjcmVjdC0wIi8+PC9nPgo8ZyB0cmFuc2Zvcm09InRyYW5zbGF0ZSgxNzQ2LDMxMDQpIj48dXNlIHhsaW5rOmhyZWY9IiNsYi0wIi8+PC9nPgo8ZyB0cmFuc2Zvcm09InRyYW5zbGF0ZSgxODQzLDMxMDQpIj48dXNlIHhsaW5rOmhyZWY9IiNuX3JiLTAiLz48L2c+CjxnIHRyYW5zZm9ybT0idHJhbnNsYXRlKDE5NDAsMzEwNCkiPjx1c2UgeGxpbms6aHJlZj0iI2ItMCIvPjwvZz4KPGcgdHJhbnNmb3JtPSJ0cmFuc2xhdGUoMjMyOCwzMTA0KSI+PHVzZSB4bGluazpocmVmPSIjZW1wdHktMCIvPjwvZz4KPGcgdHJhbnNmb3JtPSJ0cmFuc2xhdGUoMjYxOSwzMTA0KSI+PHVzZSB4bGluazpocmVmPSIjdC0wIi8+PC9nPgo8ZyB0cmFuc2Zvcm09InRyYW5zbGF0ZSgzMDA3LDMxMDQpIj48dXNlIHhsaW5rOmhyZWY9IiNydC0wIi8+PC9nPgo8ZyB0cmFuc2Zvcm09InRyYW5zbGF0ZSgzMTA0LDMxMDQpIj48dXNlIHhsaW5rOmhyZWY9IiNyZWN0LTAiLz48L2c+CjxnIHRyYW5zZm9ybT0idHJhbnNsYXRlKDMyMDEsMzEwNCkiPjx1c2UgeGxpbms6aHJlZj0iI3JlY3QtMCIvPjwvZz4KPGcgdHJhbnNmb3JtPSJ0cmFuc2xhdGUoMzI5OCwzMTA0KSI+PHVzZSB4bGluazpocmVmPSIjcmVjdC0wIi8+PC9nPgo8ZyB0cmFuc2Zvcm09InRyYW5zbGF0ZSgzMzk1LDMxMDQpIj48dXNlIHhsaW5rOmhyZWY9IiNyZWN0LTAiLz48L2c+CjxnIHRyYW5zZm9ybT0idHJhbnNsYXRlKDM0OTIsMzEwNCkiPjx1c2UgeGxpbms6aHJlZj0iI3JlY3QtMCIvPjwvZz4KPGcgdHJhbnNmb3JtPSJ0cmFuc2xhdGUoMzU4OSwzMTA0KSI+PHVzZSB4bGluazpocmVmPSIjcmVjdC0wIi8+PC9nPgo8ZyB0cmFuc2Zvcm09InRyYW5zbGF0ZSgzNjg2LDMxMDQpIj48dXNlIHhsaW5rOmhyZWY9IiNsLTAiLz48L2c+CjxnIHRyYW5zZm9ybT0idHJhbnNsYXRlKDM3ODMsMzEwNCkiPjx1c2UgeGxpbms6aHJlZj0iI25fcmItMCIvPjwvZz4KPGcgdHJhbnNmb3JtPSJ0cmFuc2xhdGUoMzg4MCwzMTA0KSI+PHVzZSB4bGluazpocmVmPSIjcmVjdC0wIi8+PC9nPgo8ZyB0cmFuc2Zvcm09InRyYW5zbGF0ZSg3NzYsMzIwMSkiPjx1c2UgeGxpbms6aHJlZj0iI3ItMCIvPjwvZz4KPGcgdHJhbnNmb3JtPSJ0cmFuc2xhdGUoODczLDMyMDEpIj48dXNlIHhsaW5rOmhyZWY9IiNyZWN0LTAiLz48L2c+CjxnIHRyYW5zZm9ybT0idHJhbnNsYXRlKDk3MCwzMjAxKSI+PHVzZSB4bGluazpocmVmPSIjcmVjdC0wIi8+PC9nPgo8ZyB0cmFuc2Zvcm09InRyYW5zbGF0ZSgxMDY3LDMyMDEpIj48dXNlIHhsaW5rOmhyZWY9IiNyZWN0LTAiLz48L2c+CjxnIHRyYW5zZm9ybT0idHJhbnNsYXRlKDE1NTIsMzIwMSkiPjx1c2UgeGxpbms6aHJlZj0iI3J0LTAiLz48L2c+CjxnIHRyYW5zZm9ybT0idHJhbnNsYXRlKDE2NDksMzIwMSkiPjx1c2UgeGxpbms6aHJlZj0iI3JlY3QtMCIvPjwvZz4KPGcgdHJhbnNmb3JtPSJ0cmFuc2xhdGUoMTc0NiwzMjAxKSI+PHVzZSB4bGluazpocmVmPSIjcmVjdC0wIi8+PC9nPgo8ZyB0cmFuc2Zvcm09InRyYW5zbGF0ZSgxODQzLDMyMDEpIj48dXNlIHhsaW5rOmhyZWY9IiNyZWN0LTAiLz48L2c+CjxnIHRyYW5zZm9ybT0idHJhbnNsYXRlKDE5NDAsMzIwMSkiPjx1c2UgeGxpbms6aHJlZj0iI3JlY3QtMCIvPjwvZz4KPGcgdHJhbnNmb3JtPSJ0cmFuc2xhdGUoMjAzNywzMjAxKSI+PHVzZSB4bGluazpocmVmPSIjbGItMCIvPjwvZz4KPGcgdHJhbnNmb3JtPSJ0cmFuc2xhdGUoMjUyMiwzMjAxKSI+PHVzZSB4bGluazpocmVmPSIjZW1wdHktMCIvPjwvZz4KPGcgdHJhbnNmb3JtPSJ0cmFuc2xhdGUoMjcxNiwzMjAxKSI+PHVzZSB4bGluazpocmVmPSIjci0wIi8+PC9nPgo8ZyB0cmFuc2Zvcm09InRyYW5zbGF0ZSgyODEzLDMyMDEpIj48dXNlIHhsaW5rOmhyZWY9IiNyZWN0LTAiLz48L2c+CjxnIHRyYW5zZm9ybT0idHJhbnNsYXRlKDI5MTAsMzIwMSkiPjx1c2UgeGxpbms6aHJlZj0iI2wtMCIvPjwvZz4KPGcgdHJhbnNmb3JtPSJ0cmFuc2xhdGUoMzEwNCwzMjAxKSI+PHVzZSB4bGluazpocmVmPSIjcmVjdC0wIi8+PC9nPgo8ZyB0cmFuc2Zvcm09InRyYW5zbGF0ZSgzNDkyLDMyMDEpIj48dXNlIHhsaW5rOmhyZWY9IiNyZWN0LTAiLz48L2c+CjxnIHRyYW5zZm9ybT0idHJhbnNsYXRlKDM2ODYsMzIwMSkiPjx1c2UgeGxpbms6aHJlZj0iI25fcmItMCIvPjwvZz4KPGcgdHJhbnNmb3JtPSJ0cmFuc2xhdGUoMzc4MywzMjAxKSI+PHVzZSB4bGluazpocmVmPSIjcmItMCIvPjwvZz4KPGcgdHJhbnNmb3JtPSJ0cmFuc2xhdGUoMzg4MCwzMjAxKSI+PHVzZSB4bGluazpocmVmPSIjbHQtMCIvPjwvZz4KPGcgdHJhbnNmb3JtPSJ0cmFuc2xhdGUoODczLDMyOTgpIj48dXNlIHhsaW5rOmhyZWY9IiNyZWN0LTAiLz48L2c+CjxnIHRyYW5zZm9ybT0idHJhbnNsYXRlKDk3MCwzMjk4KSI+PHVzZSB4bGluazpocmVmPSIjcmVjdC0wIi8+PC9nPgo8ZyB0cmFuc2Zvcm09InRyYW5zbGF0ZSgxMDY3LDMyOTgpIj48dXNlIHhsaW5rOmhyZWY9IiNyZWN0LTAiLz48L2c+CjxnIHRyYW5zZm9ybT0idHJhbnNsYXRlKDExNjQsMzI5OCkiPjx1c2UgeGxpbms6aHJlZj0iI25fcmItMCIvPjwvZz4KPGcgdHJhbnNmb3JtPSJ0cmFuc2xhdGUoMTI2MSwzMjk4KSI+PHVzZSB4bGluazpocmVmPSIjcmItMCIvPjwvZz4KPGcgdHJhbnNmb3JtPSJ0cmFuc2xhdGUoMTM1OCwzMjk4KSI+PHVzZSB4bGluazpocmVmPSIjbGItMCIvPjwvZz4KPGcgdHJhbnNmb3JtPSJ0cmFuc2xhdGUoMTY0OSwzMjk4KSI+PHVzZSB4bGluazpocmVmPSIjcmVjdC0wIi8+PC9nPgo8ZyB0cmFuc2Zvcm09InRyYW5zbGF0ZSgxOTQwLDMyOTgpIj48dXNlIHhsaW5rOmhyZWY9IiNydC0wIi8+PC9nPgo8ZyB0cmFuc2Zvcm09InRyYW5zbGF0ZSgyMDM3LDMyOTgpIj48dXNlIHhsaW5rOmhyZWY9IiNyZWN0LTAiLz48L2c+CjxnIHRyYW5zZm9ybT0idHJhbnNsYXRlKDIxMzQsMzI5OCkiPjx1c2UgeGxpbms6aHJlZj0iI3JlY3QtMCIvPjwvZz4KPGcgdHJhbnNmb3JtPSJ0cmFuc2xhdGUoMjIzMSwzMjk4KSI+PHVzZSB4bGluazpocmVmPSIjbC0wIi8+PC9nPgo8ZyB0cmFuc2Zvcm09InRyYW5zbGF0ZSgyMzI4LDMyOTgpIj48dXNlIHhsaW5rOmhyZWY9IiNuX3JiLTAiLz48L2c+CjxnIHRyYW5zZm9ybT0idHJhbnNsYXRlKDI0MjUsMzI5OCkiPjx1c2UgeGxpbms6aHJlZj0iI2ItMCIvPjwvZz4KPGcgdHJhbnNmb3JtPSJ0cmFuc2xhdGUoMjYxOSwzMjk4KSI+PHVzZSB4bGluazpocmVmPSIjZW1wdHktMCIvPjwvZz4KPGcgdHJhbnNmb3JtPSJ0cmFuc2xhdGUoMjgxMywzMjk4KSI+PHVzZSB4bGluazpocmVmPSIjcmVjdC0wIi8+PC9nPgo8ZyB0cmFuc2Zvcm09InRyYW5zbGF0ZSgyOTEwLDMyOTgpIj48dXNlIHhsaW5rOmhyZWY9IiNuX3JiLTAiLz48L2c+CjxnIHRyYW5zZm9ybT0idHJhbnNsYXRlKDMwMDcsMzI5OCkiPjx1c2UgeGxpbms6aHJlZj0iI3Ji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yLTAiLz48L2c+CjxnIHRyYW5zZm9ybT0idHJhbnNsYXRlKDM3ODMsMzI5OCkiPjx1c2UgeGxpbms6aHJlZj0iI2x0LTAiLz48L2c+CjxnIHRyYW5zZm9ybT0idHJhbnNsYXRlKDc3NiwzMzk1KSI+PHVzZSB4bGluazpocmVmPSIjbl9yYi0wIi8+PC9nPgo8ZyB0cmFuc2Zvcm09InRyYW5zbGF0ZSg4NzMsMzM5NSkiPjx1c2UgeGxpbms6aHJlZj0iI3JlY3QtMCIvPjwvZz4KPGcgdHJhbnNmb3JtPSJ0cmFuc2xhdGUoOTcwLDMzOTUpIj48dXNlIHhsaW5rOmhyZWY9IiNyZWN0LTAiLz48L2c+CjxnIHRyYW5zZm9ybT0idHJhbnNsYXRlKDEwNjcsMzM5NSkiPjx1c2UgeGxpbms6aHJlZj0iI3JlY3QtMCIvPjwvZz4KPGcgdHJhbnNmb3JtPSJ0cmFuc2xhdGUoMTE2NCwzMzk1KSI+PHVzZSB4bGluazpocmVmPSIjcmVjdC0wIi8+PC9nPgo8ZyB0cmFuc2Zvcm09InRyYW5zbGF0ZSgxMjYxLDMzOTUpIj48dXNlIHhsaW5rOmhyZWY9IiNyZWN0LTAiLz48L2c+CjxnIHRyYW5zZm9ybT0idHJhbnNsYXRlKDEzNTgsMzM5NSkiPjx1c2UgeGxpbms6aHJlZj0iI3JlY3QtMCIvPjwvZz4KPGcgdHJhbnNmb3JtPSJ0cmFuc2xhdGUoMTQ1NSwzMzk1KSI+PHVzZSB4bGluazpocmVmPSIjbl9yYi0wIi8+PC9nPgo8ZyB0cmFuc2Zvcm09InRyYW5zbGF0ZSgxNTUyLDMzOTUpIj48dXNlIHhsaW5rOmhyZWY9IiNyYi0wIi8+PC9nPgo8ZyB0cmFuc2Zvcm09InRyYW5zbGF0ZSgxNjQ5LDMzOTUpIj48dXNlIHhsaW5rOmhyZWY9IiNsdC0wIi8+PC9nPgo8ZyB0cmFuc2Zvcm09InRyYW5zbGF0ZSgxODQzLDMzOTUpIj48dXNlIHhsaW5rOmhyZWY9IiNiLTAiLz48L2c+CjxnIHRyYW5zZm9ybT0idHJhbnNsYXRlKDIwMzcsMzM5NSkiPjx1c2UgeGxpbms6aHJlZj0iI3QtMCIvPjwvZz4KPGcgdHJhbnNmb3JtPSJ0cmFuc2xhdGUoMjIzMSwzMzk1KSI+PHVzZSB4bGluazpocmVmPSIjbl9yYi0wIi8+PC9nPgo8ZyB0cmFuc2Zvcm09InRyYW5zbGF0ZSgyMzI4LDMzOTUpIj48dXNlIHhsaW5rOmhyZWY9IiNyYi0wIi8+PC9nPgo8ZyB0cmFuc2Zvcm09InRyYW5zbGF0ZSgyNDI1LDMzOTUpIj48dXNlIHhsaW5rOmhyZWY9IiNsdC0wIi8+PC9nPgo8ZyB0cmFuc2Zvcm09InRyYW5zbGF0ZSgyODEzLDMzOTUpIj48dXNlIHhsaW5rOmhyZWY9IiNydC0wIi8+PC9nPgo8ZyB0cmFuc2Zvcm09InRyYW5zbGF0ZSgyOTEwLDMzOTUpIj48dXNlIHhsaW5rOmhyZWY9IiNyZWN0LTAiLz48L2c+CjxnIHRyYW5zZm9ybT0idHJhbnNsYXRlKDMwMDcsMzM5NSkiPjx1c2UgeGxpbms6aHJlZj0iI3JlY3Q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bC0wIi8+PC9nPgo8ZyB0cmFuc2Zvcm09InRyYW5zbGF0ZSgzODgwLDMzOTUpIj48dXNlIHhsaW5rOmhyZWY9IiNiLTAiLz48L2c+CjxnIHRyYW5zZm9ybT0idHJhbnNsYXRlKDc3NiwzNDkyKSI+PHVzZSB4bGluazpocmVmPSIjcmItMCIvPjwvZz4KPGcgdHJhbnNmb3JtPSJ0cmFuc2xhdGUoODczLDM0OTIpIj48dXNlIHhsaW5rOmhyZWY9IiNyZWN0LTAiLz48L2c+CjxnIHRyYW5zZm9ybT0idHJhbnNsYXRlKDEwNjcsMzQ5MikiPjx1c2UgeGxpbms6aHJlZj0iI3JlY3QtMCIvPjwvZz4KPGcgdHJhbnNmb3JtPSJ0cmFuc2xhdGUoMTI2MSwzNDkyKSI+PHVzZSB4bGluazpocmVmPSIjcmVjdC0wIi8+PC9nPgo8ZyB0cmFuc2Zvcm09InRyYW5zbGF0ZSgxMzU4LDM0OTIpIj48dXNlIHhsaW5rOmhyZWY9IiNyZWN0LTAiLz48L2c+CjxnIHRyYW5zZm9ybT0idHJhbnNsYXRlKDE0NTUsMzQ5MikiPjx1c2UgeGxpbms6aHJlZj0iI3JlY3QtMCIvPjwvZz4KPGcgdHJhbnNmb3JtPSJ0cmFuc2xhdGUoMTU1MiwzNDkyKSI+PHVzZSB4bGluazpocmVmPSIjbHQtMCIvPjwvZz4KPGcgdHJhbnNmb3JtPSJ0cmFuc2xhdGUoMTc0NiwzNDkyKSI+PHVzZSB4bGluazpocmVmPSIjbl9yYi0wIi8+PC9nPgo8ZyB0cmFuc2Zvcm09InRyYW5zbGF0ZSgxODQzLDM0OTIpIj48dXNlIHhsaW5rOmhyZWY9IiNyZWN0LTAiLz48L2c+CjxnIHRyYW5zZm9ybT0idHJhbnNsYXRlKDIxMzQsMzQ5MikiPjx1c2UgeGxpbms6aHJlZj0iI25fcmItMCIvPjwvZz4KPGcgdHJhbnNmb3JtPSJ0cmFuc2xhdGUoMjIzMSwzNDkyKSI+PHVzZSB4bGluazpocmVmPSIjcmItMCIvPjwvZz4KPGcgdHJhbnNmb3JtPSJ0cmFuc2xhdGUoMjMyOCwzNDkyKSI+PHVzZSB4bGluazpocmVmPSIjbHQtMCIvPjwvZz4KPGcgdHJhbnNmb3JtPSJ0cmFuc2xhdGUoMjQyNSwzNDkyKSI+PHVzZSB4bGluazpocmVmPSIjbl9yYi0wIi8+PC9nPgo8ZyB0cmFuc2Zvcm09InRyYW5zbGF0ZSgyNTIyLDM0OTIpIj48dXNlIHhsaW5rOmhyZWY9IiNiLTAiLz48L2c+CjxnIHRyYW5zZm9ybT0idHJhbnNsYXRlKDI3MTYsMzQ5MikiPjx1c2UgeGxpbms6aHJlZj0iI2I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sdC0wIi8+PC9nPgo8ZyB0cmFuc2Zvcm09InRyYW5zbGF0ZSgzNTg5LDM0OTIpIj48dXNlIHhsaW5rOmhyZWY9IiNuX3JiLTAiLz48L2c+CjxnIHRyYW5zZm9ybT0idHJhbnNsYXRlKDM2ODYsMzQ5MikiPjx1c2UgeGxpbms6aHJlZj0iI2ItMCIvPjwvZz4KPGcgdHJhbnNmb3JtPSJ0cmFuc2xhdGUoMzc4MywzNDkyKSI+PHVzZSB4bGluazpocmVmPSIjbl9yYi0wIi8+PC9nPgo8ZyB0cmFuc2Zvcm09InRyYW5zbGF0ZSgzODgwLDM0OTIpIj48dXNlIHhsaW5rOmhyZWY9IiNyZWN0LTAiLz48L2c+CjxnIHRyYW5zZm9ybT0idHJhbnNsYXRlKDc3NiwzNTg5KSI+PHVzZSB4bGluazpocmVmPSIjcmVjdC0wIi8+PC9nPgo8ZyB0cmFuc2Zvcm09InRyYW5zbGF0ZSg4NzMsMzU4OSkiPjx1c2UgeGxpbms6aHJlZj0iI3JlY3QtMCIvPjwvZz4KPGcgdHJhbnNmb3JtPSJ0cmFuc2xhdGUoOTcwLDM1ODkpIj48dXNlIHhsaW5rOmhyZWY9IiNuX3JiLTAiLz48L2c+CjxnIHRyYW5zZm9ybT0idHJhbnNsYXRlKDEwNjcsMzU4OSkiPjx1c2UgeGxpbms6aHJlZj0iI3JlY3QtMCIvPjwvZz4KPGcgdHJhbnNmb3JtPSJ0cmFuc2xhdGUoMTI2MSwzNTg5KSI+PHVzZSB4bGluazpocmVmPSIjdC0wIi8+PC9nPgo8ZyB0cmFuc2Zvcm09InRyYW5zbGF0ZSgxNzQ2LDM1ODkpIj48dXNlIHhsaW5rOmhyZWY9IiNyLTAiLz48L2c+CjxnIHRyYW5zZm9ybT0idHJhbnNsYXRlKDE4NDMsMzU4OSkiPjx1c2UgeGxpbms6aHJlZj0iI3JlY3QtMCIvPjwvZz4KPGcgdHJhbnNmb3JtPSJ0cmFuc2xhdGUoMTk0MCwzNTg5KSI+PHVzZSB4bGluazpocmVmPSIjbC0wIi8+PC9nPgo8ZyB0cmFuc2Zvcm09InRyYW5zbGF0ZSgyMDM3LDM1ODkpIj48dXNlIHhsaW5rOmhyZWY9IiNuX3JiLTAiLz48L2c+CjxnIHRyYW5zZm9ybT0idHJhbnNsYXRlKDIxMzQsMzU4OSkiPjx1c2UgeGxpbms6aHJlZj0iI3JiLTAiLz48L2c+CjxnIHRyYW5zZm9ybT0idHJhbnNsYXRlKDIyMzEsMzU4OSkiPjx1c2UgeGxpbms6aHJlZj0iI3JlY3QtMCIvPjwvZz4KPGcgdHJhbnNmb3JtPSJ0cmFuc2xhdGUoMjQyNSwzNTg5KSI+PHVzZSB4bGluazpocmVmPSIjcmItMCIvPjwvZz4KPGcgdHJhbnNmb3JtPSJ0cmFuc2xhdGUoMjUyMiwzNTg5KSI+PHVzZSB4bGluazpocmVmPSIjbHQtMCIvPjwvZz4KPGcgdHJhbnNmb3JtPSJ0cmFuc2xhdGUoMjcxNiwzNTg5KSI+PHVzZSB4bGluazpocmVmPSIjdC0wIi8+PC9nPgo8ZyB0cmFuc2Zvcm09InRyYW5zbGF0ZSgyODEzLDM1ODkpIj48dXNlIHhsaW5rOmhyZWY9IiNuX3JiLTAiLz48L2c+CjxnIHRyYW5zZm9ybT0idHJhbnNsYXRlKDI5MTAsMzU4OSkiPjx1c2UgeGxpbms6aHJlZj0iI3JiLTAiLz48L2c+CjxnIHRyYW5zZm9ybT0idHJhbnNsYXRlKDMwMDcsMzU4OSkiPjx1c2UgeGxpbms6aHJlZj0iI3JlY3QtMCIvPjwvZz4KPGcgdHJhbnNmb3JtPSJ0cmFuc2xhdGUoMzEwNCwzNTg5KSI+PHVzZSB4bGluazpocmVmPSIjcmVjdC0wIi8+PC9nPgo8ZyB0cmFuc2Zvcm09InRyYW5zbGF0ZSgzMjAxLDM1ODkpIj48dXNlIHhsaW5rOmhyZWY9IiNyZWN0LTAiLz48L2c+CjxnIHRyYW5zZm9ybT0idHJhbnNsYXRlKDMzOTUsMzU4OSkiPjx1c2UgeGxpbms6aHJlZj0iI3JlY3QtMCIvPjwvZz4KPGcgdHJhbnNmb3JtPSJ0cmFuc2xhdGUoMzU4OSwzNTg5KSI+PHVzZSB4bGluazpocmVmPSIjci0wIi8+PC9nPgo8ZyB0cmFuc2Zvcm09InRyYW5zbGF0ZSgzNjg2LDM1ODkpIj48dXNlIHhsaW5rOmhyZWY9IiNyZWN0LTAiLz48L2c+CjxnIHRyYW5zZm9ybT0idHJhbnNsYXRlKDM3ODMsMzU4OSkiPjx1c2UgeGxpbms6aHJlZj0iI3JlY3QtMCIvPjwvZz4KPGcgdHJhbnNmb3JtPSJ0cmFuc2xhdGUoMzg4MCwzNTg5KSI+PHVzZSB4bGluazpocmVmPSIjbHQtMCIvPjwvZz4KPGcgdHJhbnNmb3JtPSJ0cmFuc2xhdGUoNzc2LDM2ODYpIj48dXNlIHhsaW5rOmhyZWY9IiNydC0wIi8+PC9nPgo8ZyB0cmFuc2Zvcm09InRyYW5zbGF0ZSg4NzMsMzY4NikiPjx1c2UgeGxpbms6aHJlZj0iI3JlY3QtMCIvPjwvZz4KPGcgdHJhbnNmb3JtPSJ0cmFuc2xhdGUoOTcwLDM2ODYpIj48dXNlIHhsaW5rOmhyZWY9IiNyZWN0LTAiLz48L2c+CjxnIHRyYW5zZm9ybT0idHJhbnNsYXRlKDEwNjcsMzY4NikiPjx1c2UgeGxpbms6aHJlZj0iI3JlY3QtMCIvPjwvZz4KPGcgdHJhbnNmb3JtPSJ0cmFuc2xhdGUoMTE2NCwzNjg2KSI+PHVzZSB4bGluazpocmVmPSIjbC0wIi8+PC9nPgo8ZyB0cmFuc2Zvcm09InRyYW5zbGF0ZSgxMzU4LDM2ODYpIj48dXNlIHhsaW5rOmhyZWY9IiNuX3JiLTAiLz48L2c+CjxnIHRyYW5zZm9ybT0idHJhbnNsYXRlKDE0NTUsMzY4NikiPjx1c2UgeGxpbms6aHJlZj0iI2ItMCIvPjwvZz4KPGcgdHJhbnNmb3JtPSJ0cmFuc2xhdGUoMTg0MywzNjg2KSI+PHVzZSB4bGluazpocmVmPSIjcmVjdC0wIi8+PC9nPgo8ZyB0cmFuc2Zvcm09InRyYW5zbGF0ZSgyMDM3LDM2ODYpIj48dXNlIHhsaW5rOmhyZWY9IiNyYi0wIi8+PC9nPgo8ZyB0cmFuc2Zvcm09InRyYW5zbGF0ZSgyMTM0LDM2ODYpIj48dXNlIHhsaW5rOmhyZWY9IiNyZWN0LTAiLz48L2c+CjxnIHRyYW5zZm9ybT0idHJhbnNsYXRlKDIyMzEsMzY4NikiPjx1c2UgeGxpbms6aHJlZj0iI3JlY3QtMCIvPjwvZz4KPGcgdHJhbnNmb3JtPSJ0cmFuc2xhdGUoMjQyNSwzNjg2KSI+PHVzZSB4bGluazpocmVmPSIjdC0wIi8+PC9nPgo8ZyB0cmFuc2Zvcm09InRyYW5zbGF0ZSgyNjE5LDM2ODYpIj48dXNlIHhsaW5rOmhyZWY9IiNlbXB0eS0wIi8+PC9nPgo8ZyB0cmFuc2Zvcm09InRyYW5zbGF0ZSgyODEzLDM2ODYpIj48dXNlIHhsaW5rOmhyZWY9IiNyLTAiLz48L2c+CjxnIHRyYW5zZm9ybT0idHJhbnNsYXRlKDI5MTAsMzY4NikiPjx1c2UgeGxpbms6aHJlZj0iI2x0LTAiLz48L2c+CjxnIHRyYW5zZm9ybT0idHJhbnNsYXRlKDMyMDEsMzY4NikiPjx1c2UgeGxpbms6aHJlZj0iI3JlY3QtMCIvPjwvZz4KPGcgdHJhbnNmb3JtPSJ0cmFuc2xhdGUoMzI5OCwzNjg2KSI+PHVzZSB4bGluazpocmVmPSIjcmVjdC0wIi8+PC9nPgo8ZyB0cmFuc2Zvcm09InRyYW5zbGF0ZSgzMzk1LDM2ODYpIj48dXNlIHhsaW5rOmhyZWY9IiNyZWN0LTAiLz48L2c+CjxnIHRyYW5zZm9ybT0idHJhbnNsYXRlKDM0OTIsMzY4NikiPjx1c2UgeGxpbms6aHJlZj0iI2xiLTAiLz48L2c+CjxnIHRyYW5zZm9ybT0idHJhbnNsYXRlKDM1ODksMzY4NikiPjx1c2UgeGxpbms6aHJlZj0iI25fcmItMCIvPjwvZz4KPGcgdHJhbnNmb3JtPSJ0cmFuc2xhdGUoMzY4NiwzNjg2KSI+PHVzZSB4bGluazpocmVmPSIjcmVjdC0wIi8+PC9nPgo8ZyB0cmFuc2Zvcm09InRyYW5zbGF0ZSgzNzgzLDM2ODYpIj48dXNlIHhsaW5rOmhyZWY9IiNyZWN0LTAiLz48L2c+CjxnIHRyYW5zZm9ybT0idHJhbnNsYXRlKDEwNjcsMzc4MykiPjx1c2UgeGxpbms6aHJlZj0iI3QtMCIvPjwvZz4KPGcgdHJhbnNmb3JtPSJ0cmFuc2xhdGUoMTM1OCwzNzgzKSI+PHVzZSB4bGluazpocmVmPSIjci0wIi8+PC9nPgo8ZyB0cmFuc2Zvcm09InRyYW5zbGF0ZSgxNDU1LDM3ODMpIj48dXNlIHhsaW5rOmhyZWY9IiNyZWN0LTAiLz48L2c+CjxnIHRyYW5zZm9ybT0idHJhbnNsYXRlKDE1NTIsMzc4MykiPjx1c2UgeGxpbms6aHJlZj0iI3JlY3QtMCIvPjwvZz4KPGcgdHJhbnNmb3JtPSJ0cmFuc2xhdGUoMTY0OSwzNzgzKSI+PHVzZSB4bGluazpocmVmPSIjcmVjdC0wIi8+PC9nPgo8ZyB0cmFuc2Zvcm09InRyYW5zbGF0ZSgxNzQ2LDM3ODMpIj48dXNlIHhsaW5rOmhyZWY9IiNyZWN0LTAiLz48L2c+CjxnIHRyYW5zZm9ybT0idHJhbnNsYXRlKDE4NDMsMzc4MykiPjx1c2UgeGxpbms6aHJlZj0iI2x0LTAiLz48L2c+CjxnIHRyYW5zZm9ybT0idHJhbnNsYXRlKDIwMzcsMzc4MykiPjx1c2UgeGxpbms6aHJlZj0iI3JlY3QtMCIvPjwvZz4KPGcgdHJhbnNmb3JtPSJ0cmFuc2xhdGUoMjIzMSwzNzgzKSI+PHVzZSB4bGluazpocmVmPSIjdC0wIi8+PC9nPgo8ZyB0cmFuc2Zvcm09InRyYW5zbGF0ZSgyNzE2LDM3ODMpIj48dXNlIHhsaW5rOmhyZWY9IiNiLTAiLz48L2c+CjxnIHRyYW5zZm9ybT0idHJhbnNsYXRlKDMxMDQsMzc4MykiPjx1c2UgeGxpbms6aHJlZj0iI3ItMCIvPjwvZz4KPGcgdHJhbnNmb3JtPSJ0cmFuc2xhdGUoMzIwMSwzNzgzKSI+PHVzZSB4bGluazpocmVmPSIjcmVjdC0wIi8+PC9nPgo8ZyB0cmFuc2Zvcm09InRyYW5zbGF0ZSgzNDkyLDM3ODMpIj48dXNlIHhsaW5rOmhyZWY9IiNyZWN0LTAiLz48L2c+CjxnIHRyYW5zZm9ybT0idHJhbnNsYXRlKDM1ODksMzc4MykiPjx1c2UgeGxpbms6aHJlZj0iI3JlY3QtMCIvPjwvZz4KPGcgdHJhbnNmb3JtPSJ0cmFuc2xhdGUoMzY4NiwzNzgzKSI+PHVzZSB4bGluazpocmVmPSIjcmVjdC0wIi8+PC9nPgo8ZyB0cmFuc2Zvcm09InRyYW5zbGF0ZSgzNzgzLDM3ODMpIj48dXNlIHhsaW5rOmhyZWY9IiNsdC0wIi8+PC9nPgo8ZyB0cmFuc2Zvcm09InRyYW5zbGF0ZSg4NzMsMzg4MCkiPjx1c2UgeGxpbms6aHJlZj0iI2VtcHR5LTAiLz48L2c+CjxnIHRyYW5zZm9ybT0idHJhbnNsYXRlKDEyNjEsMzg4MCkiPjx1c2UgeGxpbms6aHJlZj0iI2VtcHR5LTAiLz48L2c+CjxnIHRyYW5zZm9ybT0idHJhbnNsYXRlKDE2NDksMzg4MCkiPjx1c2UgeGxpbms6aHJlZj0iI3J0LTAiLz48L2c+CjxnIHRyYW5zZm9ybT0idHJhbnNsYXRlKDE3NDYsMzg4MCkiPjx1c2UgeGxpbms6aHJlZj0iI2x0LTAiLz48L2c+CjxnIHRyYW5zZm9ybT0idHJhbnNsYXRlKDIwMzcsMzg4MCkiPjx1c2UgeGxpbms6aHJlZj0iI3J0LTAiLz48L2c+CjxnIHRyYW5zZm9ybT0idHJhbnNsYXRlKDIxMzQsMzg4MCkiPjx1c2UgeGxpbms6aHJlZj0iI2wtMCIvPjwvZz4KPGcgdHJhbnNmb3JtPSJ0cmFuc2xhdGUoMjQyNSwzODgwKSI+PHVzZSB4bGluazpocmVmPSIjZW1wdHktMCIvPjwvZz4KPGcgdHJhbnNmb3JtPSJ0cmFuc2xhdGUoMjcxNiwzODgwKSI+PHVzZSB4bGluazpocmVmPSIjcnQtMCIvPjwvZz4KPGcgdHJhbnNmb3JtPSJ0cmFuc2xhdGUoMjgxMywzODgwKSI+PHVzZSB4bGluazpocmVmPSIjbC0wIi8+PC9nPgo8ZyB0cmFuc2Zvcm09InRyYW5zbGF0ZSgzMDA3LDM4ODApIj48dXNlIHhsaW5rOmhyZWY9IiNlbXB0eS0wIi8+PC9nPgo8ZyB0cmFuc2Zvcm09InRyYW5zbGF0ZSgzMjAxLDM4ODApIj48dXNlIHhsaW5rOmhyZWY9IiNydC0wIi8+PC9nPgo8ZyB0cmFuc2Zvcm09InRyYW5zbGF0ZSgzMjk4LDM4ODApIj48dXNlIHhsaW5rOmhyZWY9IiNyZWN0LTAiLz48L2c+CjxnIHRyYW5zZm9ybT0idHJhbnNsYXRlKDMzOTUsMzg4MCkiPjx1c2UgeGxpbms6aHJlZj0iI3JlY3QtMCIvPjwvZz4KPGcgdHJhbnNmb3JtPSJ0cmFuc2xhdGUoMzQ5MiwzODgwKSI+PHVzZSB4bGluazpocmVmPSIjbHQtMCIvPjwvZz4KPHVzZSBmaWxsLXJ1bGU9ImV2ZW5vZGQiIHRyYW5zZm9ybT0idHJhbnNsYXRlKDAsMCkiIHhsaW5rOmhyZWY9IiNwb2ludC0wIi8+Cjx1c2UgZmlsbC1ydWxlPSJldmVub2RkIiB0cmFuc2Zvcm09InRyYW5zbGF0ZSgzMjY0LDApIiB4bGluazpocmVmPSIjcG9pbnQtMCIvPgo8dXNlIGZpbGwtcnVsZT0iZXZlbm9kZCIgdHJhbnNmb3JtPSJ0cmFuc2xhdGUoMCwzMjY0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402" y="171427"/>
            <a:ext cx="1473666" cy="1473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Стрелка вниз 34"/>
          <p:cNvSpPr/>
          <p:nvPr/>
        </p:nvSpPr>
        <p:spPr>
          <a:xfrm>
            <a:off x="2450476" y="1853267"/>
            <a:ext cx="235974" cy="167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625067" y="1847960"/>
            <a:ext cx="226141" cy="1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512409" y="1849288"/>
            <a:ext cx="223747" cy="172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840228" y="1850005"/>
            <a:ext cx="255639" cy="153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050" y="6154234"/>
            <a:ext cx="1166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НОШ «Детство без границ» с 2022 г. является образцом местного уровня по применению и внедрению инструментов бережливого управления среди образовательных организаций Краснодарского края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7" t="13955" r="18596" b="19681"/>
          <a:stretch/>
        </p:blipFill>
        <p:spPr bwMode="auto">
          <a:xfrm>
            <a:off x="2693063" y="5053071"/>
            <a:ext cx="1603514" cy="1145189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4" t="13903" r="21407" b="19976"/>
          <a:stretch/>
        </p:blipFill>
        <p:spPr bwMode="auto">
          <a:xfrm>
            <a:off x="3244997" y="4987974"/>
            <a:ext cx="1454299" cy="114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4" t="22520" r="64103" b="10206"/>
          <a:stretch/>
        </p:blipFill>
        <p:spPr bwMode="auto">
          <a:xfrm>
            <a:off x="8824972" y="3643174"/>
            <a:ext cx="916788" cy="135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5" t="8830" r="24803" b="17864"/>
          <a:stretch/>
        </p:blipFill>
        <p:spPr bwMode="auto">
          <a:xfrm>
            <a:off x="9699848" y="3910687"/>
            <a:ext cx="927501" cy="139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349" y="3643174"/>
            <a:ext cx="961805" cy="132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4" t="10153" r="26315" b="19159"/>
          <a:stretch/>
        </p:blipFill>
        <p:spPr bwMode="auto">
          <a:xfrm>
            <a:off x="8818564" y="4769362"/>
            <a:ext cx="1041201" cy="139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2" t="11395" r="15701" b="13177"/>
          <a:stretch/>
        </p:blipFill>
        <p:spPr bwMode="auto">
          <a:xfrm>
            <a:off x="10843036" y="4607549"/>
            <a:ext cx="932121" cy="127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4" t="6526" r="12437" b="13840"/>
          <a:stretch/>
        </p:blipFill>
        <p:spPr bwMode="auto">
          <a:xfrm>
            <a:off x="9741760" y="5148252"/>
            <a:ext cx="1243033" cy="94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793" y="5233160"/>
            <a:ext cx="878118" cy="89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997" b="1237"/>
          <a:stretch/>
        </p:blipFill>
        <p:spPr bwMode="auto">
          <a:xfrm>
            <a:off x="5540449" y="4452783"/>
            <a:ext cx="1088470" cy="15684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156" y="5246381"/>
            <a:ext cx="1356437" cy="960809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124" y="5107425"/>
            <a:ext cx="1516023" cy="107132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27" name="Picture 5" descr="E:\Транслирование опыта\Сертификат ИРО - Язловской Т.В..jp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6" b="9702"/>
          <a:stretch/>
        </p:blipFill>
        <p:spPr bwMode="auto">
          <a:xfrm>
            <a:off x="4307719" y="5026716"/>
            <a:ext cx="1571758" cy="1080335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659" y="4827740"/>
            <a:ext cx="1478588" cy="1094632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640" y="5202990"/>
            <a:ext cx="1372574" cy="967372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43" t="29460" r="27143" b="25206"/>
          <a:stretch/>
        </p:blipFill>
        <p:spPr>
          <a:xfrm>
            <a:off x="6603974" y="3887316"/>
            <a:ext cx="2264364" cy="22013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9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72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    Муниципальное бюджетное общеобразовательное учреждение начальная общеобразовательная   школа «Образовательный холдинг «Детство без границ»                                 имени Н.В.Зиновьева  МО Усть-Лабинский район  ЛАБОРАТОРИИ НЕПРЕРЫВНЫХ УЛУЧШЕНИЙ Формирование бережливого мышления у детей дошкольного возраста                                                         посредством применения технологии бережливого производства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madoudetsad</cp:lastModifiedBy>
  <cp:revision>44</cp:revision>
  <dcterms:created xsi:type="dcterms:W3CDTF">2021-12-04T15:07:55Z</dcterms:created>
  <dcterms:modified xsi:type="dcterms:W3CDTF">2022-09-07T10:38:20Z</dcterms:modified>
</cp:coreProperties>
</file>