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3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B0B1-1CE6-4620-9BA6-A585EA120BAB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01E4E-2BCF-4CF8-AF0A-94483B721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01E4E-2BCF-4CF8-AF0A-94483B7217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01E4E-2BCF-4CF8-AF0A-94483B7217C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4-tub-ru.yandex.net/i?id=251215096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928670"/>
            <a:ext cx="70009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ПУТЕВОДИТЕЛЬ ПО ПШАДСКОМУ ОКРУГУ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Еще одно удивительное место, которое следует посетить каждому туристу – это </a:t>
            </a:r>
            <a:r>
              <a:rPr lang="ru-RU" sz="2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страусиная</a:t>
            </a:r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ферма. Располагается она недалеко от Пшады</a:t>
            </a:r>
            <a:r>
              <a:rPr lang="ru-RU" sz="2400" dirty="0" smtClean="0"/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2230" name="Picture 6" descr="C:\Users\Колян\Desktop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2571768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2231" name="Picture 7" descr="C:\Users\Колян\Desktop\загруженное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071810"/>
            <a:ext cx="2857520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2234" name="Picture 10" descr="C:\Users\Колян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428868"/>
            <a:ext cx="2786082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429684" cy="12144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Экскурсию можно продолжить, посетив родник «Наташа», расположенный на Михайловском перевале. Родник напоит всех чистой водой.</a:t>
            </a:r>
            <a:endParaRPr lang="ru-RU" dirty="0"/>
          </a:p>
        </p:txBody>
      </p:sp>
      <p:pic>
        <p:nvPicPr>
          <p:cNvPr id="53250" name="Picture 2" descr="C:\Users\Колян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85992"/>
            <a:ext cx="3000396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3252" name="Picture 4" descr="C:\Users\Колян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786190"/>
            <a:ext cx="2286016" cy="2619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3255" name="Picture 7" descr="C:\Users\Колян\Desktop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214554"/>
            <a:ext cx="2428892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28" y="2010727"/>
            <a:ext cx="4000528" cy="461772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Там, где небо бездонное, синее,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Здесь, в горах, меж ущелий и скал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найдете вы места красивее,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Чем Михайловский перевал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4275" name="Picture 3" descr="C:\Users\Колян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14356"/>
            <a:ext cx="2447925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277" name="Picture 5" descr="C:\Users\Колян\Desktop\images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14356"/>
            <a:ext cx="250033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280" name="Picture 8" descr="C:\Users\Колян\Desktop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00037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281" name="Picture 9" descr="C:\Users\Колян\Desktop\images (1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3429000"/>
            <a:ext cx="2571768" cy="199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282" name="Picture 10" descr="C:\Users\Колян\Desktop\загруженное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3429001"/>
            <a:ext cx="2643206" cy="2143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4283" name="Picture 11" descr="C:\Users\Колян\Desktop\загруженное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4786322"/>
            <a:ext cx="2524125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AutoShape 4" descr="data:image/jpeg;base64,/9j/4AAQSkZJRgABAQAAAQABAAD/2wCEAAkGBhQSERUUExQWFRUVGBoYFhgYFxwYHBoXGBgXGhwcGBwYHiYgHBokGhgcHy8hJCcpLCwtFx4xNTAqNSYrLCkBCQoKDgwOGg8PGiwkHyU1NC0sLC4sKi01LiwqLCksLCosNC8sLCwtLywsLCwsLCwsLywsLCwsKSwsLCwsLCksLP/AABEIAMIBAwMBIgACEQEDEQH/xAAcAAACAgMBAQAAAAAAAAAAAAAFBgAEAgMHAQj/xABKEAACAQIDBQQFBwkIAQMFAAABAgMAEQQSIQUGMUFREyJhcSMygZGhBxRCUnKxshYzYnOCksHR8BUkNENTY6LC4RfS8URUg5Oj/8QAGwEAAgIDAQAAAAAAAAAAAAAABAUBAwACBgf/xAA6EQABAwIDBAYIBQQDAAAAAAABAAIDBBESITEFQVFxEzJhgZGxFCKSocHR4fAGMzRCchVSgvEjJEP/2gAMAwEAAhEDEQA/ANOyNjduCS1rG2n/AIoh+SQ+ufjWe6XqP9qj1axxMLASAj6urnbO8B7rXO88UvfkkPrn41PySH1z8aYhxq4MGv6XuvVM0lPCQ149y0ZNVvF2vd7R+aUfySH1z8an5JD65+NNb4dBxYj2Afea89F/TiqHVlIP9KwOrT+93tH5pV/JIfXPxqfkkPrn402IkZ4a+TXqtMtmI5AnjV0EtPOSGDTsVck1XH1pHe0UtSbqAAnOdATSphYHZFJkOo6CuhYie4IHCkbB+ovkKD2n/wAYbgyRNFUzPJxPce8rAYN/9Q+4VXeKQSFe0NsoPAdSKJiqk/5z9j/saTsmffVMHSyf3HxK0jDv/qH3Cshhn/1D7hW9SOJ4Va2QVZmRrX4aj2gg+VY6d4BN0qrdsikeGOLiTwOg8VQGFf6591Z4nBPlDpJpwYEcDyv4HryqbWZopAg00uD1/q3xrPD4/J62oIGYHmGNjf33qekkIDgUh2ntuV72+jyPHHMi/v3aLDE4J7XWQjTUWGh5HyPWhrSSAi8h4AkWHHW/LwpqTDBh2ZN7gmJuo5qfKl7G4Vl7xGmq3/SXiD42IPt862p5nPuL6eSWt2rXE/nP9o/Nb5sKwkIEhyFAy6eAP8aYdl7s9pErlzc8fMEg/dQHDzGPsi2vZNlPjHcgj2qSK6JsjZRiVkGq5yUP6LAHXxveug2TEHuPSZ2yN+O494urBtSuJ/Ofw6xQGXdVEF2kygcSTYe8mt+E3I7QXVmA5FgVv5X1I8bVq3lweIw7jEJIStwCSqMYidBlupyoTppYgkXvfQN+UWK/+5m/eH8quqquCB+B0Q8Aulo4auoiEgqXH/Jwt2JkPyeN9e/tqli90hELyNIi/WKMV/eW6j2mh+G3kxY1GJkPgwRx7itH9n/KZio7CRIZFHQGJveCwv7KHbtKlOWADm1GHZ1fa4meeTz8Qh0W6qsMyy5geBBuPeDWX5Ij65+NG03r2diHuQcHOfpkDIx/TKHKw8WsRyIqmNu5JWimCjKRZ0N1IIurfZI1uL0yjqKJwGJrRfsy+nelU9NteMnDI82zsSQbdmefd4KkN0Afpn+vbWJ3QH1zTP2fMV7brTH0WD+weASM7Urt8z/aKVvySH1zXj7oaaSGm5MJfWs1wo6VBp6cfsHgpG0a8/8As72ikjA7nMEHaSlnt3rcL9Ba2lJGMkmWV4xISwkZALDgGIHKu9R4VRwtXOflC7OHEAxoA5GeRvrSEZVHsU3PUsDypLXiJrB0YAt70R6dXMbidM72ilySL61iwABNhqQAL6V5UW9hfjYX87CpSoaL1GFxMbSTuHknHdL1H+1R6gO6XqP9qj1OouoOS4es/USfyPmteINkY9AT7hThsbGBYHZr2S7GwLG1r6Aak6cBSdifUb7J+4027pPeL2KfetBTG1UzkVMecLuYSrjPlywqmyYXGyeIhyg+WZr/AAqYH5XJJzaPZOOb9gAe0nQe+t22/lEMEjKcXsxQGIAMkrsBfTMIwbG3HxovufvYcazWlwkiqO92LSFhfhcSKLDxoxULRtKR2MEkkPYM6SgxllYixQjMU0va50vbrQbaUnpGHK5po3wGuHP+4V/ejb+VKu0vzrez7hQMAtVydoCIlN4G96qk216UmQeqPIfdTbjnyxSHojH/AImlKPgPIUNtY9Qc/gr6D9xW0GquJPpB9k/iFWQaL7F3WOIYSOSsYBGnFjccOg040qpoHzSYGC5RlRMyFmN5sEuzLdT7D7Nf515FiLMsg+y38Pv+NPW8u7CnCsIUAePvrbi1uKk87re3iBXP4TdFHEPe/l1o2qon0tmvzvw964TalQypkErQRuRfakPzjsspAbMFux4ZiBr4c71XxOxJWfELoBApztY27uoA8WAuOgqwMI6gxP8AnECleRKsAQR14jTiDT4+HGJwpAIUzxi5tzZRx69KI2bRskxxv6zN3O+XigY27nblzzZePNhHzBLJ9oAkD22IozgoY8RIYm/N4iO4txWSO9iPHLmB6ilIo0clmGVkYhh0Kg3oxupMRiYlN+7KPc6lT8b0JTRdHVNPbYjnkVIGE/fJe7cUdpMALAMwA8FNv4V0TYWLL4WFuZjW58QLH4ilPfHYbRyGcAmOT1tPVkNvg1vffqKad1sGy4SFSCDkBOnW7fxp9QRuiqpWu5+JW0YcHOHHNWsVAJEZH1VgVI8DpSZs3cyWRsrukYuRqQzsAeKoD7dT7K6CMNXkmzcwswBHQgH4GjquliqSC/cnVDWy0mINGR93JDcFuThoxqhkP6bH7lsPhROPYmFH/wBJhz5xLf3kGqhhngIKXli+lGT31HWNj6w/QY36HlRWhhCxmQaAmXpUkgvjJ7/gsZt0NnuhdsNCoAJJChLW4m62ta1cqh2hDPinzoIMPMyrE6rYx5e7EzC4zKQe9fm178aed+9uiLCDDg9+ckHwiFs59twn7R6VzaSzKVPAi1J66cMeGAc10ey48UTnSk55DPTtH3xXQI9g4rAAh/T4fiHjBzR9bx6nJ9ktbpar8Lq6hlIZWFwQbgjqCKu7kbymfARu2siExP8AaTS/tFj7a04vZwWTtYgFDn0sY9Uk/wCYo+i/1uTDXiNX1HNhaGjq7uxcptOm6SRz3ZPGvA9vM+/nmtWTxrNIa2KlWhDYXq6rn6NpSeCHGclXvlpc2/uquKnWRnKgCxAFyTfiCeGmnhYUwshOtamFq8trdq1MsuJpIbuHxK7CLZ0PR4Hi/Fcq2nAqTSKosqsVUdADYcfCvKz2z/iJf1jfea9rqIjdgJ4LsWiwACYt0vUf7VHqA7peo/2qPU+i6g5Lg6z9RJ/I+a14j1W8j9xo3u9PKIPQojydmmVXcovADVgrHTpbXwoNL6p8j91G9zW0j8Yx9wpdVnDUxHmt4BeJ614Ld7Eg3bD7LT7ELsfeQv3UdEOKC2DYdTy9G5A/5igm1oMIuIKzYnGPK3eEUU2I7qm9h2eFtZemYcuJq/g9nRDVIsUftzS3900t6YIZTfBT2MR5iaO9vEMP40p7UHpT5L+EU4b2LbDr4SxeP0wP40obWHpT5L+EUHGP+27+PxV7/wAgc0J2v/h5f1b/AITSsKbNoreGQfoN+E0oodB5UHtYZt70RQaOW+CPMwUcWIA9ptXVYMMEVVUWCgAeQrleEnyOrfVYH3EGugYfeEtxTKLXB77Xv9lT50bsBlxIRrl4ZpZt1xBjB0z8ckYy1zDbmwDDjsij0cpzReBdgrKPJmv5MKdp95ABoAx6DMPxAVTxG0jM8Z7AO0bZ1ykmxtbWw8vcKe1VC6oZYj73rmHPYfVv8UI3xxA+epGFFhGo6XuzEC/Kw4edMG6E4bD5Qb9m7LrxsTmF/GzfCknerFM2Id3XIwyWXW/dXx86O7A2q0bydnH2naLHIQL6GzKeA8KRU7nDajmjfceGfwWocMZKp/KPsPKwxKjRrJLpwa1kb2+qT4LVPc7BF8dcD1VVz4AXHvuR8aZtq7XeSN4pYAFdSpvmHHmLjiDr7KF7tYh8MJGyxsXIW5exslxoByLFj7qYS7NeatjwMjmeYt55LC9pdfh9LJ5khDAhhcHiDqD5itiEg3pZO97/AOmnvNYnfGTlEnvanPoz+C26dnFNxn8KyXEWFK2D3lle57NFAIUHvG7E2sBf3nl76tf2rML3WEWsOLnVjYDl/RpPLX0kbzG94uMjqc03io6qRoe1hsdNEeGJNUsPtkO8ulootDIeBdb5wo5hRa563HI0C3j2vKkYVGVXc2uqnurbvMCSdeAB6nwoV/bx7EQiGMRgBcoLjQcrg38+tEQD02PHB1eJyue/Oy1fIKJ4bOczuGdh5X4D6IFtfaRxE7yt9I2UfVQXyj+J8WNVKYX2dhJF0E8T/oupF/ESsdPK1A5sG6k6ZxyK2vbxW5Huauen2NW4i4i/JdXBtqhLQA63YfuyaPkzxFpMRFyYJKvnqjf9ffT9XLdzMRkxkbXsjCSMk6alM4BvwN0Fgdda6Q20VH0JT5ROf+tGUeIRBrhYjJC1wDpcTcwR9Pgt2oNY4rEEAeNBds7zBEvHo4YArLG6HKb6jMBextwoJjN6p9NYD0yk8+utwKIrtn1VXTkQWBOWZtz9yRx1UNNP6+g4ZpoOIPWtDvS4Nq4ojuiBvsupPuz3qlid5cSjWZEB8VP/ALq5AfhDaTsrtP8AknX9dpG5nF7KA7X/AD8v22+81Kr4uYs7MeLG58zrXtNGxlgwHUZeC7iNwc0OG9NG6rgRuWIUA3JJAAHUk6AeNMKxPk7QxusZPcdlIDD6xHrIDyzhbi3C9qpbg7LjKiRlM0pc9lGfUQrxkYcO7xzG5FwFFzq0bY2llBMsxiw0TAzS6q00gOkMIGuW+hy3LeoL9405jPqDkuGrB/2JP5HzQBXDAlSGHC6kEe8UW3TlCiIk2GT+FLmOxEGJaSbF4ZEXtAAQlplFrLApiIeXFyHVkUkRAgHvAiq/9jCNXlTFYvBwRDK2eRcSDOTYQwo6ku68GysRnORc1mIFqoHSuY9trt49yiGQMDmneuk4rHT57RJAU07zzMpvz7qxn8XurPCS4i/pDAB0QsT7zb7q5/goMaCVGKgdkVDKs0DRmNpLZIneCQr2xBByAEi46rebd3nlwMsUWITDGSU91Y8S1wPrMJUUKgtxLC/K9SHz72jx+ijDHxPgnjejvQgLY+kjJ8ArBifhShtn883s+4Vi+86aDNDqbL6UNcngAA2pqtLKWYsxuTUwxydKZHgDK2t1rI9mAMbxutGKF43+y34TSZCe6PIfdTpiT3G+y33GkjDnur5D7qC2qOr3/BFUH7lvBq5g955YWCZmKZeAYi2vKqQNXtgbuHFTkk5Y0UZjzuSbKPG2vhSynnfTv6RhsQjKiFkzMDxcJ42Zh/ncSyZtCfpBQ2mhsRcnUcT7quT7qggZTlOl9bjzvf4cq27L2SsCBIwco11N9Txq4sVNWfiCpH7R5JO/YlMd580l73bkSIvbLZ1T851y8M1udufh5UN3W2TOyF1DlQuQlb8VI0P7166SoZeB8x18xWeDeOJSEUJdizALxYm5NRBtCN1UKh4wka8CdPigJth2N4zl70lT7KKqCxIvyII+/wAf641eTBzWCK7MABdQbi2mg68acDjVI7xB8LffWI2io4DhwsLCnz9uQAZkffch2bFkvlf770nDd45muj5RwIGpN+A4i/wq1htlRpG0gMscgBsW0yi3HReHHxFEtvbUxAUtBlAVblSLkn9Ejw5eFJU+9WJfjL7Ao/jegZfxA14LWgnvt9Uwp/w+QQ8Ed4uscPj3YgqjaCyBQSFvxPi3iepo1hY5DYvGwAObUgEtawuCRa2nuFLzbSnf6ch8if8ArWv+zpX+hIfMN/GuPFPi3LrSCNbJlnhRnzTMoGUi2dQQdbc9Rrf4eNUMTsnKeutvedOPG46fCquzt2ZzIpSEFlOazFQDY31uaL4fHyQSnDzxjujQGzd3lbkRbS/hXS0e2ZqKNrJGeoMtLd/aubr9iRVDi9j/AFznrf6obNs61rHNcXBtYf1y8x7939mAaAr45lFw3S1ieOl+tM2FOH7rMMt/pL6mvIg3y36cKtDYcBbMTm56k63++uhj23TStvit4Lnn7FnjNrX8UkYnYtm4oxB4hhof/F/jW3ZzCNjmTPewBubDXW1uNxT9hMFDEWItr7ev86xbsgQclyospIFx5HStZNtU7QQTfkrGbGnJBBtzzStjMJ6p7LMrWIUyMx14WTMOXQHnagqYJJWbKpVie4i3NuvHloenup8Z8xuEXzsCfea2fOGvcqD7BQDfxJE3IMdz+7ox2wnu1cPD/SQJN15bXyk8uHPTkdetVPyflzDLGxDC62HEaa6cPbXSBiSDe1vLlXvzpTppbyt56iiofxJC/Imx7ckPJsFzdLnkuK4hbMR0qVa24P7zN+sf8RqUge7E4lepwNwxtHYPJOG4mzXkidop8UjBu8sMsRAOtrxzggaa8Rejcs2MQjNM75Tcdvs8yWPDR8I4AOvEKaEblYKZsOXjhRyrHK6ymGVdToDkZWF9crEL1BpowmO2mL5sNE6qNA8wSRvLs1aMnzyCmUfUHJcVWfqJOZ80vRb1rC6tJBgi6KUVhM+GZVOpCLiolCXJ1s4vpetsG2oJCHMGKBQZYWhSLEph1OhMK4ZpAHtcZypPs0pgbfZI9MVh8RhurPH2kX/7YS6geLZa0/k/h8XI2JU4edSMkOVUdEBy53JF88pPC+gAAFrsTuhksLvZhYEIwyGXEKxXCYQpIH7WQkNNP2gDGRiSWcnui4vdiTW2eIspL3mWV8uIlUZ5doYoXvBh+mFS1iRZSFIuFDk3sfAJmOGwEEi4PVcViIFGecroYI3Yi4JJDSXt6wvxrVPMquY0MaMgEMjhskWGi5YeN9Mo0GdltJIRZbWzRYsRTB7Mmx8rSzOixRd2NUBKI+odUbMBIV9VpcoF8yroGuER75rEFczZGAIDID3WAPAEa+I150Y2Ts/Brh5AkavhlfNiJezMKsYr90L9MA93KqhOIuTcHmmP26jDJl7JJWaWRI+73SbrEtvVGXIptbiehvDpAzVSGF2icMY1o3PRG/CaQsFi0IChgWAFwNbac+lV59uGb1yCvBUBIQeVjrbrz1ryHEBRbQDotx/80orZBNawOSPpmGPUoqDXQ/k8K/N3tx7Q5v3Ut8P41ziKUEaG9Ft096fmk8gcExPlzW4ggaMOuhsR/KlTW5lGvNwus1L0M2XvHBiGyxPmYC5GVhp7RRILasJVS9rwG9e3qXqLrF4UFedmKyqVlgdym68UeFVJtnLxCgewfwq7QbasjTSfNoyVFg08guMsZvZEP+o9iL/RW542q2J5YbhRhxZLGTFovF0H7Q/nVd9swjjKvsN/uq7jN2IJFACBMoCqU7tgBYDoQPGljaO6M0dypWRR45W9x09xoh1adwW0cEbtXIum9MSMGVjccLKf42rRvVvThsUilUkWZPVaygWPEHvXK0tQYJ3PAD7bKl/LORf2XohHupM3HIB5lvwi3xqDLNMwtDcj2K8QU8bg5x96y2XtBw2hBB4huBFF8QHCjI3d4gZrZb8bHmKrYTdVE/OyP4ZQF1/avVWfZLK10kzAfWGWw6k3I91LZaV8TbuyHNZjYXWYb9yznxr8yx/bB+4mosN1uzG59WynL7bjvdK3vCbZmW3+5lIQnqwH3jSrX5MFrOJ83hbKtvDKb++9DtYTmtsQ4onsAP2IzdTl48Pb40QpWlxeIhOvaW8i4/iKvxbzrlu6Mp8rC/7VrVeyRtrac1U5h1Rjt1uVvqOX9f1qK8CA8qD7IR5JGmOim/t5WHgBzoytSHYsyFBGFci24P7zN+sf8RqVNuf4mb9Y/wCI1Kct0C6VugR7c5MMS3aYcu+b14sUkT+AMfbRt0HA8qd3yL6sO0r6erLIw97zFbe2k3dXaEHZNHJ83kOb83JhZJ2sb/6YPHyo1sPCQYh2OEwSBEuDNh5psIue9iigImZhztcDgTfSnEfUHJcNWfqJOZ80UlxU59TC7TPnNhl9+aW9JWM2h2uKaJMDiXlGkrxYpBkvoRPJhY25XupJPhT4djSFSj/Pch9ZFxKNmHQuxWQA+DA1dw0zQRrDhcA6AaKLxRRr4sVdj+6rGt0MklME7yBXx+KwsaKA0WHbESGxBCgM0CLGLcgp4C1q3yYTA4WKNIp+wS+V55IJO2UHj2UjoFiJGa720AJHC4boN38SuZhjXDyNncCKIpmIAst0zhQFAALE2A1rj/ynbxy4jFHCPKskWGfUhMmaW1jezG+UErpbXNpwrR7wwXK2a0uNgjO++/mD7H5pg3UwxJ9DVWfkASbsFF3La3Yqb3BrlkkzOT5W06D+FHoXS3dVba28bDU+A5e2qsmVVOTW9h5nU6DxNhSt9T0h6qNbDhGqFpgz0086KYeMAWDAea3H8a6Ps/5MozCnaFhIVBaxFg3QAjlw48qFYnc1oZrEo8YsC5J7jEAgsq62sR9IDUX0qh7y5XNZhSwhZNWQW+so5jrWGa7MdNeldJMEZLYOTsopJltHlhMeZk7ykHOw0OtuNjwANq5goYSyg90q2XLYaEAX9t7isfAWZlY2QOyCevk0xarPIh4yIMp8VNyPOxv7K6RQ7ZrwjCoUKiEIDe+gFtb+N/bek1PlKkVSOzVyL5WJIuOWYDn5WpcbvOSsXQslZVowmKEkaOODqGHtANbqruAsXtSsSaxLHpWF4CyyjyaaVr7Y14VPSvMp6UO57iVYAF7JO1ja1+V9KpHBl9ZWzfojRR/OrdSqy4nVbAWXhUWtbTpy91UJlw6kgpHfoFW/3UQJrDJre2vWovwWwVCLDMfVRYh9kA+4a+8irMOFVdSMx6ty8hwFWVS9ZiEVsGuOYUFw3rHtr8qqR4IK10JUHio9U+zl7KIBQKxaXprW5B3lag8Aq5Fesbix1HStlyeVYiOqrcFtfisWYgaVsQm+oFZEWqKasAscyovkuSbc/wATN+sf8RqVNuf4mb9Y/wCI1K6FvVC6NugT3uRiP7nJG+HnljYkHsiuoLG4sHV/PSxF+tqYsNtWJQEWHGxhRZQIJAoHIAKCtvDlXOt28PlVpGwXbqzWzjBJivfaZZBw+ramBt6cNFa0CIRybDYvCGw+zC4HvpxH1ByXDVn6iTmfNMuM2mV9U7QJPAJhwfjJFYe01lgYcTMPzuMgHIzJhLn9lEb42paT5RsPfV5I/FMXEwt5YkqR+7Vv8uYmXuY8e1sGSP8A+gFboZWd7cXPhlRI8bK2ImzCJSuHVQEXM8krGE5YkXViBfgBxr59eNjKQGMhc+tbV85vmtxBb1rHWzDrXWNrY1ZHaR8QZkMZGI7WbBpmgjvJ2MQw5Z8sj+txJUW1uCvNd3pJJcdE+rO0wY2tcsSXNuQsAfDhVE/VV0WqvYjZEkeD+ckjJ2hiy6hlZet+pX4UM2XibTK7erG8bkc2yyIMqgnVjfQeFMO9xafsIY3djiZ5pgM3d70rRx2FtNASb9DW/dvdnsdpykI0seFBte1y5VRcDQMQGJtp6w4mwoBoaBcos3JsF0jGb4YeFgsrdnwDE+qjMLhWYaZra2F9BfhrWG2Iskqzm7QG3a2BYKUDFHIHFSSoJ4Ds1vYXNZYXCx4nARxiAykr2hc2RDI9mcuXBLd7jZGtbkRpq+Y4jDtHEXGV8xLoxBBUXKLfXW47wtYBhobGrnRCEBwzO9aNkMpIOQ3KzjMQuIMcjskRNijI4ZpANRYWynTmualjejdRJ5ppsOGSUxiVkZHQSlCwdkzgd6xThcEkX1a9HJMEMM4xGGjZWy2eOMgB+9e9nR9Tc3ylTwN+pnBmSZklmGVsrKsYW2UPlzBiSSx7i9BpwrV0gkHrOv2KRGWHIWXEUlNtCbHW19PdWQNaqzU0sIRYXR/k928Gj+bsbMlyl/pIdSB4g/A+FORNcLilKkFSQRqCDYg9QaZsN8oGKVQCUfxZdfblIBoSSIk3CxdNJpb2RvQcRiZSpX5qno0bUs0invuLf5f0RzNr8KS9pb14icZXeyniqjKD58z7TQfAtLErxrJ6JyTltYjNe4DA8NTyomkZCCen4ZKqUSWHRrqGD3xjmxKwxi6nMM54MVBtlHQ2OtMNcROMaEpImjIylfYeHlyrsGyNrpiIhInPiOatzB/rWg5W29YaK21slerEgVOFCt49sjDQlrjOdIx1br5Dif8AzVN75KbInp4V7pypCn+UOQx5VjVXIsWvceYFuPmdPGmyPbkORGMqL2i3UFgCRzsOJsdKkscNyk5aogK9FB8RvVh0Ni9z9W2tjqO6bEg9QDVLF7150ZY4J2uCAchX2gvlHxFXx0c79GHwVTp4xvTKTWLGkDHvjZxlvJEvP0yRk8dCY1kNjce6rWATGRxLEs0SKgsLrJK1uV2LJew8KPOx5+I9/wAlQK2PtTsK9DUmNgp29fGS68o0ij+JVm+NYPsCNvzjzy/rJ5WH7oYL8KIj2K797/AKp1cNwTXi9oxx/nJET7bBfxEVXg29C5ASQPmbLdO8LkHiV0/rprQHC7Fgj9SGJT1CLf32vVvAS5sWq6+iR2I6MREF9mWRv6FZU7LhgidISbjl8lkVW97w0AJH25/iZv1j/iNSptz/ABM36x/xGpUM6oXcN0CZdzNml0djg3mGbRl7H4GWYW6eoOHPjThG8sYsuBxluiTYZRp4LOL0K+TaDEmFiksSx5joYWZuJv3hIBxv9GnjJIOMye1Lf9qcR9QclwtZ+ok5nzSjisXOTcJteLwVcJILftZz8awj2rMNGbaftwMLfgjNNkrBx33gZfEafj6ULfAYZdQmEW+uYS9ne3Puj+NboZB9qYb53h3gaXG2kyq2fBZBlzKW1WAWNgefG1I26m6fZT4iCQiNVacdqzC8UCtEpZhcFWdFsrkW1fjYgdWgjwoGYygWAvbFyFR73A4+FJ7Y2OLGYoRf3uV5VZEOpWaw781j+YhQoqZ7d7MBqM1auA3rYE7kJ2VuwuG2jHPNdMMwkTA9pcG5d3CyZzmVirOVL6nnY2BKy7JODmfEZi0c0jGb9HM10byUHIT0yn6Joymw1dhJiLTuCGvIA1nF7NbgLXOVRZVvoC13K1vRvF84zQwt6LUSSD6fIqh6ci3mBzIXvZ0z8MfejWu6JmJ6Y0RxcJK6KxvlXLoTa5BKki/GwNr361bXDRxBnY8rvI7FjYanM7kmw48bCk/Z29GQBJrLyDcEP/sNuR06HlTFLNFiImimF0cAEX4i4NrjiDb20K7HGcElwiW4XjFHmr+FwCx53FyZGzszG/IAAclUKAAB086qw7QM2IjEJJijYmWQeq5ylVjQ/T1YMSNBkAvc6Q7CwpteKNgNQG7w/dY2+FEElGgXgPYBbhWYgM1liRZcHzanzr3NYXPKmXbMUUWIaE5JY9SrqLMnePo2PMrpqD0uAapHZkaAnKZEP0sx7o6MBy/S99qMGznPs5jhY8x80Ca0MJa4G6GlCPWDL5gj7xXoNG45kkXspOVihvrl5EHmRwPUa9aFYzCmJyp8weo6iqqygMIxszb5c1vTVYlOF2R81iDWQNa1NZilJCPWOJhLKbcFIJ+Pw/mKs7I2nNG47DOHOll1zeBW2tZ4CVe0VXAyucrE6ACxOvurUmJGHmkCuDdWRGDCxLWtcnQi3xtWtyQWgX3hER4HXB1Ro/KHigLEJc8CUsfvtQ3G42WYLNKxYsWUX5BcvADQDvculezYeWdooitntlDG+U8Txtz/AK41ltEqiJEp1Uk+QbXXxsRWmQIFrH4ZqZGsaMlRvRDBwB0s4DDN3QwDAE21APAn+FDb0RVGMCqujy2RfBpTa/sDX/ZNOdlR3lLjuHn9lKK59mBvFGN0cUCHyhURmJiVQF9GtkzWUC5Y94k39cUwUn46YYZ0lRTkgbKQOPY2yNbyAVv2KbFxAKhkBcMAVyDNcEXB8rV0GiU6rZUrFcPiG9WADxklVfhHnP3VmuwsS3rTRR/q4mkP70jAf8Ki6my8r0Kar4rZuHh1xOPkHg88cI90aqfjVJd4Nlr+bWTEsPqRzYg/vPdfjUYlOFF44S3AE+VKGP3tOA2jic0RcvHBlBbLlAQ35G9z91Hvyzl4QbNmt1kaOAe4Zj8KTd/2mlMU88UUTXMQ7NmclbFxmJsNCDaw+kaGq4xLEWnT5K6A4XgrXicYZWMhABk75A5ZtbfGpVaD1E+yv4RUpQBZegs6oXSNwlwXZN857DNmNu2ZOp4K7dOgpsk29gYx6NoCeQRc3D9UpPwpM3FWQo3ZzRx97ULhGmk482DW+HSm6fGtFHmkxWJFra/NVW5OgAzRWvfx86bR9ULh6z8+TmfMobit82sezhBUXOb5pi2A0vc+hA4eNBm3wxs7LFhY8OTKO4ywuhXqzdqbIgHNluSbAGtu39tNMFRJpniNzIJBGuYi2VbIgNr6nXkBbjQXZm8bQTdoq3BAVhwJAJIIPXU6c70WIrNuUvMovYLp2x9mHDQA4rEGZkBZpJDZV5ki50A6sSfIaUoYHFx4ZpcsZTDyytJHIUy5i5zHtOY7xOVmtdbDQjXTjN5VxbMzSKxjXNBh39GrSAXDSX9Y5uHFV4jXWgW198p4cMscxjfFOCZMoARAeAIv3rDlfU8dOI0kHSNwlERzdGbhXN4N5+2LQq7IgtnsLMwPIX4R6EE8TYjQA3DGPLYZlA5d03ty0BsKH4eJYxfm5FyQAWY9QAAPIAAVtxUxsT9Imw8zoPdx9lEwxNiZhAQs0rpXXJWLzsSclmd2EUWhAJZgL2udC3HwQ9acI9imKaTDCR17IxhSLeo0KG+VgV1YPy4g0vbrQqdoYdOUavIPNcqD8Zp03txsSY5JEe5sI51sdFNmVr2sShcEgG4WUkiwoSvYZI7Ddmi6J4Y+53qidhzg3XFsB0MUZ+4A1o2imJHZxdsp7RgoyoUduJILBrKgALMQL2BAIJvR+aYIpZiFVQSxJsABxJqpuriIsRiu0LjNbLGh0KxXBLWPEuwFyL2AUdbqKaEyv7Bqmk8ojb27lr383cjGChRVVZcwETAWyu5A1A+ha5YdAedq5ts3aDIbNdWUlWU/RYGxB8L/AAsafd9N/YHxKIqSusEjiQgKoLoHjspkdb2Zm1/R50i7xYtZZ+2hhZVdQJFMkZYsuisFVuOXQi54LTxs7G5Yh4pcaCpe3EI3EHfhPyV3E4MOMyd1hrlHDzT+I5/fvjdJkCSfsnmD4H+gRVDZmLzKGB4cD938q247ELGc3JhcKOOe4BUDxJFvEmjLi1z3pZY3sNdyqYzANEbNqOTDgf5Hw916xwsDyOI40aSQ8EQZm87ch4mw8a1SbamQZHkjAa+hUNpc6XY2YDhcC2lX9kbzT4JWMTgIQzZUFg72zWa9ypygkEFgQDbhlrn3UtPJJ/xuy4W8iuldDWQRYpWaa2INr/3AG4TXsvcSaOzSxIJL2UuonN+kMNwhb/dlOVeS27xY9kYiWzXZOxQkPLKQyAg2NmIXtZARl7gjiQ3AzkUjr8rONvZZImt4A3HnrYe+rEXyu40DvQ4ZkXU917gLrpYgA2GmnKiWSQsGBpWr9l1rgZCzLjcfNdLi3gTugxMqP3YQRlkmYcSkXFYwNSz5bcSANTax+x8NKQkiRlmBOqKWsOJ1BIHK/iBXMNm/K0wlaX5nGxkA9IZyrlOKrZ1IQc8gawN+JuTu/wDWLJnI2cSXPeJxKMW6AkKdBwA4CrDJGdSFR6BVixEbvAolvZuHhxh5pom7MIpI7l1Y8ABZl4kgXtz50ubJhBxCDlEpf2n0a/Av7q1bzb9x4pkEuHKMezdX7cyxxLYSCyhVVJG7tzYkBiLgVt3YfNLim+oUj/dTMfi5oiFjGg4QEvmx3GK/etbG5J61V2Q+IjeSPChHjUi8chKiNmAb0bKD3Te5U8OVqs1u3KF455f9Sd7fZSyD8NEOQ7VvRNot/nQQD/bjZz73a3wrz+wO2JE+MxGItxXtezTXqsVvvozs97mUMCWRtOfcZQykADhqV4Ekoa8xcZjcPp6XKpW9mzKDqo4EZdSL6Bb3PCkf9Wj9K9Hc22drnjy4dvJG+jno8YPaqeC3cw0OscEan62UFv3mufjRHwqVKdIRSkz5RULnDxqLn0jnyARR8WpzpQ3kkviyPqRIPa7Ox+AWhK2To4HORFMzHKAgcSEKoPEKoP7oqVsk4+77qlKAbhehNHqhNG7W18REjCOXDKC3dSSWcv42hw4va/8AOt22d5cRN3ZWhIQ93s4pojnFwQ4xBzkKD0Gp52o9uFBO2DlWAxozFgGa9wdRfQakfyqpP8meLOueBj9px96GnVOQGglcFtC5nkA4nzSsMc/X7qrk21q9h9kmSaSFJsM0sd8yiYjgLnKzoqtbnYm3O1Vo9izTuVw5hlaP1gmIjOhNrglgGF9NL66UWXjeUuEZ4KmcYhHXwsSfcL1QSHPJ+bKre5JWwsOQvqSfuvVfCRTSyZlLZpO6kcS5mI4jLlBJuBe45a3HCtsqSpcZnDWuUk71wb2yk2OoBswYqbW8hDVxg2N7cbZJwzY1S5txa5Fw3EMVuNlrXagMveJOV3NgCe9YKqi2l9T7Qa3SY6QurZFst7Ln71zpfRct7X0zW141WdgokETFwCzRtlK5lcZ1OUk27xYWJNitjwqRRr2LSRqzGMgvILsCCwBV34XINgp1vawqozyOLg0gW47+CKFFRwMifNid0g3WGHOx43seS2RbWk+c3gZ0JQJ3V7+Yse5wJBNjw17uhrTiEHbFJI3L5iXuc7BjluWFy1yHuSSDYNzFqsYfHtC0ioSpmCB3BIOWPtO6COGa49imsYJI82R5BGAhKrGmdy12AGU91eAPD6QNxQrpOlcDnci+tgE5hoxRsc04bB5bfCHOdlcD1sgLJm3X2gZHMWIkvBCnajOb6hlULc6uoNioN7Fxxstim1Y58VMpgzRvER2VhrEDxkm6uw0EXT1uPdU928C8uLw6A5XYlSQRoSoZspsdbIwBHMg36/QOx9jR4aMJGoFuJ5k8ySdST1NX0xvEEq2tFHT1b8I10FsgCB9cty+edpl/nExlUZxOzOoLKrEuJGF1IYKwY8DcBqwkxsUjjs44o7A3SJ3N9QbsXdzpa1wBa5vfky/Kbst/7SmAR8swR1Kxswv2aRm2VTcgx3t4+NVp8Jj8TlEkOIkC+peAQIpIK3F0iW+UkXN7X4UK9hJe0A5nh8U6p6qNrKeUlt2tsbvsRYkdXflpkguxDbMraNds3A2cktpyK96411Fq14zCvHkzLfNISZQcwc9m9r81N/onhy4VlFE8WIkSQAOri9jcZSiZbE8RlsL9Qay2zHmaJb2tmYEcmXKAfZmpuWl0WE62XGMlbDViQZtDr8wDdM+ysAj7InlsO1hxUbE/SyZIowOuXs5GPnelGI2LW5Sr2fS4xCfC+YeVXMNszEyQLIsLFZokZuylyhkkdkVXGdCRnVhlOYC/HWsNmwdoVLKFjSzBAbljbS9tAuuijqSSdLBMY9+BmG1iDflwTySanhdUTiQO6QOAaL39Y79wsiO8OOVosMghjjyiQh0Fi+kdy5tcksS1+GvtN7dzbezkwTLiMD2kytOe1aCJgSXcqQzHNpoOGlqC7Wid3VwC1gwIBAN2KEesQLd08+lZRiRcK8Y9Zkk7twdXzG1+HOiOiJnc7dZLXVUf9PZED6+IkjsIAHkvdxsDDJiYkxKGSMRMSovqwCAeqQeZ51d312fBFiCMNG0caxxkqzl+85mJIu7W7qDmKEbOik7XuqUzKYwZFAsWZTcC5uQqE+6s9sbNKyyRosnpSFQkMc941TMp4WLl+HC3AUuczDDgcPWPuzXQtq2u2p0sbwWNGWeRIZp4onvjsqOKTDJ/q4KFnHC2UGMn2jKP2DQvZW0D80MIuZJpHM1uOUNkC9byFbdcobwohvkL4qZs7uIHhgUu2Y5ez7wBsNM017fo1T2HsjtpOzAsrEySkfVJsdeTPbKOgDnlVl3NdhZ+8Du7fBUxCKopWz1ByicQR/dfMAd+XJaMI+Ri0YVc4IWwsmVSM0pVdMoYhEAtmvfgdNuzsVNBGEjmlCRkgnswyKb3IciIqDc63bTnavNsQlcQQBYLGgUDlZ5Bp4aL8KMbEhkfDxCNpCgUCykqAbd4MUt3s173N73q9rXOkMYcQGgd90FI+OKmZVOja50pde4yaGm1gARqsodvBgWmYo6Rl0mgbIzrmVcuUkgkswIHeQ8Raxqzht44g+aR8TJIFyqrxAsq3OYqYVyEFlsWv9ADlQXbWxY4VjIVRne41zd1M0hyk3Cgva9uJY340KawLM7DJZRl1t3QTd+ozMxCi97i/ACqpDHFKC8AuA1tnwsFNPs51bA6WG7RitYnIC1ySeATk+9bt+awzHxkkRB7lzN8K0HaGNk0DRR/YjaQ+9yB/wAaXtiiOKaOQmPKt2ZYQZX1UgI6xIQDcgkFja3WmeTe/VFjgcBzbPIQiqBzcIHZR00uelHskxNu4WSaogbFIWxvDhxAI81b3a3e+dsyYjEYot2xjURyiMZY4leRmCLbKGkVPMiiK7h4BFLmbEqmR5ibx/ml0EjHss1mt3dSWHkbYbC27gMJHIJ8UWaeRyzrDKEjRzmKBmW4DHu5ufd4WFa9r/KZs8soVnmzzxtKuRo7RRAtEi5xYqHCtluL5m4XtQ8oY7r+9aiToxe9km7RwixSvGoYKjFVDG7AKbAMfrWGvjepXmPx3ayvLr6Ri/eFj3zm1AJAOvC9SlZ1XoMfUHJdP+T3HpBgJppDZI87sbX7q5ibDnoK5lvJ8o2J2nM0SythsNZisa8XVeUmUjMxFzbNlFjxtc9D+T+YfNZELCzEgqYWkuDmuDbQ36VU3g3PjOHkGGiKuLSKseA7LO8eqqXyg2IuvH6Z8qbROtHlrbLsXFz4fTHdJ1cRuOIvmud7B3RadvQQmQh0QvIQFDPbTUW0U5rKhsoJJ63sDLNDPkNu0Ha4Y5mICNNfDk342EmRuHqjxq7uXtOVcQI4JpoxOtrRLCSzJ3kJ+cDKLozDQ37q1N+NivBiLzu9sSM+eXskOYWjk/MnICF7NhzNz0oK5c0TXJdvz8V0DjhnkoXNa2NwOGwA7Wm+p4Ekqhu7MySiPOIu2R8O0pNuxWQxB3HRgsbIOhYcLUS312bHG0TJYSyZvRqb9lhUEUeHQj6OiZuuZ5OlbsF8nWNxUK4kSI7TgSMsqiLvn1iuQGwY97Vdb5tCTcjgPknlQZ8VLFFECpZYizO5JAyBiqBS18oIubsLVnRyBpitccVoayifMyuxFrxa7LXuQLZHSxSjtDAukODlJLLKk6rc8EinYxqPDI7N+15Vrbaks0UeEvnjhK5Y44zc5fV7TLcsNegBIp63o2P2kCYfDRdpLo0SLYBMPAT2sgvp6V3KINLjJb1dK24WypIxIMRh2EcjgxM6owLIGRxoWI0QWvocp9tNUwsPSAaDyy8lXT10bqUNeAXhxsDfR2e4i+fHJatlbgk4dmlB7V7EIGF1VblRfVRLdmN9V72U3W9BNm7tNK7jtCsaSdmLxZZD1uGdlQjyPI047VxmHEvzeDDDE4o69lEAMn6Ur+rENRqddRpVzBblOt8RtDEBL5QYcOWA7twoaU3lkextdbE2AvYAVrRh8mb2+ruv8OxUf1B0UjnFx9bWxtnx3cuSWN2tixxr20YZ8VDKzwgu7lhHIwKZASO8l0vb6V711Z9o4lheLDAaf50ojJ8hGsnxtVTCzxYeA/N8P2ScFunZ53YgKMps7MWPFrdb86qpsSftO2mvOTeyhzG0Qvp2Sq3Z3tbXRv0jTQuDcgEofilcXk66XPu7kZ2FtoYmMnKY5EbJNE3rRyCxKm2hFiGDDRlII417tqTugcyb+7/5oDtyCdCcVhVzYqFbSRHQYmDUre3CRTcqeRzrwalDZHygT7SdlREhVVLTTliRBGL3bKRbPoQqnmLnQGpxAEXVOEkINvnsxjjlaNGYyDsyFF/SI4Kr0zFZOHQUF2/E0bqsitG4zDK6lDqAbjMBmF14i/EV15MUuFw6sFMSAEwxsCXVB688oOrTOWsFPeLSKD3na2jeTemM4OVJEjkcRv2isVZEcK3c1vndToSNLg+VXB50VRYNVU+SqMw7BjlltpHM48I8zuB8C3heuXbMjlKgRoznKoOVb6gW48B7TTBu3vE8WzoMJJJmhlMaowsSvprSQP8AoOtyDxADr9WmkSKOYt5isjUPSZhd18SxuSkf2mzn91dP+VGsNuqunaSO56C0a/8AHvf8qOpKDoLe+9eSsBxNqsWllWjwCRITFGqmx4Lcm3U+s3W16zOLac29IkKCwvmjMjE2JI0bKBbjYEk8bCs3lKgtlIAFyzkRKAOd273uUiqE+8EKIrviYUVx3bEd4eb6sOXqj2VS+Nr3AnduVrJC1pA3rn+JmczSHKzellZVUZtWdlubXKtlGUZrWFzzpo3YxkcEUgnljSQy3a7AE+jjKhRe5UA5R5Vu2ltLZsxzYh4JGto0guSB0JH3VRXenCYe4wsF78wojHDqbsR7K0IZG4vcfvsRLp5JYWwAeqLnIak7z5BXNrNHiADDHM0gvldYbKc3FXMxRWU2Gl+QINxS/NuviLZ5IIhzPpFN/PTXy71Z4zfbEP6pWMfoi597X+Fqo7NxZeYu7FzGrObsWOg8eHH4UO6SKaQAAk8dERBPUUsZAItrYgOz7wQsBHOAS4PYoZAhSPuBmkzSgFBoAyquoF7Gw0NZrgGWGBpXVvnEZmXgSgMh0K6+rdHFxYhyORpvxl4dlNl9YYfl9eRdT55nJrnscLIDh1BBYg5BCokJUWBVsnadfVP0j1qKiJoN87n3W0RNFtORgaxwGAYrjTEH635buC7Rsnf/AAxw0Pp3WdwE+bQRJn7S+UqgyWtfUEkDLY1Vbfq2bte0Up6ySYo4d1vwzhoI7A9bkeJrzY25E6Lhzhi4eKQSyS4q5jdxE0Xci0lICtZSxS2W+tVtubNljXFY3GyRQsbuoDnNIYowsaYdZdI9QT2mUy+kOXJxJAvbNK34cRwadqUt/wDfRcQvYxieNUBeQPiHlEh+gVu5GUEE3txykcATz4g2468b+PG/vpz3wwOz48JhThMR2s8oInIkLqWCXZ3VhmRmlYWvb6WlL2D3dxU0Ek8UDvFEcsjLY5DlzG6+sQF1JANr0O9ri9ASNcXo7hmvGh6on4RUqYZQEQDgEW37oqUAvSofy28gnHdHeHFKHiw8uGQKwv2kGIkYZtdTHZBfkL0S2hgZ5mz4qSCRrAZl2djHsBe1jFINOdLu7XyjnZ5ljXDpIGcMxzlGJyjj3WB0sPZTXg/lowLn0+HlhP1siyqPbGcw/dpjFI3CBdcbWMd07zbefNKqbqxpIG+dvEqvmQx4DGq3rZsgubqo4XDlrdDrRaZsHp2u1cSmUgrnTFoA3Uds519tPOy9t4LGD+6405uiS94f/jmBt7Vq0+ycUCCuMVwDcCbDo+vnGY6ta0N0VMs0ktukJNhYdgG5JGG2thFtm221j9ZpkOni0tqufNsHNIki7UWdkPdU4nPlBBDMkZdj2uW+UgXBII4Uz9niVcyPDhpjlC5kdkfKCTZVkVl4m9s4rRDLhYwZOydZIlyLC47+aRr90EkO8j2HaAsCR6ws1bKlVNn4N1zC3Z4nGWLAH/C4OPuog5BgpsP9yRzqFNc83x+URpHaLBHJEg7JJB9GNdD2P6TEevyUIBremff/AGy2DwjIXBxmO/OlT6kQFiqHjkUHs14XLO3EmuRUFVSC2BEwsv6yv7vbafBYiOeO5KNdh9dD66m/EsL6n6Vjyr6YwWMWWNJEOZJFDqeqsAQfca+WL12X5E9u58JJhmOuGfufqpLsvuYOvkBUUkmrSpnboU4yusuLVNfQAuRY2LsLKehspb2sOhq/i8fHELyOqA8MxAv5X40A2tiMdO7x4fJhIlNmxMoDu3UwRA2t+m5Hgp40gStsuLEZIo59s488WLmUA9We/Zoo6gHL4UYBZUOde3Yug7R2hiZiRhIjGACDiJk1C8SIYTZpG0Fs+VeHrcKHbC2VBDpPeL0hkyS6GSYm/azyWySy31CqcqaWvZSAMOzsbhj85xePi2Zhx/kRu2I9l8QWXNblGp8BRPdPfXE453+bxrPhUBHziZDh+0a9sqBc4bTicq25jhWy0RzamzmlkEqWksVMfNTJe0ZNv8uK7SnqxH1Vpe303Cw8eExU4Zs2SRzoli73J4KLDM3srfvPt7DYNM8+EMUrtZckiJnPXPE4cgDXVb+FKizSY9WR5JpoWuckcpkC8LaI7SGx1u97a2twqiafohcAnkLqxkXSHMgc0V2H8l4lwMDCRczxq5Vk5t3x3gb6XHKqeO3LxEZ72HzjrGFkHuHe+FMGB21Jg0WOCJ3QWURSpPHYcCUcxMf2SCDxBHO7J8qeHhn+b4qOWCbu6WEy3YXUAwljcjkVBqaWr6WMOsR2OFitJIbH5Lm2PwKoGzRKGAJAZApuAeRANMcW00iVY0bO6oO4jDNYAAltQETqzFVHWmHeHbcuIIgiw+rWZQ6I0pF9HKyAph47jR5QWuLLGTQzBbEjwSukUfzrFjvdnCpMUMjcHlZrl5Lm+aQs/NVRb2KdLley0jhLnBoOqL7vbrh7YjGENYgxxf5Sm+jHNYyvfgzAKDqq8GKV8sO4ywu2PhhDK5vOAoJRzoJBfQKx9bTRrHmaN7N21iAvavFJiWTMTJIbRRlVA9GAct8wPeuTbmtyAV2dvZNPCQcM2IjYlXYIMjpqHAF7MOIHEW4k3FxTMHZG6aHZ0jblpaQO0ffiuASpLMSZmIB4jMWY/aY60R2fgWlkjhjyhnOVcxsoAUkk21NlHAanhRjevdObBKJ2iZMM5Nr3YwnMQEk55SPVY8eB14rH9og2KK7EWKkAizDUENcW15g0DhcXjGMvv74rRww3AOY710nZ24eHSxlLTt+kciexEPD7TNWO82xiFzRIip2TRMoKRKim5Di+VdCbEEi4t0pUffXG2AiIUf72R296KPedaHYraE0rh5nMxHBXymMHqIwAvvvTMTQsyaQgDHI7N101R7ZnxZCYeMmFLC98qMUtrJJrdbr+bjvfm3KmPCbKlziWbESvKt8nZsYkjvxyKpufNy1+Yrn7b243QLKFA0ACxLYeHozb2Vq/tnEubyYiXyVyv4Mg+FZ6RFvKzoX8F1//ANSGwRRcbaVHNlkjW0oAFyZIhoyj66W4gZdaB/KrisNjlwssLrMmWUZkbvDWPQH6LD6rDwNc4fEXBAAF9WPFmI4Z2Opq1sKAGVjoO7qeutLqqqGFwb4o6lgONuJDdpbCeLvLd4z9IDUfbHLz4eVE9nbyYqLBy4KNwYZ75rREsM5GfK6/WAy96+h0tRvFdyNyp4Kx68jVTKeGYi3S38jS2OteAmUlCzEqsK2VRroqjXj6o41K2OPuH3CpRYNwuiaLABeJKxAuTwHPwr3tD1PvqVKlQSVA56mss56mpUqbKLlTOepqZz1NSpWWWXK8Lnqa87Q9T76lSsWYip2h6n316HPU1KlYsuV7nPWvFkPU++vKlZZZcr0uepqBz1NSpWWWXKhc9TUDnrXlSsWXKy7Q9TXhkPU++pUrFlyvc56mvA56mpUrLLLlTMetQOetSpWWU4jxULnqa87Q9T76lSsUXKnaHqffU7Q9T76lSsWXKnaHqffU7Q9T76lSsWXKnaHqffXokPU++vKlYpuV72h6mvO0PU++pUqFlyqeJmYsbknhxPQWHwqVKlSr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2" name="AutoShape 6" descr="data:image/jpeg;base64,/9j/4AAQSkZJRgABAQAAAQABAAD/2wCEAAkGBhQSERUUExQWFRUVGBoYFhgYFxwYHBoXGBgXGhwcGBwYHiYgHBokGhgcHy8hJCcpLCwtFx4xNTAqNSYrLCkBCQoKDgwOGg8PGiwkHyU1NC0sLC4sKi01LiwqLCksLCosNC8sLCwtLywsLCwsLCwsLywsLCwsKSwsLCwsLCksLP/AABEIAMIBAwMBIgACEQEDEQH/xAAcAAACAgMBAQAAAAAAAAAAAAAFBgAEAgMHAQj/xABKEAACAQIDBQQFBwkIAQMFAAABAgMAEQQSIQUGMUFREyJhcSMygZGhBxRCUnKxshYzYnOCksHR8BUkNENTY6LC4RfS8URUg5Oj/8QAGwEAAgIDAQAAAAAAAAAAAAAABAUBAwACBgf/xAA6EQABAwIDBAYIBQQDAAAAAAABAAIDBBESITEFQVFxEzJhgZGxFCKSocHR4fAGMzRCchVSgvEjJEP/2gAMAwEAAhEDEQA/ANOyNjduCS1rG2n/AIoh+SQ+ufjWe6XqP9qj1axxMLASAj6urnbO8B7rXO88UvfkkPrn41PySH1z8aYhxq4MGv6XuvVM0lPCQ149y0ZNVvF2vd7R+aUfySH1z8an5JD65+NNb4dBxYj2Afea89F/TiqHVlIP9KwOrT+93tH5pV/JIfXPxqfkkPrn402IkZ4a+TXqtMtmI5AnjV0EtPOSGDTsVck1XH1pHe0UtSbqAAnOdATSphYHZFJkOo6CuhYie4IHCkbB+ovkKD2n/wAYbgyRNFUzPJxPce8rAYN/9Q+4VXeKQSFe0NsoPAdSKJiqk/5z9j/saTsmffVMHSyf3HxK0jDv/qH3Cshhn/1D7hW9SOJ4Va2QVZmRrX4aj2gg+VY6d4BN0qrdsikeGOLiTwOg8VQGFf6591Z4nBPlDpJpwYEcDyv4HryqbWZopAg00uD1/q3xrPD4/J62oIGYHmGNjf33qekkIDgUh2ntuV72+jyPHHMi/v3aLDE4J7XWQjTUWGh5HyPWhrSSAi8h4AkWHHW/LwpqTDBh2ZN7gmJuo5qfKl7G4Vl7xGmq3/SXiD42IPt862p5nPuL6eSWt2rXE/nP9o/Nb5sKwkIEhyFAy6eAP8aYdl7s9pErlzc8fMEg/dQHDzGPsi2vZNlPjHcgj2qSK6JsjZRiVkGq5yUP6LAHXxveug2TEHuPSZ2yN+O494urBtSuJ/Ofw6xQGXdVEF2kygcSTYe8mt+E3I7QXVmA5FgVv5X1I8bVq3lweIw7jEJIStwCSqMYidBlupyoTppYgkXvfQN+UWK/+5m/eH8quqquCB+B0Q8Aulo4auoiEgqXH/Jwt2JkPyeN9e/tqli90hELyNIi/WKMV/eW6j2mh+G3kxY1GJkPgwRx7itH9n/KZio7CRIZFHQGJveCwv7KHbtKlOWADm1GHZ1fa4meeTz8Qh0W6qsMyy5geBBuPeDWX5Ij65+NG03r2diHuQcHOfpkDIx/TKHKw8WsRyIqmNu5JWimCjKRZ0N1IIurfZI1uL0yjqKJwGJrRfsy+nelU9NteMnDI82zsSQbdmefd4KkN0Afpn+vbWJ3QH1zTP2fMV7brTH0WD+weASM7Urt8z/aKVvySH1zXj7oaaSGm5MJfWs1wo6VBp6cfsHgpG0a8/8As72ikjA7nMEHaSlnt3rcL9Ba2lJGMkmWV4xISwkZALDgGIHKu9R4VRwtXOflC7OHEAxoA5GeRvrSEZVHsU3PUsDypLXiJrB0YAt70R6dXMbidM72ilySL61iwABNhqQAL6V5UW9hfjYX87CpSoaL1GFxMbSTuHknHdL1H+1R6gO6XqP9qj1OouoOS4es/USfyPmteINkY9AT7hThsbGBYHZr2S7GwLG1r6Aak6cBSdifUb7J+4027pPeL2KfetBTG1UzkVMecLuYSrjPlywqmyYXGyeIhyg+WZr/AAqYH5XJJzaPZOOb9gAe0nQe+t22/lEMEjKcXsxQGIAMkrsBfTMIwbG3HxovufvYcazWlwkiqO92LSFhfhcSKLDxoxULRtKR2MEkkPYM6SgxllYixQjMU0va50vbrQbaUnpGHK5po3wGuHP+4V/ejb+VKu0vzrez7hQMAtVydoCIlN4G96qk216UmQeqPIfdTbjnyxSHojH/AImlKPgPIUNtY9Qc/gr6D9xW0GquJPpB9k/iFWQaL7F3WOIYSOSsYBGnFjccOg040qpoHzSYGC5RlRMyFmN5sEuzLdT7D7Nf515FiLMsg+y38Pv+NPW8u7CnCsIUAePvrbi1uKk87re3iBXP4TdFHEPe/l1o2qon0tmvzvw964TalQypkErQRuRfakPzjsspAbMFux4ZiBr4c71XxOxJWfELoBApztY27uoA8WAuOgqwMI6gxP8AnECleRKsAQR14jTiDT4+HGJwpAIUzxi5tzZRx69KI2bRskxxv6zN3O+XigY27nblzzZePNhHzBLJ9oAkD22IozgoY8RIYm/N4iO4txWSO9iPHLmB6ilIo0clmGVkYhh0Kg3oxupMRiYlN+7KPc6lT8b0JTRdHVNPbYjnkVIGE/fJe7cUdpMALAMwA8FNv4V0TYWLL4WFuZjW58QLH4ilPfHYbRyGcAmOT1tPVkNvg1vffqKad1sGy4SFSCDkBOnW7fxp9QRuiqpWu5+JW0YcHOHHNWsVAJEZH1VgVI8DpSZs3cyWRsrukYuRqQzsAeKoD7dT7K6CMNXkmzcwswBHQgH4GjquliqSC/cnVDWy0mINGR93JDcFuThoxqhkP6bH7lsPhROPYmFH/wBJhz5xLf3kGqhhngIKXli+lGT31HWNj6w/QY36HlRWhhCxmQaAmXpUkgvjJ7/gsZt0NnuhdsNCoAJJChLW4m62ta1cqh2hDPinzoIMPMyrE6rYx5e7EzC4zKQe9fm178aed+9uiLCDDg9+ckHwiFs59twn7R6VzaSzKVPAi1J66cMeGAc10ey48UTnSk55DPTtH3xXQI9g4rAAh/T4fiHjBzR9bx6nJ9ktbpar8Lq6hlIZWFwQbgjqCKu7kbymfARu2siExP8AaTS/tFj7a04vZwWTtYgFDn0sY9Uk/wCYo+i/1uTDXiNX1HNhaGjq7uxcptOm6SRz3ZPGvA9vM+/nmtWTxrNIa2KlWhDYXq6rn6NpSeCHGclXvlpc2/uquKnWRnKgCxAFyTfiCeGmnhYUwshOtamFq8trdq1MsuJpIbuHxK7CLZ0PR4Hi/Fcq2nAqTSKosqsVUdADYcfCvKz2z/iJf1jfea9rqIjdgJ4LsWiwACYt0vUf7VHqA7peo/2qPU+i6g5Lg6z9RJ/I+a14j1W8j9xo3u9PKIPQojydmmVXcovADVgrHTpbXwoNL6p8j91G9zW0j8Yx9wpdVnDUxHmt4BeJ614Ld7Eg3bD7LT7ELsfeQv3UdEOKC2DYdTy9G5A/5igm1oMIuIKzYnGPK3eEUU2I7qm9h2eFtZemYcuJq/g9nRDVIsUftzS3900t6YIZTfBT2MR5iaO9vEMP40p7UHpT5L+EU4b2LbDr4SxeP0wP40obWHpT5L+EUHGP+27+PxV7/wAgc0J2v/h5f1b/AITSsKbNoreGQfoN+E0oodB5UHtYZt70RQaOW+CPMwUcWIA9ptXVYMMEVVUWCgAeQrleEnyOrfVYH3EGugYfeEtxTKLXB77Xv9lT50bsBlxIRrl4ZpZt1xBjB0z8ckYy1zDbmwDDjsij0cpzReBdgrKPJmv5MKdp95ABoAx6DMPxAVTxG0jM8Z7AO0bZ1ykmxtbWw8vcKe1VC6oZYj73rmHPYfVv8UI3xxA+epGFFhGo6XuzEC/Kw4edMG6E4bD5Qb9m7LrxsTmF/GzfCknerFM2Id3XIwyWXW/dXx86O7A2q0bydnH2naLHIQL6GzKeA8KRU7nDajmjfceGfwWocMZKp/KPsPKwxKjRrJLpwa1kb2+qT4LVPc7BF8dcD1VVz4AXHvuR8aZtq7XeSN4pYAFdSpvmHHmLjiDr7KF7tYh8MJGyxsXIW5exslxoByLFj7qYS7NeatjwMjmeYt55LC9pdfh9LJ5khDAhhcHiDqD5itiEg3pZO97/AOmnvNYnfGTlEnvanPoz+C26dnFNxn8KyXEWFK2D3lle57NFAIUHvG7E2sBf3nl76tf2rML3WEWsOLnVjYDl/RpPLX0kbzG94uMjqc03io6qRoe1hsdNEeGJNUsPtkO8ulootDIeBdb5wo5hRa563HI0C3j2vKkYVGVXc2uqnurbvMCSdeAB6nwoV/bx7EQiGMRgBcoLjQcrg38+tEQD02PHB1eJyue/Oy1fIKJ4bOczuGdh5X4D6IFtfaRxE7yt9I2UfVQXyj+J8WNVKYX2dhJF0E8T/oupF/ESsdPK1A5sG6k6ZxyK2vbxW5Huauen2NW4i4i/JdXBtqhLQA63YfuyaPkzxFpMRFyYJKvnqjf9ffT9XLdzMRkxkbXsjCSMk6alM4BvwN0Fgdda6Q20VH0JT5ROf+tGUeIRBrhYjJC1wDpcTcwR9Pgt2oNY4rEEAeNBds7zBEvHo4YArLG6HKb6jMBextwoJjN6p9NYD0yk8+utwKIrtn1VXTkQWBOWZtz9yRx1UNNP6+g4ZpoOIPWtDvS4Nq4ojuiBvsupPuz3qlid5cSjWZEB8VP/ALq5AfhDaTsrtP8AknX9dpG5nF7KA7X/AD8v22+81Kr4uYs7MeLG58zrXtNGxlgwHUZeC7iNwc0OG9NG6rgRuWIUA3JJAAHUk6AeNMKxPk7QxusZPcdlIDD6xHrIDyzhbi3C9qpbg7LjKiRlM0pc9lGfUQrxkYcO7xzG5FwFFzq0bY2llBMsxiw0TAzS6q00gOkMIGuW+hy3LeoL9405jPqDkuGrB/2JP5HzQBXDAlSGHC6kEe8UW3TlCiIk2GT+FLmOxEGJaSbF4ZEXtAAQlplFrLApiIeXFyHVkUkRAgHvAiq/9jCNXlTFYvBwRDK2eRcSDOTYQwo6ku68GysRnORc1mIFqoHSuY9trt49yiGQMDmneuk4rHT57RJAU07zzMpvz7qxn8XurPCS4i/pDAB0QsT7zb7q5/goMaCVGKgdkVDKs0DRmNpLZIneCQr2xBByAEi46rebd3nlwMsUWITDGSU91Y8S1wPrMJUUKgtxLC/K9SHz72jx+ijDHxPgnjejvQgLY+kjJ8ArBifhShtn883s+4Vi+86aDNDqbL6UNcngAA2pqtLKWYsxuTUwxydKZHgDK2t1rI9mAMbxutGKF43+y34TSZCe6PIfdTpiT3G+y33GkjDnur5D7qC2qOr3/BFUH7lvBq5g955YWCZmKZeAYi2vKqQNXtgbuHFTkk5Y0UZjzuSbKPG2vhSynnfTv6RhsQjKiFkzMDxcJ42Zh/ncSyZtCfpBQ2mhsRcnUcT7quT7qggZTlOl9bjzvf4cq27L2SsCBIwco11N9Txq4sVNWfiCpH7R5JO/YlMd580l73bkSIvbLZ1T851y8M1udufh5UN3W2TOyF1DlQuQlb8VI0P7166SoZeB8x18xWeDeOJSEUJdizALxYm5NRBtCN1UKh4wka8CdPigJth2N4zl70lT7KKqCxIvyII+/wAf641eTBzWCK7MABdQbi2mg68acDjVI7xB8LffWI2io4DhwsLCnz9uQAZkffch2bFkvlf770nDd45muj5RwIGpN+A4i/wq1htlRpG0gMscgBsW0yi3HReHHxFEtvbUxAUtBlAVblSLkn9Ejw5eFJU+9WJfjL7Ao/jegZfxA14LWgnvt9Uwp/w+QQ8Ed4uscPj3YgqjaCyBQSFvxPi3iepo1hY5DYvGwAObUgEtawuCRa2nuFLzbSnf6ch8if8ArWv+zpX+hIfMN/GuPFPi3LrSCNbJlnhRnzTMoGUi2dQQdbc9Rrf4eNUMTsnKeutvedOPG46fCquzt2ZzIpSEFlOazFQDY31uaL4fHyQSnDzxjujQGzd3lbkRbS/hXS0e2ZqKNrJGeoMtLd/aubr9iRVDi9j/AFznrf6obNs61rHNcXBtYf1y8x7939mAaAr45lFw3S1ieOl+tM2FOH7rMMt/pL6mvIg3y36cKtDYcBbMTm56k63++uhj23TStvit4Lnn7FnjNrX8UkYnYtm4oxB4hhof/F/jW3ZzCNjmTPewBubDXW1uNxT9hMFDEWItr7ev86xbsgQclyospIFx5HStZNtU7QQTfkrGbGnJBBtzzStjMJ6p7LMrWIUyMx14WTMOXQHnagqYJJWbKpVie4i3NuvHloenup8Z8xuEXzsCfea2fOGvcqD7BQDfxJE3IMdz+7ox2wnu1cPD/SQJN15bXyk8uHPTkdetVPyflzDLGxDC62HEaa6cPbXSBiSDe1vLlXvzpTppbyt56iiofxJC/Imx7ckPJsFzdLnkuK4hbMR0qVa24P7zN+sf8RqUge7E4lepwNwxtHYPJOG4mzXkidop8UjBu8sMsRAOtrxzggaa8Rejcs2MQjNM75Tcdvs8yWPDR8I4AOvEKaEblYKZsOXjhRyrHK6ymGVdToDkZWF9crEL1BpowmO2mL5sNE6qNA8wSRvLs1aMnzyCmUfUHJcVWfqJOZ80vRb1rC6tJBgi6KUVhM+GZVOpCLiolCXJ1s4vpetsG2oJCHMGKBQZYWhSLEph1OhMK4ZpAHtcZypPs0pgbfZI9MVh8RhurPH2kX/7YS6geLZa0/k/h8XI2JU4edSMkOVUdEBy53JF88pPC+gAAFrsTuhksLvZhYEIwyGXEKxXCYQpIH7WQkNNP2gDGRiSWcnui4vdiTW2eIspL3mWV8uIlUZ5doYoXvBh+mFS1iRZSFIuFDk3sfAJmOGwEEi4PVcViIFGecroYI3Yi4JJDSXt6wvxrVPMquY0MaMgEMjhskWGi5YeN9Mo0GdltJIRZbWzRYsRTB7Mmx8rSzOixRd2NUBKI+odUbMBIV9VpcoF8yroGuER75rEFczZGAIDID3WAPAEa+I150Y2Ts/Brh5AkavhlfNiJezMKsYr90L9MA93KqhOIuTcHmmP26jDJl7JJWaWRI+73SbrEtvVGXIptbiehvDpAzVSGF2icMY1o3PRG/CaQsFi0IChgWAFwNbac+lV59uGb1yCvBUBIQeVjrbrz1ryHEBRbQDotx/80orZBNawOSPpmGPUoqDXQ/k8K/N3tx7Q5v3Ut8P41ziKUEaG9Ft096fmk8gcExPlzW4ggaMOuhsR/KlTW5lGvNwus1L0M2XvHBiGyxPmYC5GVhp7RRILasJVS9rwG9e3qXqLrF4UFedmKyqVlgdym68UeFVJtnLxCgewfwq7QbasjTSfNoyVFg08guMsZvZEP+o9iL/RW542q2J5YbhRhxZLGTFovF0H7Q/nVd9swjjKvsN/uq7jN2IJFACBMoCqU7tgBYDoQPGljaO6M0dypWRR45W9x09xoh1adwW0cEbtXIum9MSMGVjccLKf42rRvVvThsUilUkWZPVaygWPEHvXK0tQYJ3PAD7bKl/LORf2XohHupM3HIB5lvwi3xqDLNMwtDcj2K8QU8bg5x96y2XtBw2hBB4huBFF8QHCjI3d4gZrZb8bHmKrYTdVE/OyP4ZQF1/avVWfZLK10kzAfWGWw6k3I91LZaV8TbuyHNZjYXWYb9yznxr8yx/bB+4mosN1uzG59WynL7bjvdK3vCbZmW3+5lIQnqwH3jSrX5MFrOJ83hbKtvDKb++9DtYTmtsQ4onsAP2IzdTl48Pb40QpWlxeIhOvaW8i4/iKvxbzrlu6Mp8rC/7VrVeyRtrac1U5h1Rjt1uVvqOX9f1qK8CA8qD7IR5JGmOim/t5WHgBzoytSHYsyFBGFci24P7zN+sf8RqVNuf4mb9Y/wCI1Kct0C6VugR7c5MMS3aYcu+b14sUkT+AMfbRt0HA8qd3yL6sO0r6erLIw97zFbe2k3dXaEHZNHJ83kOb83JhZJ2sb/6YPHyo1sPCQYh2OEwSBEuDNh5psIue9iigImZhztcDgTfSnEfUHJcNWfqJOZ80UlxU59TC7TPnNhl9+aW9JWM2h2uKaJMDiXlGkrxYpBkvoRPJhY25XupJPhT4djSFSj/Pch9ZFxKNmHQuxWQA+DA1dw0zQRrDhcA6AaKLxRRr4sVdj+6rGt0MklME7yBXx+KwsaKA0WHbESGxBCgM0CLGLcgp4C1q3yYTA4WKNIp+wS+V55IJO2UHj2UjoFiJGa720AJHC4boN38SuZhjXDyNncCKIpmIAst0zhQFAALE2A1rj/ynbxy4jFHCPKskWGfUhMmaW1jezG+UErpbXNpwrR7wwXK2a0uNgjO++/mD7H5pg3UwxJ9DVWfkASbsFF3La3Yqb3BrlkkzOT5W06D+FHoXS3dVba28bDU+A5e2qsmVVOTW9h5nU6DxNhSt9T0h6qNbDhGqFpgz0086KYeMAWDAea3H8a6Ps/5MozCnaFhIVBaxFg3QAjlw48qFYnc1oZrEo8YsC5J7jEAgsq62sR9IDUX0qh7y5XNZhSwhZNWQW+so5jrWGa7MdNeldJMEZLYOTsopJltHlhMeZk7ykHOw0OtuNjwANq5goYSyg90q2XLYaEAX9t7isfAWZlY2QOyCevk0xarPIh4yIMp8VNyPOxv7K6RQ7ZrwjCoUKiEIDe+gFtb+N/bek1PlKkVSOzVyL5WJIuOWYDn5WpcbvOSsXQslZVowmKEkaOODqGHtANbqruAsXtSsSaxLHpWF4CyyjyaaVr7Y14VPSvMp6UO57iVYAF7JO1ja1+V9KpHBl9ZWzfojRR/OrdSqy4nVbAWXhUWtbTpy91UJlw6kgpHfoFW/3UQJrDJre2vWovwWwVCLDMfVRYh9kA+4a+8irMOFVdSMx6ty8hwFWVS9ZiEVsGuOYUFw3rHtr8qqR4IK10JUHio9U+zl7KIBQKxaXprW5B3lag8Aq5Fesbix1HStlyeVYiOqrcFtfisWYgaVsQm+oFZEWqKasAscyovkuSbc/wATN+sf8RqVNuf4mb9Y/wCI1K6FvVC6NugT3uRiP7nJG+HnljYkHsiuoLG4sHV/PSxF+tqYsNtWJQEWHGxhRZQIJAoHIAKCtvDlXOt28PlVpGwXbqzWzjBJivfaZZBw+ramBt6cNFa0CIRybDYvCGw+zC4HvpxH1ByXDVn6iTmfNMuM2mV9U7QJPAJhwfjJFYe01lgYcTMPzuMgHIzJhLn9lEb42paT5RsPfV5I/FMXEwt5YkqR+7Vv8uYmXuY8e1sGSP8A+gFboZWd7cXPhlRI8bK2ImzCJSuHVQEXM8krGE5YkXViBfgBxr59eNjKQGMhc+tbV85vmtxBb1rHWzDrXWNrY1ZHaR8QZkMZGI7WbBpmgjvJ2MQw5Z8sj+txJUW1uCvNd3pJJcdE+rO0wY2tcsSXNuQsAfDhVE/VV0WqvYjZEkeD+ckjJ2hiy6hlZet+pX4UM2XibTK7erG8bkc2yyIMqgnVjfQeFMO9xafsIY3djiZ5pgM3d70rRx2FtNASb9DW/dvdnsdpykI0seFBte1y5VRcDQMQGJtp6w4mwoBoaBcos3JsF0jGb4YeFgsrdnwDE+qjMLhWYaZra2F9BfhrWG2Iskqzm7QG3a2BYKUDFHIHFSSoJ4Ds1vYXNZYXCx4nARxiAykr2hc2RDI9mcuXBLd7jZGtbkRpq+Y4jDtHEXGV8xLoxBBUXKLfXW47wtYBhobGrnRCEBwzO9aNkMpIOQ3KzjMQuIMcjskRNijI4ZpANRYWynTmualjejdRJ5ppsOGSUxiVkZHQSlCwdkzgd6xThcEkX1a9HJMEMM4xGGjZWy2eOMgB+9e9nR9Tc3ylTwN+pnBmSZklmGVsrKsYW2UPlzBiSSx7i9BpwrV0gkHrOv2KRGWHIWXEUlNtCbHW19PdWQNaqzU0sIRYXR/k928Gj+bsbMlyl/pIdSB4g/A+FORNcLilKkFSQRqCDYg9QaZsN8oGKVQCUfxZdfblIBoSSIk3CxdNJpb2RvQcRiZSpX5qno0bUs0invuLf5f0RzNr8KS9pb14icZXeyniqjKD58z7TQfAtLErxrJ6JyTltYjNe4DA8NTyomkZCCen4ZKqUSWHRrqGD3xjmxKwxi6nMM54MVBtlHQ2OtMNcROMaEpImjIylfYeHlyrsGyNrpiIhInPiOatzB/rWg5W29YaK21slerEgVOFCt49sjDQlrjOdIx1br5Dif8AzVN75KbInp4V7pypCn+UOQx5VjVXIsWvceYFuPmdPGmyPbkORGMqL2i3UFgCRzsOJsdKkscNyk5aogK9FB8RvVh0Ni9z9W2tjqO6bEg9QDVLF7150ZY4J2uCAchX2gvlHxFXx0c79GHwVTp4xvTKTWLGkDHvjZxlvJEvP0yRk8dCY1kNjce6rWATGRxLEs0SKgsLrJK1uV2LJew8KPOx5+I9/wAlQK2PtTsK9DUmNgp29fGS68o0ij+JVm+NYPsCNvzjzy/rJ5WH7oYL8KIj2K797/AKp1cNwTXi9oxx/nJET7bBfxEVXg29C5ASQPmbLdO8LkHiV0/rprQHC7Fgj9SGJT1CLf32vVvAS5sWq6+iR2I6MREF9mWRv6FZU7LhgidISbjl8lkVW97w0AJH25/iZv1j/iNSptz/ABM36x/xGpUM6oXcN0CZdzNml0djg3mGbRl7H4GWYW6eoOHPjThG8sYsuBxluiTYZRp4LOL0K+TaDEmFiksSx5joYWZuJv3hIBxv9GnjJIOMye1Lf9qcR9QclwtZ+ok5nzSjisXOTcJteLwVcJILftZz8awj2rMNGbaftwMLfgjNNkrBx33gZfEafj6ULfAYZdQmEW+uYS9ne3Puj+NboZB9qYb53h3gaXG2kyq2fBZBlzKW1WAWNgefG1I26m6fZT4iCQiNVacdqzC8UCtEpZhcFWdFsrkW1fjYgdWgjwoGYygWAvbFyFR73A4+FJ7Y2OLGYoRf3uV5VZEOpWaw781j+YhQoqZ7d7MBqM1auA3rYE7kJ2VuwuG2jHPNdMMwkTA9pcG5d3CyZzmVirOVL6nnY2BKy7JODmfEZi0c0jGb9HM10byUHIT0yn6Joymw1dhJiLTuCGvIA1nF7NbgLXOVRZVvoC13K1vRvF84zQwt6LUSSD6fIqh6ci3mBzIXvZ0z8MfejWu6JmJ6Y0RxcJK6KxvlXLoTa5BKki/GwNr361bXDRxBnY8rvI7FjYanM7kmw48bCk/Z29GQBJrLyDcEP/sNuR06HlTFLNFiImimF0cAEX4i4NrjiDb20K7HGcElwiW4XjFHmr+FwCx53FyZGzszG/IAAclUKAAB086qw7QM2IjEJJijYmWQeq5ylVjQ/T1YMSNBkAvc6Q7CwpteKNgNQG7w/dY2+FEElGgXgPYBbhWYgM1liRZcHzanzr3NYXPKmXbMUUWIaE5JY9SrqLMnePo2PMrpqD0uAapHZkaAnKZEP0sx7o6MBy/S99qMGznPs5jhY8x80Ca0MJa4G6GlCPWDL5gj7xXoNG45kkXspOVihvrl5EHmRwPUa9aFYzCmJyp8weo6iqqygMIxszb5c1vTVYlOF2R81iDWQNa1NZilJCPWOJhLKbcFIJ+Pw/mKs7I2nNG47DOHOll1zeBW2tZ4CVe0VXAyucrE6ACxOvurUmJGHmkCuDdWRGDCxLWtcnQi3xtWtyQWgX3hER4HXB1Ro/KHigLEJc8CUsfvtQ3G42WYLNKxYsWUX5BcvADQDvculezYeWdooitntlDG+U8Txtz/AK41ltEqiJEp1Uk+QbXXxsRWmQIFrH4ZqZGsaMlRvRDBwB0s4DDN3QwDAE21APAn+FDb0RVGMCqujy2RfBpTa/sDX/ZNOdlR3lLjuHn9lKK59mBvFGN0cUCHyhURmJiVQF9GtkzWUC5Y94k39cUwUn46YYZ0lRTkgbKQOPY2yNbyAVv2KbFxAKhkBcMAVyDNcEXB8rV0GiU6rZUrFcPiG9WADxklVfhHnP3VmuwsS3rTRR/q4mkP70jAf8Ki6my8r0Kar4rZuHh1xOPkHg88cI90aqfjVJd4Nlr+bWTEsPqRzYg/vPdfjUYlOFF44S3AE+VKGP3tOA2jic0RcvHBlBbLlAQ35G9z91Hvyzl4QbNmt1kaOAe4Zj8KTd/2mlMU88UUTXMQ7NmclbFxmJsNCDaw+kaGq4xLEWnT5K6A4XgrXicYZWMhABk75A5ZtbfGpVaD1E+yv4RUpQBZegs6oXSNwlwXZN857DNmNu2ZOp4K7dOgpsk29gYx6NoCeQRc3D9UpPwpM3FWQo3ZzRx97ULhGmk482DW+HSm6fGtFHmkxWJFra/NVW5OgAzRWvfx86bR9ULh6z8+TmfMobit82sezhBUXOb5pi2A0vc+hA4eNBm3wxs7LFhY8OTKO4ywuhXqzdqbIgHNluSbAGtu39tNMFRJpniNzIJBGuYi2VbIgNr6nXkBbjQXZm8bQTdoq3BAVhwJAJIIPXU6c70WIrNuUvMovYLp2x9mHDQA4rEGZkBZpJDZV5ki50A6sSfIaUoYHFx4ZpcsZTDyytJHIUy5i5zHtOY7xOVmtdbDQjXTjN5VxbMzSKxjXNBh39GrSAXDSX9Y5uHFV4jXWgW198p4cMscxjfFOCZMoARAeAIv3rDlfU8dOI0kHSNwlERzdGbhXN4N5+2LQq7IgtnsLMwPIX4R6EE8TYjQA3DGPLYZlA5d03ty0BsKH4eJYxfm5FyQAWY9QAAPIAAVtxUxsT9Imw8zoPdx9lEwxNiZhAQs0rpXXJWLzsSclmd2EUWhAJZgL2udC3HwQ9acI9imKaTDCR17IxhSLeo0KG+VgV1YPy4g0vbrQqdoYdOUavIPNcqD8Zp03txsSY5JEe5sI51sdFNmVr2sShcEgG4WUkiwoSvYZI7Ddmi6J4Y+53qidhzg3XFsB0MUZ+4A1o2imJHZxdsp7RgoyoUduJILBrKgALMQL2BAIJvR+aYIpZiFVQSxJsABxJqpuriIsRiu0LjNbLGh0KxXBLWPEuwFyL2AUdbqKaEyv7Bqmk8ojb27lr383cjGChRVVZcwETAWyu5A1A+ha5YdAedq5ts3aDIbNdWUlWU/RYGxB8L/AAsafd9N/YHxKIqSusEjiQgKoLoHjspkdb2Zm1/R50i7xYtZZ+2hhZVdQJFMkZYsuisFVuOXQi54LTxs7G5Yh4pcaCpe3EI3EHfhPyV3E4MOMyd1hrlHDzT+I5/fvjdJkCSfsnmD4H+gRVDZmLzKGB4cD938q247ELGc3JhcKOOe4BUDxJFvEmjLi1z3pZY3sNdyqYzANEbNqOTDgf5Hw916xwsDyOI40aSQ8EQZm87ch4mw8a1SbamQZHkjAa+hUNpc6XY2YDhcC2lX9kbzT4JWMTgIQzZUFg72zWa9ypygkEFgQDbhlrn3UtPJJ/xuy4W8iuldDWQRYpWaa2INr/3AG4TXsvcSaOzSxIJL2UuonN+kMNwhb/dlOVeS27xY9kYiWzXZOxQkPLKQyAg2NmIXtZARl7gjiQ3AzkUjr8rONvZZImt4A3HnrYe+rEXyu40DvQ4ZkXU917gLrpYgA2GmnKiWSQsGBpWr9l1rgZCzLjcfNdLi3gTugxMqP3YQRlkmYcSkXFYwNSz5bcSANTax+x8NKQkiRlmBOqKWsOJ1BIHK/iBXMNm/K0wlaX5nGxkA9IZyrlOKrZ1IQc8gawN+JuTu/wDWLJnI2cSXPeJxKMW6AkKdBwA4CrDJGdSFR6BVixEbvAolvZuHhxh5pom7MIpI7l1Y8ABZl4kgXtz50ubJhBxCDlEpf2n0a/Av7q1bzb9x4pkEuHKMezdX7cyxxLYSCyhVVJG7tzYkBiLgVt3YfNLim+oUj/dTMfi5oiFjGg4QEvmx3GK/etbG5J61V2Q+IjeSPChHjUi8chKiNmAb0bKD3Te5U8OVqs1u3KF455f9Sd7fZSyD8NEOQ7VvRNot/nQQD/bjZz73a3wrz+wO2JE+MxGItxXtezTXqsVvvozs97mUMCWRtOfcZQykADhqV4Ekoa8xcZjcPp6XKpW9mzKDqo4EZdSL6Bb3PCkf9Wj9K9Hc22drnjy4dvJG+jno8YPaqeC3cw0OscEan62UFv3mufjRHwqVKdIRSkz5RULnDxqLn0jnyARR8WpzpQ3kkviyPqRIPa7Ox+AWhK2To4HORFMzHKAgcSEKoPEKoP7oqVsk4+77qlKAbhehNHqhNG7W18REjCOXDKC3dSSWcv42hw4va/8AOt22d5cRN3ZWhIQ93s4pojnFwQ4xBzkKD0Gp52o9uFBO2DlWAxozFgGa9wdRfQakfyqpP8meLOueBj9px96GnVOQGglcFtC5nkA4nzSsMc/X7qrk21q9h9kmSaSFJsM0sd8yiYjgLnKzoqtbnYm3O1Vo9izTuVw5hlaP1gmIjOhNrglgGF9NL66UWXjeUuEZ4KmcYhHXwsSfcL1QSHPJ+bKre5JWwsOQvqSfuvVfCRTSyZlLZpO6kcS5mI4jLlBJuBe45a3HCtsqSpcZnDWuUk71wb2yk2OoBswYqbW8hDVxg2N7cbZJwzY1S5txa5Fw3EMVuNlrXagMveJOV3NgCe9YKqi2l9T7Qa3SY6QurZFst7Ln71zpfRct7X0zW141WdgokETFwCzRtlK5lcZ1OUk27xYWJNitjwqRRr2LSRqzGMgvILsCCwBV34XINgp1vawqozyOLg0gW47+CKFFRwMifNid0g3WGHOx43seS2RbWk+c3gZ0JQJ3V7+Yse5wJBNjw17uhrTiEHbFJI3L5iXuc7BjluWFy1yHuSSDYNzFqsYfHtC0ioSpmCB3BIOWPtO6COGa49imsYJI82R5BGAhKrGmdy12AGU91eAPD6QNxQrpOlcDnci+tgE5hoxRsc04bB5bfCHOdlcD1sgLJm3X2gZHMWIkvBCnajOb6hlULc6uoNioN7Fxxstim1Y58VMpgzRvER2VhrEDxkm6uw0EXT1uPdU928C8uLw6A5XYlSQRoSoZspsdbIwBHMg36/QOx9jR4aMJGoFuJ5k8ySdST1NX0xvEEq2tFHT1b8I10FsgCB9cty+edpl/nExlUZxOzOoLKrEuJGF1IYKwY8DcBqwkxsUjjs44o7A3SJ3N9QbsXdzpa1wBa5vfky/Kbst/7SmAR8swR1Kxswv2aRm2VTcgx3t4+NVp8Jj8TlEkOIkC+peAQIpIK3F0iW+UkXN7X4UK9hJe0A5nh8U6p6qNrKeUlt2tsbvsRYkdXflpkguxDbMraNds3A2cktpyK96411Fq14zCvHkzLfNISZQcwc9m9r81N/onhy4VlFE8WIkSQAOri9jcZSiZbE8RlsL9Qay2zHmaJb2tmYEcmXKAfZmpuWl0WE62XGMlbDViQZtDr8wDdM+ysAj7InlsO1hxUbE/SyZIowOuXs5GPnelGI2LW5Sr2fS4xCfC+YeVXMNszEyQLIsLFZokZuylyhkkdkVXGdCRnVhlOYC/HWsNmwdoVLKFjSzBAbljbS9tAuuijqSSdLBMY9+BmG1iDflwTySanhdUTiQO6QOAaL39Y79wsiO8OOVosMghjjyiQh0Fi+kdy5tcksS1+GvtN7dzbezkwTLiMD2kytOe1aCJgSXcqQzHNpoOGlqC7Wid3VwC1gwIBAN2KEesQLd08+lZRiRcK8Y9Zkk7twdXzG1+HOiOiJnc7dZLXVUf9PZED6+IkjsIAHkvdxsDDJiYkxKGSMRMSovqwCAeqQeZ51d312fBFiCMNG0caxxkqzl+85mJIu7W7qDmKEbOik7XuqUzKYwZFAsWZTcC5uQqE+6s9sbNKyyRosnpSFQkMc941TMp4WLl+HC3AUuczDDgcPWPuzXQtq2u2p0sbwWNGWeRIZp4onvjsqOKTDJ/q4KFnHC2UGMn2jKP2DQvZW0D80MIuZJpHM1uOUNkC9byFbdcobwohvkL4qZs7uIHhgUu2Y5ez7wBsNM017fo1T2HsjtpOzAsrEySkfVJsdeTPbKOgDnlVl3NdhZ+8Du7fBUxCKopWz1ByicQR/dfMAd+XJaMI+Ri0YVc4IWwsmVSM0pVdMoYhEAtmvfgdNuzsVNBGEjmlCRkgnswyKb3IciIqDc63bTnavNsQlcQQBYLGgUDlZ5Bp4aL8KMbEhkfDxCNpCgUCykqAbd4MUt3s173N73q9rXOkMYcQGgd90FI+OKmZVOja50pde4yaGm1gARqsodvBgWmYo6Rl0mgbIzrmVcuUkgkswIHeQ8Raxqzht44g+aR8TJIFyqrxAsq3OYqYVyEFlsWv9ADlQXbWxY4VjIVRne41zd1M0hyk3Cgva9uJY340KawLM7DJZRl1t3QTd+ozMxCi97i/ACqpDHFKC8AuA1tnwsFNPs51bA6WG7RitYnIC1ySeATk+9bt+awzHxkkRB7lzN8K0HaGNk0DRR/YjaQ+9yB/wAaXtiiOKaOQmPKt2ZYQZX1UgI6xIQDcgkFja3WmeTe/VFjgcBzbPIQiqBzcIHZR00uelHskxNu4WSaogbFIWxvDhxAI81b3a3e+dsyYjEYot2xjURyiMZY4leRmCLbKGkVPMiiK7h4BFLmbEqmR5ibx/ml0EjHss1mt3dSWHkbYbC27gMJHIJ8UWaeRyzrDKEjRzmKBmW4DHu5ufd4WFa9r/KZs8soVnmzzxtKuRo7RRAtEi5xYqHCtluL5m4XtQ8oY7r+9aiToxe9km7RwixSvGoYKjFVDG7AKbAMfrWGvjepXmPx3ayvLr6Ri/eFj3zm1AJAOvC9SlZ1XoMfUHJdP+T3HpBgJppDZI87sbX7q5ibDnoK5lvJ8o2J2nM0SythsNZisa8XVeUmUjMxFzbNlFjxtc9D+T+YfNZELCzEgqYWkuDmuDbQ36VU3g3PjOHkGGiKuLSKseA7LO8eqqXyg2IuvH6Z8qbROtHlrbLsXFz4fTHdJ1cRuOIvmud7B3RadvQQmQh0QvIQFDPbTUW0U5rKhsoJJ63sDLNDPkNu0Ha4Y5mICNNfDk342EmRuHqjxq7uXtOVcQI4JpoxOtrRLCSzJ3kJ+cDKLozDQ37q1N+NivBiLzu9sSM+eXskOYWjk/MnICF7NhzNz0oK5c0TXJdvz8V0DjhnkoXNa2NwOGwA7Wm+p4Ekqhu7MySiPOIu2R8O0pNuxWQxB3HRgsbIOhYcLUS312bHG0TJYSyZvRqb9lhUEUeHQj6OiZuuZ5OlbsF8nWNxUK4kSI7TgSMsqiLvn1iuQGwY97Vdb5tCTcjgPknlQZ8VLFFECpZYizO5JAyBiqBS18oIubsLVnRyBpitccVoayifMyuxFrxa7LXuQLZHSxSjtDAukODlJLLKk6rc8EinYxqPDI7N+15Vrbaks0UeEvnjhK5Y44zc5fV7TLcsNegBIp63o2P2kCYfDRdpLo0SLYBMPAT2sgvp6V3KINLjJb1dK24WypIxIMRh2EcjgxM6owLIGRxoWI0QWvocp9tNUwsPSAaDyy8lXT10bqUNeAXhxsDfR2e4i+fHJatlbgk4dmlB7V7EIGF1VblRfVRLdmN9V72U3W9BNm7tNK7jtCsaSdmLxZZD1uGdlQjyPI047VxmHEvzeDDDE4o69lEAMn6Ur+rENRqddRpVzBblOt8RtDEBL5QYcOWA7twoaU3lkextdbE2AvYAVrRh8mb2+ruv8OxUf1B0UjnFx9bWxtnx3cuSWN2tixxr20YZ8VDKzwgu7lhHIwKZASO8l0vb6V711Z9o4lheLDAaf50ojJ8hGsnxtVTCzxYeA/N8P2ScFunZ53YgKMps7MWPFrdb86qpsSftO2mvOTeyhzG0Qvp2Sq3Z3tbXRv0jTQuDcgEofilcXk66XPu7kZ2FtoYmMnKY5EbJNE3rRyCxKm2hFiGDDRlII417tqTugcyb+7/5oDtyCdCcVhVzYqFbSRHQYmDUre3CRTcqeRzrwalDZHygT7SdlREhVVLTTliRBGL3bKRbPoQqnmLnQGpxAEXVOEkINvnsxjjlaNGYyDsyFF/SI4Kr0zFZOHQUF2/E0bqsitG4zDK6lDqAbjMBmF14i/EV15MUuFw6sFMSAEwxsCXVB688oOrTOWsFPeLSKD3na2jeTemM4OVJEjkcRv2isVZEcK3c1vndToSNLg+VXB50VRYNVU+SqMw7BjlltpHM48I8zuB8C3heuXbMjlKgRoznKoOVb6gW48B7TTBu3vE8WzoMJJJmhlMaowsSvprSQP8AoOtyDxADr9WmkSKOYt5isjUPSZhd18SxuSkf2mzn91dP+VGsNuqunaSO56C0a/8AHvf8qOpKDoLe+9eSsBxNqsWllWjwCRITFGqmx4Lcm3U+s3W16zOLac29IkKCwvmjMjE2JI0bKBbjYEk8bCs3lKgtlIAFyzkRKAOd273uUiqE+8EKIrviYUVx3bEd4eb6sOXqj2VS+Nr3AnduVrJC1pA3rn+JmczSHKzellZVUZtWdlubXKtlGUZrWFzzpo3YxkcEUgnljSQy3a7AE+jjKhRe5UA5R5Vu2ltLZsxzYh4JGto0guSB0JH3VRXenCYe4wsF78wojHDqbsR7K0IZG4vcfvsRLp5JYWwAeqLnIak7z5BXNrNHiADDHM0gvldYbKc3FXMxRWU2Gl+QINxS/NuviLZ5IIhzPpFN/PTXy71Z4zfbEP6pWMfoi597X+Fqo7NxZeYu7FzGrObsWOg8eHH4UO6SKaQAAk8dERBPUUsZAItrYgOz7wQsBHOAS4PYoZAhSPuBmkzSgFBoAyquoF7Gw0NZrgGWGBpXVvnEZmXgSgMh0K6+rdHFxYhyORpvxl4dlNl9YYfl9eRdT55nJrnscLIDh1BBYg5BCokJUWBVsnadfVP0j1qKiJoN87n3W0RNFtORgaxwGAYrjTEH635buC7Rsnf/AAxw0Pp3WdwE+bQRJn7S+UqgyWtfUEkDLY1Vbfq2bte0Up6ySYo4d1vwzhoI7A9bkeJrzY25E6Lhzhi4eKQSyS4q5jdxE0Xci0lICtZSxS2W+tVtubNljXFY3GyRQsbuoDnNIYowsaYdZdI9QT2mUy+kOXJxJAvbNK34cRwadqUt/wDfRcQvYxieNUBeQPiHlEh+gVu5GUEE3txykcATz4g2468b+PG/vpz3wwOz48JhThMR2s8oInIkLqWCXZ3VhmRmlYWvb6WlL2D3dxU0Ek8UDvFEcsjLY5DlzG6+sQF1JANr0O9ri9ASNcXo7hmvGh6on4RUqYZQEQDgEW37oqUAvSofy28gnHdHeHFKHiw8uGQKwv2kGIkYZtdTHZBfkL0S2hgZ5mz4qSCRrAZl2djHsBe1jFINOdLu7XyjnZ5ljXDpIGcMxzlGJyjj3WB0sPZTXg/lowLn0+HlhP1siyqPbGcw/dpjFI3CBdcbWMd07zbefNKqbqxpIG+dvEqvmQx4DGq3rZsgubqo4XDlrdDrRaZsHp2u1cSmUgrnTFoA3Uds519tPOy9t4LGD+6405uiS94f/jmBt7Vq0+ycUCCuMVwDcCbDo+vnGY6ta0N0VMs0ktukJNhYdgG5JGG2thFtm221j9ZpkOni0tqufNsHNIki7UWdkPdU4nPlBBDMkZdj2uW+UgXBII4Uz9niVcyPDhpjlC5kdkfKCTZVkVl4m9s4rRDLhYwZOydZIlyLC47+aRr90EkO8j2HaAsCR6ws1bKlVNn4N1zC3Z4nGWLAH/C4OPuog5BgpsP9yRzqFNc83x+URpHaLBHJEg7JJB9GNdD2P6TEevyUIBremff/AGy2DwjIXBxmO/OlT6kQFiqHjkUHs14XLO3EmuRUFVSC2BEwsv6yv7vbafBYiOeO5KNdh9dD66m/EsL6n6Vjyr6YwWMWWNJEOZJFDqeqsAQfca+WL12X5E9u58JJhmOuGfufqpLsvuYOvkBUUkmrSpnboU4yusuLVNfQAuRY2LsLKehspb2sOhq/i8fHELyOqA8MxAv5X40A2tiMdO7x4fJhIlNmxMoDu3UwRA2t+m5Hgp40gStsuLEZIo59s488WLmUA9We/Zoo6gHL4UYBZUOde3Yug7R2hiZiRhIjGACDiJk1C8SIYTZpG0Fs+VeHrcKHbC2VBDpPeL0hkyS6GSYm/azyWySy31CqcqaWvZSAMOzsbhj85xePi2Zhx/kRu2I9l8QWXNblGp8BRPdPfXE453+bxrPhUBHziZDh+0a9sqBc4bTicq25jhWy0RzamzmlkEqWksVMfNTJe0ZNv8uK7SnqxH1Vpe303Cw8eExU4Zs2SRzoli73J4KLDM3srfvPt7DYNM8+EMUrtZckiJnPXPE4cgDXVb+FKizSY9WR5JpoWuckcpkC8LaI7SGx1u97a2twqiafohcAnkLqxkXSHMgc0V2H8l4lwMDCRczxq5Vk5t3x3gb6XHKqeO3LxEZ72HzjrGFkHuHe+FMGB21Jg0WOCJ3QWURSpPHYcCUcxMf2SCDxBHO7J8qeHhn+b4qOWCbu6WEy3YXUAwljcjkVBqaWr6WMOsR2OFitJIbH5Lm2PwKoGzRKGAJAZApuAeRANMcW00iVY0bO6oO4jDNYAAltQETqzFVHWmHeHbcuIIgiw+rWZQ6I0pF9HKyAph47jR5QWuLLGTQzBbEjwSukUfzrFjvdnCpMUMjcHlZrl5Lm+aQs/NVRb2KdLley0jhLnBoOqL7vbrh7YjGENYgxxf5Sm+jHNYyvfgzAKDqq8GKV8sO4ywu2PhhDK5vOAoJRzoJBfQKx9bTRrHmaN7N21iAvavFJiWTMTJIbRRlVA9GAct8wPeuTbmtyAV2dvZNPCQcM2IjYlXYIMjpqHAF7MOIHEW4k3FxTMHZG6aHZ0jblpaQO0ffiuASpLMSZmIB4jMWY/aY60R2fgWlkjhjyhnOVcxsoAUkk21NlHAanhRjevdObBKJ2iZMM5Nr3YwnMQEk55SPVY8eB14rH9og2KK7EWKkAizDUENcW15g0DhcXjGMvv74rRww3AOY710nZ24eHSxlLTt+kciexEPD7TNWO82xiFzRIip2TRMoKRKim5Di+VdCbEEi4t0pUffXG2AiIUf72R296KPedaHYraE0rh5nMxHBXymMHqIwAvvvTMTQsyaQgDHI7N101R7ZnxZCYeMmFLC98qMUtrJJrdbr+bjvfm3KmPCbKlziWbESvKt8nZsYkjvxyKpufNy1+Yrn7b243QLKFA0ACxLYeHozb2Vq/tnEubyYiXyVyv4Mg+FZ6RFvKzoX8F1//ANSGwRRcbaVHNlkjW0oAFyZIhoyj66W4gZdaB/KrisNjlwssLrMmWUZkbvDWPQH6LD6rDwNc4fEXBAAF9WPFmI4Z2Opq1sKAGVjoO7qeutLqqqGFwb4o6lgONuJDdpbCeLvLd4z9IDUfbHLz4eVE9nbyYqLBy4KNwYZ75rREsM5GfK6/WAy96+h0tRvFdyNyp4Kx68jVTKeGYi3S38jS2OteAmUlCzEqsK2VRroqjXj6o41K2OPuH3CpRYNwuiaLABeJKxAuTwHPwr3tD1PvqVKlQSVA56mss56mpUqbKLlTOepqZz1NSpWWWXK8Lnqa87Q9T76lSsWYip2h6n316HPU1KlYsuV7nPWvFkPU++vKlZZZcr0uepqBz1NSpWWWXKhc9TUDnrXlSsWXKy7Q9TXhkPU++pUrFlyvc56mvA56mpUrLLLlTMetQOetSpWWU4jxULnqa87Q9T76lSsUXKnaHqffU7Q9T76lSsWXKnaHqffU7Q9T76lSsWXKnaHqffXokPU++vKlYpuV72h6mvO0PU++pUqFlyqeJmYsbknhxPQWHwqVKlSr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303" name="Picture 7" descr="C:\Users\Колян\Desktop\загруженное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1" name="Picture 17" descr="C:\Users\Колян\Desktop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9144000" cy="6453336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xQTEhUUExQWFhUXFx0bGRgXGCAdHhwdHx8eHBwdHR8YHCggHR8lHB0YITEhJSkrLi4uGh8zODMtNygtLisBCgoKDg0OGxAQGywmICQsLCwsLDQsMCwsLSwsLCwsLCwsLCwsLCwsLywsLCwsLCwsLCwsLCwsLCwsLCwsLCwsLP/AABEIAK4BIQMBIgACEQEDEQH/xAAbAAADAAMBAQAAAAAAAAAAAAADBAUBAgYAB//EAEMQAAIBAgQEBAMGAwYEBgMAAAECEQMhAAQSMQVBUWETInGBMpGhBkJSsdHwFMHhFSNicpLxU4Ky0hYzQ5OioyRj4v/EABkBAAMBAQEAAAAAAAAAAAAAAAABAgMEBf/EAC8RAAICAQMDAgYCAQUBAAAAAAABAhEhAxIxBEFRImFxgZGx0fATFDIzUqHB4QX/2gAMAwEAAhEDEQA/AH6PGwbGgJG4JaeV5A2NzMfKDhevxymiPryxgCRpZjY8hK8jMdh2xRzudoU3K6BrAW+m0NNp5bX6SN8IZjiFKq1Pw00sDI1DlEtsbEAEbbmdsdO48taV57CHD+L0q1Vn8CFKUxpK1CapHihgoidmBmIGn5dTV4s1LLa6WUDHVPhszFyD946FJnYRFh0AwLhmV0MHpLpJ8utEJt8UmAbgLBDdbSd+jqZ8rKs5LNJXT0IkaTFxYwetseXr6uupehKvdv8AB6kdOKivoIZDidatRDmgmV1GGbMFuXwlUJBJsBci3XbDGW4e4Y6hRdgPMRUYM5MQzAgxsQADAk4WymRq+LUYinmXACTVJAUhR8KmQCZExEmcGzbPTVh4NO1wBU+BiJEeUkA28txfa9+aelrS9Tml7Vj8/Y1xW2hfiNRUYB8pVsPjQNUUiT5TDA2Eb28xg74nZWvp8Q0stmAsqdNSVDEjkuktaCLRGLFDLOVVjmayKyknSQQrQBAYq1lOoRcWB5wT10qKxC5l2spsgcdOUbmbYHHqa4i/m/wCUW+TjuNVqgpMadCojCoj+VWebQUAZeZOqeRE9cS8gDUq1szXydc+XUSVcamEQWARWACooCqDG5knHfJm6quQ1RnVlhWP92Q4OwUrBUCCT7XnHRLWUCB5hAAaZv8Az9f64SfUKLSUb+L/AAPbFP2Ph/FmyyqpWgpQgHy1XgDeJDSb9zink6mVamD/AA5kgtPjvO4nnNn0iOhPUz1f2l+ytFgalOilvjUKLc5A6cyMQeG06dOaZpLDWBC7GegHO3a2FparmrXK5XhmUltZHPEULhRl0prThiASYCiEBkmdy09VGMNxkVoBoUwOrOZgehA+nXFuvlaShlCLrqEkiBJiwA9hFpvgLZ6nQGhaBLTAlVAn3N8XtbIasnZXiZRgtLKoY2aWELyi9zuB6YYq8UdHXQjKWjyWYkj4iSeVxeQBAFsFqcTDsSlPWdMNoURMzdmgSL7GbYJU44nia6qaCYHmUbDaGSQeZ7T3wv4welJqxZOMLUrGo9RgyK0LKgLEnbSJaLTaB8ifK/a7L02WrTQ16jAEyCSom8iApOk/HYjuLYoZf7UU0kJ4JNQgMHBG/ttF5gxbAM5nKKk2y4LXjUSdhsAkk77YtRdWNKa+Ig+d/i08U0EokFvKCQu0GNIJUnfVBINtsY4wadOgxCU5Vh5uRmJGsE9eYBJGwtjOXZBSZV8NLEsSsm/RFUt0nVETzwVsrSYq2hjTZYeoVEkE6dPlX+7BN7AEr6+UWXbG9J3bxRz/APbNOtKpS0o3k8Qh7rIOlfDuWYjWxt0ETOL3EWFORSpVKquoCCslUMkEMVDAjTTMSfKxHORcW6OWyzBvCW6QRpy5I1CBsV22H164pJxZmqAzTPlLU2WjI0kjUT5wJkADfZjERO6m2aKSzgl5T7R5R3iqjCoqidMVKc31kAecraSWHK5xUyWbp1aLGmlMh7nR5YJg/ErMJWAAI5X3OE/4JKzPVJpLUZvi8MA2BWbtpAKarEX/ACzUlazNWpgO50jMZdU1svJWpyR1uwaD0scFpOwSVY5KC8WGXHmy+oFt0M7wLgxyGyjlA7+4d9p6E1CyGlsAY1eXQGBHIHU7EyPbE3ieVRcsy+BSqo8KHdV1X80GHYNERIAAtY4DwjjNSmBS8AFWAEBFNioVYCksYGmRpJIt3xf+WRcWjqKX2myxroiprLKz6iQSItCj/b3nDa8QoVVBqK5PSICkWIEHqNzO2OQrcLpqyFatPxL/APp6KhPhhNRFSDuJiCZ64u8D4ItPRUR1qUyrAtSE6ixktuYIINl6tIm+Bq1/4RtNKucy6VLIytO2k3HJxDbzY8z3IjCvG+KZdzTbQxJzAUHSVN1VGNyCLqRHvyxTz3EMsWVqmtYFg1JY5bnTMj154n5jjWXLEF00Ezq0afNtAaYmI9ZOM4adPItnYLk+NhdCtTIXxLAnorEdviANumNuD/bCnfxldGZ2IsQI1EAb/hC/Xrg/EOJJUovFOkxAkaXpm4vzgg22xx6/aGompTToEK/l1hT5bGNQMzcEkc564hQccIumopL9/bO9yv2lpEaiWME6fLsJIE3uY54i5j7WoaNGkupQyJqbRKgWkHzD7oY97XwNeK1hT8qZSy7kp0box56PafTDHDOLUQiB0pltIJg0okRH3oHYfny2ypWOvSSKXGKBz58rLRWgF1KCAp1EDVDSSwuWnaLWJx1P9r0B/wCrUP8AzP8A92J2W4nTNerUFFSpCqf/AC4IgESS0TLEQe+G042ghf4ZpFidC2i1tW9xHvhytiQT+1qP/Hq/Nv1x7Gv9u0v+E3/trj2IqQ8C9VZBB59LHCGbd0E011ssSLXHmn35T357YeajG0j02+RtjRahDAMACQYPIx77xNvrj0zyUyZQ4rXy9QsKA8NjtK2tO07yLfL0HxKpUJVNQaCQ2hovOoiFUaVaECrJnX74ocXoEoSI1D6jv2/LAM/xNhl18N5LaU06SSIs23Mjn2xy9QqaZ3dNO1QXiC1snTWsssSJYM0NeAFO4YiQJJ5c8Br8Zc1KZKay7SV0srKNSgaxBB+CxkW674w/D3RY8OqBMlRVWJ5tcSWMCZO4nc41y2bQONYuGXzeKrFQCGIiOYieZGOLcuDXdTOgyHFqap5aFQKtUqSKRsTLG8XWfLIMSRidk+I0gXWnqpVgsqwpQCLGCGABYaveJ7Ye4nxcOnhiytYQLidrA7QZ9sScgdeaq3UgjSLGx+5PLtPOBiv5OyBvwO8R8RkUu6Gpq3hbc25gkBRPwzAPvpTztRVCCooVr2UXkcj054i8dydUZx6i658EaCqhpmAyDWwBEeISDsCIvg/C0SrqNTL+JUVwfIqAGfM1lJBHxXB2IkXg04qXfI3lUW6+Yq+GDTq62iQdIAsTvzIi0/K+Jf2gyyko6hVDAuL3kDzATaRvbCLZinRqyaToWFw3M6iFBW9hJt+za45wynVogKPGpo7MAFDAkKRECBp1bx0OOHVjWrCa7va/o/s0XCmqfBxTcQy5YaqqEzYyLHpOwNz8zjbJL/EsVB000Njv4rXFm/COcbz0EF/imWqgqrvVjTBVaRUc5IAMdRtFhhOlRqjzB4IvoKxAJsReY3H+2OmqE2lwV1phKZIkKIAHYdPb8hic9ZkAL5cn1ZT32Jnmfl6Y9XytRwsZiQt40bEdiYH9e2NhkHJUvmGnUpIgdu53M/OeWJM35N2rVaglcrFjDHRqE76diLcyPnsS8Pd0qeMcqDCwRrUC4JEk3MeWd5N+WKubrurKtM+Y3F7RuZjlhfMVVhQFNV9cDpqMmOYRRcTyHM4cZvhEp+DTjee1g+EAQYCwBpJ+EEkASok7TYNhqjkpC0dfhU4LOOptJYi8mDcRiTUFWmy03GrTVDk0yNlp1DF+SkgxuZG2HKOd1BqjUq/mBnSoIiwA3MT1777YJJrCHN9kZz1AuKQkpSIPkUxqWVgNHUGI283OMP5jhNMtFOmFJj4dwFEKNTb2tfEziGec6AKVRdOk+Zd7gQPNvz9sXMlnDrlkdSLgsNIO4gX3/wC7ENukZJtIBw/O0FAnROiNucBR6Agk9pxnK16XjUwCsmDI2ktAv6gjE7M8Q1BG8NrgGY3gC9473537S3mMw4ClabXkEmIUDb+XyOE3koofaLJeO66EAYE2IA1EjckHkB/tjmsvRda6jX4ehplxaxuSCbjUs22w9T11GAJZSD8Rj6RNzMc98XOG0Uo0dIqHVG8T/wAskG0RfmbnG6n6WdCklTZq+Zd6q09NOqCpYsQyqQsfiVgZB2B5HAeG8JpxrXJoFAjysqXBJJlSNQiBfphbjfEtTEJIFiYsdWoRBFwZNiL4ZpVXhKa1GkhtfmFzKxYi1tUx23nCTfk0/kg+378iRx6nR0Dw0Csz6oIXxAEGxIJsSCZB364HkabVywZWq6U8pqMdIJMamN5sIAj8pxRzlDTVWkTpRgdNSA0lyQ6C1paW1cp9MMZLJ1KJca0KsVAixP8AmG3PlHpjW/TQsbhteGuqo5o0WhApAI+H/nUCZvuOfXHA5fKpqZSqWe7DYAKDYRqgsR3588d1mDVK1QtVSFDG4N2iwA1dY2GIPCuHf3wo1+R1QLHYQCY2sdryTJsMKLUbY5uyrl87R/hmpii8tqsQBAM+YMQLWtEmBzwkuSRkU1amkM4phEYsSStiWPVgBIAtzIxhUVq7hXqFdXhnxDJgF5gwDEsw9LCN8N8eo1pA8SkmknSCpssqVFjYwCsg/Lnk85stTjFL7kbhHD1etmAy0XWkS8VKYYmCPvCCIEdZtbHSVMsqU3NXKEKokNSq2IuRI1KRaORxzfAeEVjLDMLqqapBp/EJuDJHIyTvIxTz7ZgKy1KyFihARFAHK5JHrHrckY0u3hkKqOa8dOv/ANjfrj2Jvif/ALB/rGMY3M6PpOBV1BF+v7/XBFEW6Yyb47jxxehRALWu1ySSZ73sN7gYQCeDUC7JIKmdiSQR6CZv26HFEjUN7jn3Fv1wDOrrQxZlIPoRf5EfniNSCnGmaaWo4StGH4nAOt40zIJHqeYEd9sTG4rl3bTAYzvEgEG+o6evIf1wCpQ8R5CiCIYz8JIJNjupNoG02EYXqcN0KRDgqLrqYAc7cv8AfHkNbXT5PRcVymVUQM0q+ttiJBsew29+uB5Wqab1ToOr2E22Bj6nrhRKBA2JP4rg7cvflEYYyubBdhUIDQIY8/5Az7GbYn4CHMpmaruS6aF0wDrnzXgWEi0x6dcXajrrTw2IAC3S7eYgEkEEwVFrRacI0eKFCBTbSDYiBuLHed/5d8bUaK13YCmpcRqcSApFwTBF7zAjffrcWrKWGGWrSbXqLiRYlyZN/NcxGxgiN8L/AGaz0IaDMA6sQvLWu4HqAYI3Mc5OEK/2folAfCpq2mRu3lkiZnmLwIsRtiXk+EAS0J20DSwgRI7ixG8EYx1obuHTTtP3KWo+5b4lmn8UhlJJvLWgTuI5cv3OJeeam4DtWVb+XzCQIM6lPJgjSOi8iMMLxdgEoZhfFptYs1rTuW5FfW40mx3FxL7OU6l6LB2USaRgVIvYEGDBgW6C98QtXZ/rKvdcfPx8/qNwTIGdDN8BW3NWnUNjbcehw9lq1JaQYPBJ2JkzMm4Hr7YSp5mmwdKtEKd10gkytpHMFTNx0xtSUmJUje4VjMdtIhj8rHpjpa7GbVDy5uWIpByeZuTe+5svWNhbHv49csdVUks3wU1u19/Um0nYRzuS3luIUKNKrFNmfSSrtTZhqM2267/74g8AdAr160tWLG+liCJ5MVgfvpGJoVWdBwejULtXqjRIIVdzBuzHvYADpzvg/Cs4afkkCnUM7TcXjtO/t3xpQzAqKzBgZBiCIHlNvW8++FlbShMG0e5kT9PzxF5JaHGrDMVSRdKZBPqNh2vf2w7mc0W16eRgueXp1MkfuAZmRc0qTk7MLnoRaY6X+ny3yiCoqoSAk62vJYsZjtv+74GkZ1kLxPh5qKoWr4ara0bbblu3T3wxxHM6admFu3L/AHnB+L5sDyabkWM7evb1xz6I1WARYMNR79P33xKyXBXllPgtY6WOnzkeUzMC8x3IA/2AwcZoCmzNyMAfKB8zGCqpCxbqDB39YA98KUWAU6gCC03EwYvGKux3YhmM4qMquwDHzsJuqiwJ7T9fo3mf4dnDtVSVsPP3BAgHeVU+2A5DLqHrsb6wu9xp2AE2F5+Qx7xKbOoUIQsyYG+4xQzWq1DWAgDPpaIeQAHmAoJA3i22KXC+G0wVqUrMFgyxtYKbHsq/XqcJZGiGqsygDSukQI7zI+WGOJOtKmXB5EMReV3bbnAxSmy3JpjOb4gAF8oJQq6nqfl8RIEemBVMyTVViJApICZnadRk9bHE7h3GwAVfQgIB8zXN9SWFiI3uSCOmNuIcXoiCaqwwYQOtt+wAbA2+AcrwB4fUNRt7aif+W4H1I+uKfEPKGdgSApBsSdtrW/3xP4RnFJZwfKPKPabAepbDGf4mSulm0r0I3vMQLntjMGs0hOhxoyAlNxpBALAAfduOouPfCKNWqVdGuGNzAnSs2J6kxAHudsbZnMOaguwpKDqCRrb4Y+NSJYkAAdzNox0tCmlFPKoUKdRYySzWMuSZZvysB0xfCHiJj/wqfxVv9f8ATHsOf2ufwj/Qf+7HsVnyx7X5PCpO2NsIUzG1jyPXsfURBN/5uU6gInHsnjirJVBB1KLXEEgm0d4iee4HU4UzdKuRJKX+LTMxY+95+eKj3scYpt13GENM5ZkqU7N5tWnzRHKLAb33PfCtWiRLCo+qIu0xaNttrfsY6nO0ARBA0kz6H+U/n64j5igUEtGkTMnb1t0vfruRccOvoNeqPzOzR1+zFsjxxgCK66osdPpNv64VyfFVr1KvlCjkCRsLXg8/pg7ZMMByIkn1N/z5Yl0c5SpVJJpwY1WBsYuOWORJM6qXYq5KpLjVWgKbEBSCP8VpU732OnF/h/EUBdRVUaqkgAzMQIIBvJU25jEapWofdKRpY6bCYB5dLYM/EKSIDp1QAdcT0M9xafTCJat0dC1Q10L0QKbO3m1CTZr2P4gAOXsZAlnKVQWU1UBJA+AWMf5vwjljGU+1DaVTwmQNzGnyKQWCC42suwxBzuYoPUbUpBn4izRPNt9+cdsNoKsuZgPSIdKwlm866LbQDaekHaYxvRyVP+JbwnDhUksBpam0zCFuzG0m3lNhieeC0pUKFgRJ1EzF+tyTHy9MVfCBorR1vT0GUFLT5iFIUHULwYsTFo9Gpqqa5LTTdG32g4ctan4ip4lRYLhFMnuqm4mCDv7wcIUajUlUNTqKqkkh1bykAxcDa8zty3thHK8ZcB/GLLUS0r5W1FrrPXTeAPug3tFPJ57M+LA1lEG7PqDyBYg+bmfiI23sZx0un1VFrTpxXCdpr2v7WVrSWn6dRfM8vGaFUFPEGpgPLeYNgdpj35jriFk6wBNM1VC3ZSqkxPmIaRBBG1tpmd8UPtbkVSssUVRHRdDokecSSpja23ocJ8DFI2qU11c9Q3WbET7YWlqRnBSXch6dZCZXMBSVVgQSfgRUJix2UHe2N04xQur22F7mZubcyd/QemLVbhNB7hFBiJAAnpddvyxHz3BdAMDWI3sW772Pti8MztDGYz1NqTaCCom2qwA68tumM5apTqkGVIQbC9/Xl7de+JNTJ01RpVlAm+hgPWYt9MbUMgotS3O5UfD68ptt1jC2hgpZ2oqyV1sTMQzEyexPv6DGMjkSqr/fVL3N1Mze5YG4PT0wtlaKCougFbEEm55bkmf2Ti3RyfRmHUACZ7Fp7cj7YG6VBXklcVzFSnF6jgz5kVTA2G6yDH5b4BU4i2lAEepp6wJk9vQW74o5pNQIlmMncj2sqgbQZwrUZkG0EzGm7WBI3ke8cu9qirwNVQwtdXDlwaYhVi0kTJ58jb/fGKtSklOKUybC25sBMjrGElrvUcKVpqdIGlpN7GRH4pFiTccsOJw+ovOhBFxpa9pNi3c29OmG1QJ0MZPTTUII1cwb35zPPbCGdzGusUJiLT62PvGN/wCAbQXcqGsYWdMbGxMgzJseeJdHKMKoh7nYkDoZPytHffCSRSfcuZkGDoFKNpe1tgOp5fXG+caaSlgpIIJIFp2aLbCSfbE/LcNRyPELBmP3X8oPMbepmb3xnM5PwqbJrJU7Ekkj9D74WBpK8haqhV1E6R2Iv0seeE6dFqryW0k2BiIH+EEGw6neRyMgmVqFgtRxELAHfnHa2+KOUUJdyASpuf58r3+uDgG3wCzGTQOqKNPlnWB5rEHcnne5HM4lcRoOXA11WlibvawjbqLfnihWru1XyEBNJna/oYnphqigd0IP/l6oEc2Ag9gBI5zPbFxfkl4I/wDBp+LPfXHsdT4L9sZxO8N3uK0M6jBgJ8rCSRE35dbD5RGGhVEyLg8ufrG5/pie1KkWsXLQbhSfnC7XwOhV02aSOuklT3Fr+m469fdweZXgso4OxBwHM5YtMOy+Ui0c+fWffCz5pYkFpBA+FjEkDfTPz+WN14kOYJ7hW+tv69sFCNWpqq6XqOQYW/6gdt+5wLMcP1SPEeD8NxEfhuL9R8vV16iOOZH+Un+WFsrUIkOSVN1lG6CxMfLf1xI7J+ZybKLRTBMRyPIXjc2MXvF8ctmdZB10NRXVBiAYIgAGORNjuRbbH0MhSI80dNBI+q29sT62WRi6sDy+60HpuLHHPPp4PKwdGn1Eo8nOZbNVGW1MLUUget7mBFow3wyo76tdIIum3mB2jkBudo7Hrgw4fUSSljylGe3SYB+eB/xygCmVqABdJIVoMW80Re+3bHK9GcHdWdUdSMuGKfxQhgS8mYEA8xpJIAOzKSeV9oshmkpBdTMQCZUBYtE2BmSBaevKcdLks4j06inWp0QJRt5BiIJ/ZxPFZ9J1mqDf4qJi3MEWg7g2PYYzWnNK6ZUpq80R6OZKMvhtUliLMoiJPUdjcdDi7TzNXX5dKxfsI9eX9MZXKVGKtrMC4bwzHYfQf6sb5TKu5nxWg/eFL+nffB3yHJvUyVTMKHp0/wC+BMkMFlSCZAJ+MkfFvbDHDsm9Okqt5GYGYMxLHmG3Frf5hAmxeDZllcKG++YLAjWFBGkBUvG9sPVa9M6QxOvTvpb4pIc7bEwD6xjbplUw6uV6KTfFGjZ+sGVE0OAJZXNqi89NjDASd+k45/7Q/Y9qh8bKMQhBJWSWQkKIgAlhZjMzebjenSYMSqhtQvABB5wQYABW4jYzjap4hbVTdkqqCwCjytI52JIndbbdhg6jos/y6FKXfw/j+Ti0tfb6ZcfY5GhQrq6JdjBKqrf4mJDaolCGiOZ5GBi/SyUkrKudRbSxMBQAPD2+EESDe/IXOKmZypzFJawp6ajSlZUHMA32mP1584lLI0wxVkcgfF8UyYs09gD7744tPU3rOGsNe52UjGf4HUGti6hHg7mwkxFjuTv6dMbZnhLmmTKalYmSbkQ2lWEfCCyj0XltiYKw1sqp4tID4nDBhElRB5XJEx15iegypyThglMzp2ansZ3nY2kdb4t7kDQCB4ciSQBY9eYt3/LthyjmdVMNM2gzyN5n988RaGcVWhaYVOYS+pZ3i2wv6Bhzxihn1pVfNem8kXHUwYnt+eJcRLGCzSqAMq7m7EbbyfaxxlKviF3ZYglVHPyyCd+diMSqvEKdO4cksJJJXY2AEmx7fTDuUqs5ACNpSGNx5jO5uOQgYKG1Rniz+GRJkBp2iwkgT1icM1Xi5Bvv+/XE/PjUFDo0MSbEbQQIv6/vd/OS6ghWuQJBUb9p98U+ESgtWorKpBEHb8sJ0R/eEm+kdP30HzxNzXB2Dpq8y9yOU8w3XFXKsfMCCCTIMrtYfi5Ee2JrwWL0s8obQT5iwgDbcRt+74LxolkA6uLi4AvPT/DvhHPtqqJVKjUAoMRcg6ibdpwfP5kVFYBGkjSLx15/PBWSqwZSFMXYAgjoe3fzCT/mw2za2VisKBEna8e9o6Hc45ynTcFrEeYzB5MokfO9uYtg7ZWqfIDVAOy6z+QBtOHQNFXNZ5A+lFOozMLztuettowbJa4Z0K3ggsDFt++23fCGVy1SRKwpkGW8xH579d8NZ0OBpClQepmPlMe+D2FSM/xua/4tH5H9cYwt/Br2/wBRx7FYHR1bUjM6r9gI+t/rgVWlMgi5uV5Hup6jr/Q4OXPT5Yw7KbG3rb6/PHtWeMie+WX72sifwbc72Mx1H9cebLg3ptymNj64oANyYEd/1H6YBWHYLeexJ/xC4Pf88OyrsSpVmQzHqNv9jt+5xQpZpNja3PaP09YwGqs/FYxufyYD89t/Qi8OJnl7/wAjHrHy2w+QHjVX7rD88aUjLNIkW2uDhZZYSPN7z/1CPrhWk5DN7bkXt1IvhUBVNJG2C/IYUp5Q6vOqDmsCRbrPMyNsLtvsAe1v69NrYxQzZVwNTRzBM8u/t+9yhoo+GvNPlcfIfpjPhpF0t/lH5b/TGadYHYj8j8j742NUczHuP1/cYQhGplQGlGCk7g2kdww83uMb0Fqi2lQBIWw2P+WALz9MOzI2JHt+uNBSYfDAHQ3HyG3scRKEZco0jqziqTI9TgAYRLIZs03EkMYEkG49uXTBW4Y/w+O2m+o6VEbfPbn/ACxQcMwKkSDY6THznn6HG9DQoCCVjebegnb67CMVtSWCZTb5NKHDlVJ3MySQO+8dAQN+WNamRF3DMOZHMRuRAkt22PeTNIRif/CNM+K25nbnt2sI3BMRiLoyuwL8TeiC4UkkqNIi8mNiRJiCYuACeWCZqtSiTRY6t9NZiQSdh232gYkcVyVSkQwqOVEkbGDY7x222jrGE8xnKp16vO0elrxt6bY8nrdCMtTdVfBtX8a5o9Lp5JQpZHuL8D8RPFou60oJdGPmDCbTexnvsO2IuY4NUQHTWeSeQj9T1xY+zPEKi0iSskWdTt+xf92xRz/B6eaUsqCnURjdWN0NzYWnVI+fXHHGc9HE8q8P4+fyb88fQhfZqo7/AHCEpeU1GEEuTKxewC6rf5dsGzvDk8yBRpEOlttwQOgkTH+IYjlaiVNCqzAkSJY8mUg3227iR1xUIVRScpo1CGMNCkxAg/DePS++46nyS+bA8MqAN4L6dtQ22mDtcicMLniD+FAd9pA7dPXriBm+GOKzVA2pifKNtI5Tcx62m/XGcjnW8VadRSwi5jaLwIi/r/PD23lFF56fiBdwXJ07jSomLCOdzPUjE48K0gi1SGIIurdbAtBicBp/aVDV06CFQadQMX2kdZM+w5yMU6NN/IQAykzrG23OY/fTDyuRJCeVpooEap/ykmfrB2v2GNhlEBXXT0g9w1z+K/P+Zw7ml1xpYSN4vPqOX77YDWptpgx5rbX+ovhWOgNSkVD+GqaBJsSGkDpHWLzj2dzb2KoDJuPhi3X1wWhXqCCyalB+JRe+0gESCOeMVqwkhEkaZgmIkxafc+xwh8Bmd9OyshBAl+VhYgH6zgVGo1amqwEP3tLbxF5gQTvH7CHC8xUctSK7m3mFr8rdMGzfDXpvq1QDYm9iLi23aJ7Yddgx3KlDJrqUB21AsCNZtveCZmBNuuJq8GIcl6pJnlVIkcsHpCo5NMFQ/wAQbTcEgkCRtt9O2EaWQZT5mZjzmSSexm/1wZEip/Zndv8A3jjOFJH4H+aYxgp+R0dmcbBsZxkY9tHigXpzPI9emB0aDLM1Gb1A/Tn/ACwyWx6cMditTLnkR2HT0PL027YVzBIsyysRvcDnfYjsJ9Bh9swvf5E/yxvSqA7ct/2cIe7yT8tRXYKYmbWEnmSST8sYRF1tJUG1iSeX+LDtYIx2JPVQZ+a4CgCsxllFuQvbfzCcBSo2VI2ZY9SPyb+WEmQM5JIsIG155/4hcCRfttig7Kfi1RHMED3gRgoAIEexHL0w7FaRJ0EbEFT0uOXqOnfBgeUH0Av8hMf6cOKSSYgNzB2Pf+vse2jLyt/lWW+hgD3GGKxFazK1tu5/Ub/pywc1yw8zCOwIHv1+YwZ6Ei4aO4Uj/wCNx7RjQZWbj2hrf9OAAQaLLaOkD/pH5E4Nlcwy/GJncjf36gfMc8L12VSA0AT+Lc9gVgxI/YwyBzv63/Z+YI2wgYyoVpKmD2t8x+oxpVDSJ1C99MQfncD298KeOVfb6dfSMMDOgi6x09fe31xDTJF6nEqJBRmPoVIPaLX7EfriHmcwlKpBM02+ElTbnp2+mOo1ioBG/KfkfUcpGA18uag+ImAfKYE+tuVvr1xlqaamqZppz2PBBp5umA0PAbUIg7kEjcdNZnkJxfymeVXBYjUFICICxYwCwsIiSLnoOhmfw2jSos7NT/vNBEahYsIkWk2AAvtIwHLPXSrqKo2okhVGmFIBKrJiA1uuxOOKXSbvTLjudsdeCi2uRurlKdcg0QaVdYPhvInn5dUTzHS3vhHP02ZGhWQr8QInn0IiNuWG+I8ShCXVwwYAeFqczvHkUkEMI23j0weoGzY103VKoUhqVQQNewIIvB2I6HkRfi1tN9LLLuHnlp+78Pz2NdGf8q4yc++VYt5Knh840AiLfCOURp9zNzJl5jIVQWPi3A30DmSBF+xxWzDZlH0PTAh+nV9IjzXBS/rHTCVevXJkUV1b3nTMmfNP4YPrPfG0ZbsporNitLg7hdJOoxOwEb/OxHy74SzAqU6TU1YgsIiTfptyx0GWrVNTGoqqhJvqvyKA3O41H2xmrRBlpkmwEg72AHzxW52NM4vhtGupnU0rJBDbk7k/P6nFDPcZclBWghTyFzEHr/hAtyJxbCoEKqw1Tp+W5+Zj2wCnkBqkjsJ6wTit+Sj3AuLpTpMyamOrUwVYuQAe33Se3SMXXbxUDqNLgEQwg77EDruPUHHE8Ryb6/IxRVJJg3NjJn0n8+WOi4RxvxISoqqx2K8gO0xiJLuhNE7PU64ZWkIxuAy/nc32w+GrVUgvTIYR5Qd+W5IEG+3LFHNZYNUkuLgADSDI3MagQfQdPWUvAi9SoFgTaFBMGY5QArGehPTBaBsFV4hpApATU1f3jdTewH5X698M1aLaVYz07/ny9sZo5coVYQ0nmRtB6H88FzXE6QAkmBcyD0nlvadvTCeXgK8A5P4//sH649gGmn/i+X/8YxisBtZ3bLjXTjbVGMa8e0eKDqOYMCTFvXC+piIMz2Q/Qkx74cx4DAAm+X1EHQoIiCTcRtYb/PBaiFUa5mCSee2+DnCq5jWSulxYySIHSJwD5GNNoG2FGyaux1KGiN+4GGaTmO4sfX9398YonzN7flhDGCLWwB1i678x1/r3wYY2K4YkA8rAWkd/3bG6hVHID5YwcuJm/sSPyOMimo2AB64QGRVUmxBPY4BWRSbC/Mi35c8EqCfLEz+5xoKBXqR8yP1wwNRQ/DaOtx9f5Y28JiZsPTVf5MMbiqv4h88EpnAAApIuCRe25BBgwTuLbHAnpSJmQN9wfcG59z7HDb0RuLHqP59ffC7VwGWSNTDSVBEkzynvPzxJIkSUaR1+v6kfrbk2zLUEbNHse3vcfPHq1OYUgTFpA1fRhOEq1LSNS+494O97G0cvfC5AcfLqV1clSApAi0x+kYGcpSYnwUXULFrgD3G52t6e3qiF01KRIU6gRIa1p6bcuY7Yo5ZwVsIjcdD++fPEMLokVeHGmL/3ik6jq5GADB+5MD4YHY2xplstR0t/dr8X3zt+HeR1uNyMdASMRuI5OLqAex2I30t2/QdADhraO9Y5OjR6iUcMKnFHXQCwqozQZUWBkge3fpjwymWLazl1ZgbamLARzAIi222JoWmClOkAn3iDYLJAAN/iMEADePfBc1nQikGTAGmIub+/LpjxX0kE+Gr8Nr7HorUbSr9yU/7QqTYjTyXQIj2vhDMVcs7aXWlQrCCrwAJnZukmP3vyvGc7mXC6GFNJIgTqbpLT0iwwnlhmELaXUndtSyNhe574r+nppXH0vyv3PzLTfc6rO8IqIoqqKBQEToltzcyu3Ll3xMOTqhV/vkJudWjn0jVynGnB+LV6cMCkH4gqjS4vy/fPFvM5elnE/uR4ddPMEkAP1XYxIJG1u98C1J6TrVyv9y7fFf8AY2k+Dkq+VqsjEN5WNjpF/rsRjdMqtIoWYHubXxYbLVWCpFMA92tab26SMT+N5OqVVQKfmNoJ2FpEi3MemOq7IUguV4kCSLFBEb/Pr364NU4cKzhybJAAIsQJN77yQOliOeJ+S4dUQADTraYAnYC5PQAxfBv/AMikFgppFtJJPtt2PP8APBxwHLPcaowUppbUYt7z/PHOVsmDVNNQWiWaCfLYDrvGOgq8fpMysQyEGNgbQdri3tilQZGugQyPiBi9zFhIMknlud8EW48lWct/Zp6H649jq/7NTr+WPYreLc/B1EYyMe8el+L5A/pjcMm4cEeuPYPGMYwWwQsn4hgLMCYDC25P5Dvz+WHYj04zj3hkffU+o/QjHjTn74HoL/UnCGD2f1W/sRH5nHqKjW5EjbmTy7nBkpKP1wJG8z9o29MAwgEYIGwI1CdgcY83Q4BBiZwF35c/y9caNVbYKfWNv648uqPhOAdBlMe+Jf2szj08nXqU2KulMspEWIFtxGHvP+E4ncWy4zCPl2Yr4gKnTGojmBqBH0w48jXJ7MOy5zL0xUco9OszKSDJQ0gvKfvtgv8AaIJAWi4cu6D4N0GozD3BggfyscePDGNalWLVNVNWXZYIfTqJ8sydK7EbY1/srSQ3i1pDs4tT+JwQf/T6E4rDHgIePoMumYNOp4b0vF+4CqwCJl41EGQoJNjjbimdWmwLUajSs6kKj7yreXUzLr7emFG+zKGjSpGpVAp0Go2KSUYBYJKWIAF1gmLzg2Y4RVqeJqrNBCrTgJYKFaWlNzVDExEgKOWJ9Nk+kYq8QRHWmabDW4WfLGoieb6miwLAGCd7GMZxgs62VRtqYgDVsCSfxLAnqowB+C6qnitUqBy1N2ClNOtABbUhbSQPhmLkgAmcUcyJ3FjY9wf6xiXRLrsQc5Vik0RBWVIMg+/Q259Dhrh/Egy0NCPqqITfRELEk+bnIIIn25MZ6l4lJgR5gsNG5gWYd+fzHpJy/Cnp+EUqORTgANpjSxXXdUBuoMMP1Cip8lJrbRtw/NrWY+HmKzag1RQrU4IkEgDUSs6hAfTboQcAyucFUU9FTNNroNWADUidIAhSFazkskDqbkQYoZPhjUvKtSsEVdKL5IpjlEJqdQLDUWAja1s8J4UaZpQXmhS8EKdEFDpgmEBPwLBkfCe8lQHaIgzDKj1KtOq4o6tUshtTbzhfNEiJuRIAjBauaSq5ENT0rI1xDBmPnBDEdRBhgdwMO8W4PVGWrogeo1QVDB03ZwQY0hQPiO+JGXylZapqlPEY/drNEGCfukEGTsOQ5zjl6rTjt3pZOvp59rH8zWpyJKkKJvtf06YX/jaJ5NOkyAp79B3xvnkzLU2NTJ5cruf72rztyaeeNGzFamQpymX1H8L1Tbv5t+2PL3Ov8X9V+TrSEyKOr4CbmT4Z5+18dP8AZVKXiIyoBOoA6YvpMjbeL4g5pah0s2ToSDaXrW528/PFXh3HVyoLVaagsAFp0S7Mx3kmo+gAdTe56X5+rc5aTjGLt47fkpc8ns3RLbMVPibqBsX0mZBnysf6YHS4KzuSpqlVBW7evM7nn74ZrcTNQzUy60VYzIYu1iIkKANUxa94x0fDmUoAkwNwd579zvjj6/8A+jq9NoqShm+/C+aHpaak6s4ksEqMKlOvqEwQGJiLLI5Rz2ljidmcr4gIDVAs31EiTaCB+9sdF9puKr/FU6CMS4QmoEiRJGiZBA++0enaYrZKqXYO7km0TAabAxHMT7g47+j6iWvox1JKm1x+/VBKG1uidmuDLTosdJliBudoP8sIKj09DoSpuI7i1+vO2LGY4XmNKBw0WkamsTPTtb9zhZOH1QTpQyL+bvE7/ljrslMJ/auY/wAP+nHsLeDmv+H+/nj2Hj2Hk+ktR7YXemq81E8iY+XTDhxpWyyN8SqxG0jHsni2aQ34V9Z/pjKUQB19cFxqRhAaBMb+GMZxlTgAwbYDSTUzQI2/LBmwply2t4adpFgBbmf3vhDXA45KCTj1PMk9hjBSd7n6fLHtGGAwlcjGDWOAk4zOAVG4qnrONfFvMCesYG7AYFrwDHfHm2FqDSdXy7D+u/ywHxdXlHuenX3wwo6YOwmGnHPfaClomspYDxaTPVV5amFZAVVLDQQsMs/fYwdj0EYTqcNpsxLLMsGgsxXUIhtBOmQQDMTbExdMIumATiztUKpTJQVDTJhrRYtOnTAa0Ttftif/AOIakOr0qesOoC6jBps2jxD5ZjX5Y64sf2VT8Q1AsOTJIYgEgQGKg6S0AXImw6Y0PB6MQVPK/iPNm1AatWqNR1RO98VcfA7j4JvGM1UpuVCqRCDVJ1APrHS4GiYPXrhbN8XZTUUKjFalNBBN/E0eY/h+MeXmQYIIJxZznCaTIR5x5i8io4OrqTqk+mw5YX/sKmQwOslyHYmo/mI+GYYfDAiNtK9BhJxBSiEGZK26fMek/kd+nXAz17GCNhy7j07XI5SMHenG/wD8j+T7/O+FczlByB9DuO4jcek+/JYIKNLPBux6H+XUdxhbidPWpgXi3ftiM6OQwknmLxeDzFxMgn2POcFyqMVAeq5IAkqR9bT79uWCi0u4J8xUfSC5BABiFIBHO4v8t5PSJgrHXpbMMahO2gbwTNxGwPP5YsVuF/eFQkXPm7+g+n6DClHKOyiSzAbNaT3NgBfvjin0sr9PB2w6iKWQn8YSAreaDbtY/wBSMIcVopWqKGU6E/6iO373w1TyrByFYAgXkGegIgkYAraHKvYx6gzt+zjCehOGWjaGtGTpFQZgJTBtKspE84IJt7Ae+MVwtdfEDkCDDI7Lb1VhbEvJhmu28FVAO0i5kc5+Q9Rg2c4OgW2pTsAHPLSL+0dJ74ylFVTKTyTuHVhTcrTpeUmS0HUx5mT+eLueriooUVFBgEGJiDaVI5Hny3xAOVNMhqZaZO7MRBtttt8sOUqS1ANLKrEXUzb639MD8oaKFeusQWcHVdQ5jzTdeRBvB7xEnGKTMFZvvtqIB5mIA9owtmuGyo1X0kQSevKRsDYfLphyPKoCliLKPhmIEWm4tOw57RhLwDXdCkVvwr/rP6Y9h7+Gr/8ADo/M49ig3l0tjOrGPDxvGPbPHMacbEdcZXA6zRhDRtONalQdCfTGaVKfi+QxvUFsAzWmmre3YYEhhmgWt+WCg4BR+JpM3H5DACGKaE3xgtgusxGAuuAR6cY1YyFxjw8AzBGAZlGsBEwTewO1pF8OeHGB1EBsb4AsHlQwHmCgzbTtHvhnAVy6/wC5P642FIj4T7G/13GATCg4zharnNHxD5X/ADjB6byJxDJNXYkwImNzy/Xnj0Mtz5hztcekb+m+PVZsRvIHsSB/XB4wCYCsw0EyIjfA6VSQvlIMSJ59dj9D/LB6lFRJ0iYN4v8APGhXyKeagEfL+Yke+EI3DAjscKPTuBt+Hseg7Ecuxw2B02N8CzAt7r+YwAibmKXOIjfsf05zymYIJwA0j3tzHL6/zA7nFZh5weoj5bfmcLVSqGDPYra3TcbGbemLjk0QpSePXeRsf19/9WCVM8AVBEljsDf1v/InAs066S17HewM8tt/zGJ+QRtTM8E3vHSJkRB37eoxdeSis4U2j0kEH2n+WJdDKVwullptv8TQd5sQu0k4sIDB5xuDcexN/Y4X/gw6nSY1EkapJBPQz9MS0FkgjMKw+6FkAbkg8pt05T/LAMyCx8QGrqJVdKyAN7mAYi8n0xfTJU5COgLRvJvAiSORxrnMglNdVKmmqQPMTEbm17wLeuOefTQbs3j1DSoiHKEaiGcAlgGgsFvy1WsBHLnGFqVOmkg1NRBsT5ZkeWCTFoN5xTiskgeGAOhYSRM7Ht9e1/VMvV1EaaDTBOtSZMLqO3Q2xnLpovhmi6lrlG+VqBo1kVGGnY2I7ctpvv8APGc9XAYaGYFYaTG0gEE8oC8hcSDtie2XrhwoNNZvCzFoNgRbc7YMMk41eIwZtIqG1gQLhZvp5gdScZx6aSfkv+wu4X+2af42/wBBx7Hr/i+n9cexH9eXj/kf82n5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QTEhUUExQWFhUXFx0bGRgXGCAdHhwdHx8eHBwdHR8YHCggHR8lHB0YITEhJSkrLi4uGh8zODMtNygtLisBCgoKDg0OGxAQGywmICQsLCwsLDQsMCwsLSwsLCwsLCwsLCwsLCwsLywsLCwsLCwsLCwsLCwsLCwsLCwsLCwsLP/AABEIAK4BIQMBIgACEQEDEQH/xAAbAAADAAMBAQAAAAAAAAAAAAADBAUBAgYAB//EAEMQAAIBAgQEBAMGAwYEBgMAAAECEQMhAAQSMQVBUWETInGBMpGhBkJSsdHwFMHhFSNicpLxU4Ky0hYzQ5OioyRj4v/EABkBAAMBAQEAAAAAAAAAAAAAAAABAgMEBf/EAC8RAAICAQMDAgYCAQUBAAAAAAABAhEhAxIxBEFRImFxgZGx0fATFDIzUqHB4QX/2gAMAwEAAhEDEQA/AH6PGwbGgJG4JaeV5A2NzMfKDhevxymiPryxgCRpZjY8hK8jMdh2xRzudoU3K6BrAW+m0NNp5bX6SN8IZjiFKq1Pw00sDI1DlEtsbEAEbbmdsdO48taV57CHD+L0q1Vn8CFKUxpK1CapHihgoidmBmIGn5dTV4s1LLa6WUDHVPhszFyD946FJnYRFh0AwLhmV0MHpLpJ8utEJt8UmAbgLBDdbSd+jqZ8rKs5LNJXT0IkaTFxYwetseXr6uupehKvdv8AB6kdOKivoIZDidatRDmgmV1GGbMFuXwlUJBJsBci3XbDGW4e4Y6hRdgPMRUYM5MQzAgxsQADAk4WymRq+LUYinmXACTVJAUhR8KmQCZExEmcGzbPTVh4NO1wBU+BiJEeUkA28txfa9+aelrS9Tml7Vj8/Y1xW2hfiNRUYB8pVsPjQNUUiT5TDA2Eb28xg74nZWvp8Q0stmAsqdNSVDEjkuktaCLRGLFDLOVVjmayKyknSQQrQBAYq1lOoRcWB5wT10qKxC5l2spsgcdOUbmbYHHqa4i/m/wCUW+TjuNVqgpMadCojCoj+VWebQUAZeZOqeRE9cS8gDUq1szXydc+XUSVcamEQWARWACooCqDG5knHfJm6quQ1RnVlhWP92Q4OwUrBUCCT7XnHRLWUCB5hAAaZv8Az9f64SfUKLSUb+L/AAPbFP2Ph/FmyyqpWgpQgHy1XgDeJDSb9zink6mVamD/AA5kgtPjvO4nnNn0iOhPUz1f2l+ytFgalOilvjUKLc5A6cyMQeG06dOaZpLDWBC7GegHO3a2FparmrXK5XhmUltZHPEULhRl0prThiASYCiEBkmdy09VGMNxkVoBoUwOrOZgehA+nXFuvlaShlCLrqEkiBJiwA9hFpvgLZ6nQGhaBLTAlVAn3N8XtbIasnZXiZRgtLKoY2aWELyi9zuB6YYq8UdHXQjKWjyWYkj4iSeVxeQBAFsFqcTDsSlPWdMNoURMzdmgSL7GbYJU44nia6qaCYHmUbDaGSQeZ7T3wv4welJqxZOMLUrGo9RgyK0LKgLEnbSJaLTaB8ifK/a7L02WrTQ16jAEyCSom8iApOk/HYjuLYoZf7UU0kJ4JNQgMHBG/ttF5gxbAM5nKKk2y4LXjUSdhsAkk77YtRdWNKa+Ig+d/i08U0EokFvKCQu0GNIJUnfVBINtsY4wadOgxCU5Vh5uRmJGsE9eYBJGwtjOXZBSZV8NLEsSsm/RFUt0nVETzwVsrSYq2hjTZYeoVEkE6dPlX+7BN7AEr6+UWXbG9J3bxRz/APbNOtKpS0o3k8Qh7rIOlfDuWYjWxt0ETOL3EWFORSpVKquoCCslUMkEMVDAjTTMSfKxHORcW6OWyzBvCW6QRpy5I1CBsV22H164pJxZmqAzTPlLU2WjI0kjUT5wJkADfZjERO6m2aKSzgl5T7R5R3iqjCoqidMVKc31kAecraSWHK5xUyWbp1aLGmlMh7nR5YJg/ErMJWAAI5X3OE/4JKzPVJpLUZvi8MA2BWbtpAKarEX/ACzUlazNWpgO50jMZdU1svJWpyR1uwaD0scFpOwSVY5KC8WGXHmy+oFt0M7wLgxyGyjlA7+4d9p6E1CyGlsAY1eXQGBHIHU7EyPbE3ieVRcsy+BSqo8KHdV1X80GHYNERIAAtY4DwjjNSmBS8AFWAEBFNioVYCksYGmRpJIt3xf+WRcWjqKX2myxroiprLKz6iQSItCj/b3nDa8QoVVBqK5PSICkWIEHqNzO2OQrcLpqyFatPxL/APp6KhPhhNRFSDuJiCZ64u8D4ItPRUR1qUyrAtSE6ixktuYIINl6tIm+Bq1/4RtNKucy6VLIytO2k3HJxDbzY8z3IjCvG+KZdzTbQxJzAUHSVN1VGNyCLqRHvyxTz3EMsWVqmtYFg1JY5bnTMj154n5jjWXLEF00Ezq0afNtAaYmI9ZOM4adPItnYLk+NhdCtTIXxLAnorEdviANumNuD/bCnfxldGZ2IsQI1EAb/hC/Xrg/EOJJUovFOkxAkaXpm4vzgg22xx6/aGompTToEK/l1hT5bGNQMzcEkc564hQccIumopL9/bO9yv2lpEaiWME6fLsJIE3uY54i5j7WoaNGkupQyJqbRKgWkHzD7oY97XwNeK1hT8qZSy7kp0box56PafTDHDOLUQiB0pltIJg0okRH3oHYfny2ypWOvSSKXGKBz58rLRWgF1KCAp1EDVDSSwuWnaLWJx1P9r0B/wCrUP8AzP8A92J2W4nTNerUFFSpCqf/AC4IgESS0TLEQe+G042ghf4ZpFidC2i1tW9xHvhytiQT+1qP/Hq/Nv1x7Gv9u0v+E3/trj2IqQ8C9VZBB59LHCGbd0E011ssSLXHmn35T357YeajG0j02+RtjRahDAMACQYPIx77xNvrj0zyUyZQ4rXy9QsKA8NjtK2tO07yLfL0HxKpUJVNQaCQ2hovOoiFUaVaECrJnX74ocXoEoSI1D6jv2/LAM/xNhl18N5LaU06SSIs23Mjn2xy9QqaZ3dNO1QXiC1snTWsssSJYM0NeAFO4YiQJJ5c8Br8Zc1KZKay7SV0srKNSgaxBB+CxkW674w/D3RY8OqBMlRVWJ5tcSWMCZO4nc41y2bQONYuGXzeKrFQCGIiOYieZGOLcuDXdTOgyHFqap5aFQKtUqSKRsTLG8XWfLIMSRidk+I0gXWnqpVgsqwpQCLGCGABYaveJ7Ye4nxcOnhiytYQLidrA7QZ9sScgdeaq3UgjSLGx+5PLtPOBiv5OyBvwO8R8RkUu6Gpq3hbc25gkBRPwzAPvpTztRVCCooVr2UXkcj054i8dydUZx6i658EaCqhpmAyDWwBEeISDsCIvg/C0SrqNTL+JUVwfIqAGfM1lJBHxXB2IkXg04qXfI3lUW6+Yq+GDTq62iQdIAsTvzIi0/K+Jf2gyyko6hVDAuL3kDzATaRvbCLZinRqyaToWFw3M6iFBW9hJt+za45wynVogKPGpo7MAFDAkKRECBp1bx0OOHVjWrCa7va/o/s0XCmqfBxTcQy5YaqqEzYyLHpOwNz8zjbJL/EsVB000Njv4rXFm/COcbz0EF/imWqgqrvVjTBVaRUc5IAMdRtFhhOlRqjzB4IvoKxAJsReY3H+2OmqE2lwV1phKZIkKIAHYdPb8hic9ZkAL5cn1ZT32Jnmfl6Y9XytRwsZiQt40bEdiYH9e2NhkHJUvmGnUpIgdu53M/OeWJM35N2rVaglcrFjDHRqE76diLcyPnsS8Pd0qeMcqDCwRrUC4JEk3MeWd5N+WKubrurKtM+Y3F7RuZjlhfMVVhQFNV9cDpqMmOYRRcTyHM4cZvhEp+DTjee1g+EAQYCwBpJ+EEkASok7TYNhqjkpC0dfhU4LOOptJYi8mDcRiTUFWmy03GrTVDk0yNlp1DF+SkgxuZG2HKOd1BqjUq/mBnSoIiwA3MT1777YJJrCHN9kZz1AuKQkpSIPkUxqWVgNHUGI283OMP5jhNMtFOmFJj4dwFEKNTb2tfEziGec6AKVRdOk+Zd7gQPNvz9sXMlnDrlkdSLgsNIO4gX3/wC7ENukZJtIBw/O0FAnROiNucBR6Agk9pxnK16XjUwCsmDI2ktAv6gjE7M8Q1BG8NrgGY3gC9473537S3mMw4ClabXkEmIUDb+XyOE3koofaLJeO66EAYE2IA1EjckHkB/tjmsvRda6jX4ehplxaxuSCbjUs22w9T11GAJZSD8Rj6RNzMc98XOG0Uo0dIqHVG8T/wAskG0RfmbnG6n6WdCklTZq+Zd6q09NOqCpYsQyqQsfiVgZB2B5HAeG8JpxrXJoFAjysqXBJJlSNQiBfphbjfEtTEJIFiYsdWoRBFwZNiL4ZpVXhKa1GkhtfmFzKxYi1tUx23nCTfk0/kg+378iRx6nR0Dw0Csz6oIXxAEGxIJsSCZB364HkabVywZWq6U8pqMdIJMamN5sIAj8pxRzlDTVWkTpRgdNSA0lyQ6C1paW1cp9MMZLJ1KJca0KsVAixP8AmG3PlHpjW/TQsbhteGuqo5o0WhApAI+H/nUCZvuOfXHA5fKpqZSqWe7DYAKDYRqgsR3588d1mDVK1QtVSFDG4N2iwA1dY2GIPCuHf3wo1+R1QLHYQCY2sdryTJsMKLUbY5uyrl87R/hmpii8tqsQBAM+YMQLWtEmBzwkuSRkU1amkM4phEYsSStiWPVgBIAtzIxhUVq7hXqFdXhnxDJgF5gwDEsw9LCN8N8eo1pA8SkmknSCpssqVFjYwCsg/Lnk85stTjFL7kbhHD1etmAy0XWkS8VKYYmCPvCCIEdZtbHSVMsqU3NXKEKokNSq2IuRI1KRaORxzfAeEVjLDMLqqapBp/EJuDJHIyTvIxTz7ZgKy1KyFihARFAHK5JHrHrckY0u3hkKqOa8dOv/ANjfrj2Jvif/ALB/rGMY3M6PpOBV1BF+v7/XBFEW6Yyb47jxxehRALWu1ySSZ73sN7gYQCeDUC7JIKmdiSQR6CZv26HFEjUN7jn3Fv1wDOrrQxZlIPoRf5EfniNSCnGmaaWo4StGH4nAOt40zIJHqeYEd9sTG4rl3bTAYzvEgEG+o6evIf1wCpQ8R5CiCIYz8JIJNjupNoG02EYXqcN0KRDgqLrqYAc7cv8AfHkNbXT5PRcVymVUQM0q+ttiJBsew29+uB5Wqab1ToOr2E22Bj6nrhRKBA2JP4rg7cvflEYYyubBdhUIDQIY8/5Az7GbYn4CHMpmaruS6aF0wDrnzXgWEi0x6dcXajrrTw2IAC3S7eYgEkEEwVFrRacI0eKFCBTbSDYiBuLHed/5d8bUaK13YCmpcRqcSApFwTBF7zAjffrcWrKWGGWrSbXqLiRYlyZN/NcxGxgiN8L/AGaz0IaDMA6sQvLWu4HqAYI3Mc5OEK/2folAfCpq2mRu3lkiZnmLwIsRtiXk+EAS0J20DSwgRI7ixG8EYx1obuHTTtP3KWo+5b4lmn8UhlJJvLWgTuI5cv3OJeeam4DtWVb+XzCQIM6lPJgjSOi8iMMLxdgEoZhfFptYs1rTuW5FfW40mx3FxL7OU6l6LB2USaRgVIvYEGDBgW6C98QtXZ/rKvdcfPx8/qNwTIGdDN8BW3NWnUNjbcehw9lq1JaQYPBJ2JkzMm4Hr7YSp5mmwdKtEKd10gkytpHMFTNx0xtSUmJUje4VjMdtIhj8rHpjpa7GbVDy5uWIpByeZuTe+5svWNhbHv49csdVUks3wU1u19/Um0nYRzuS3luIUKNKrFNmfSSrtTZhqM2267/74g8AdAr160tWLG+liCJ5MVgfvpGJoVWdBwejULtXqjRIIVdzBuzHvYADpzvg/Cs4afkkCnUM7TcXjtO/t3xpQzAqKzBgZBiCIHlNvW8++FlbShMG0e5kT9PzxF5JaHGrDMVSRdKZBPqNh2vf2w7mc0W16eRgueXp1MkfuAZmRc0qTk7MLnoRaY6X+ny3yiCoqoSAk62vJYsZjtv+74GkZ1kLxPh5qKoWr4ara0bbblu3T3wxxHM6admFu3L/AHnB+L5sDyabkWM7evb1xz6I1WARYMNR79P33xKyXBXllPgtY6WOnzkeUzMC8x3IA/2AwcZoCmzNyMAfKB8zGCqpCxbqDB39YA98KUWAU6gCC03EwYvGKux3YhmM4qMquwDHzsJuqiwJ7T9fo3mf4dnDtVSVsPP3BAgHeVU+2A5DLqHrsb6wu9xp2AE2F5+Qx7xKbOoUIQsyYG+4xQzWq1DWAgDPpaIeQAHmAoJA3i22KXC+G0wVqUrMFgyxtYKbHsq/XqcJZGiGqsygDSukQI7zI+WGOJOtKmXB5EMReV3bbnAxSmy3JpjOb4gAF8oJQq6nqfl8RIEemBVMyTVViJApICZnadRk9bHE7h3GwAVfQgIB8zXN9SWFiI3uSCOmNuIcXoiCaqwwYQOtt+wAbA2+AcrwB4fUNRt7aif+W4H1I+uKfEPKGdgSApBsSdtrW/3xP4RnFJZwfKPKPabAepbDGf4mSulm0r0I3vMQLntjMGs0hOhxoyAlNxpBALAAfduOouPfCKNWqVdGuGNzAnSs2J6kxAHudsbZnMOaguwpKDqCRrb4Y+NSJYkAAdzNox0tCmlFPKoUKdRYySzWMuSZZvysB0xfCHiJj/wqfxVv9f8ATHsOf2ufwj/Qf+7HsVnyx7X5PCpO2NsIUzG1jyPXsfURBN/5uU6gInHsnjirJVBB1KLXEEgm0d4iee4HU4UzdKuRJKX+LTMxY+95+eKj3scYpt13GENM5ZkqU7N5tWnzRHKLAb33PfCtWiRLCo+qIu0xaNttrfsY6nO0ARBA0kz6H+U/n64j5igUEtGkTMnb1t0vfruRccOvoNeqPzOzR1+zFsjxxgCK66osdPpNv64VyfFVr1KvlCjkCRsLXg8/pg7ZMMByIkn1N/z5Yl0c5SpVJJpwY1WBsYuOWORJM6qXYq5KpLjVWgKbEBSCP8VpU732OnF/h/EUBdRVUaqkgAzMQIIBvJU25jEapWofdKRpY6bCYB5dLYM/EKSIDp1QAdcT0M9xafTCJat0dC1Q10L0QKbO3m1CTZr2P4gAOXsZAlnKVQWU1UBJA+AWMf5vwjljGU+1DaVTwmQNzGnyKQWCC42suwxBzuYoPUbUpBn4izRPNt9+cdsNoKsuZgPSIdKwlm866LbQDaekHaYxvRyVP+JbwnDhUksBpam0zCFuzG0m3lNhieeC0pUKFgRJ1EzF+tyTHy9MVfCBorR1vT0GUFLT5iFIUHULwYsTFo9Gpqqa5LTTdG32g4ctan4ip4lRYLhFMnuqm4mCDv7wcIUajUlUNTqKqkkh1bykAxcDa8zty3thHK8ZcB/GLLUS0r5W1FrrPXTeAPug3tFPJ57M+LA1lEG7PqDyBYg+bmfiI23sZx0un1VFrTpxXCdpr2v7WVrSWn6dRfM8vGaFUFPEGpgPLeYNgdpj35jriFk6wBNM1VC3ZSqkxPmIaRBBG1tpmd8UPtbkVSssUVRHRdDokecSSpja23ocJ8DFI2qU11c9Q3WbET7YWlqRnBSXch6dZCZXMBSVVgQSfgRUJix2UHe2N04xQur22F7mZubcyd/QemLVbhNB7hFBiJAAnpddvyxHz3BdAMDWI3sW772Pti8MztDGYz1NqTaCCom2qwA68tumM5apTqkGVIQbC9/Xl7de+JNTJ01RpVlAm+hgPWYt9MbUMgotS3O5UfD68ptt1jC2hgpZ2oqyV1sTMQzEyexPv6DGMjkSqr/fVL3N1Mze5YG4PT0wtlaKCougFbEEm55bkmf2Ti3RyfRmHUACZ7Fp7cj7YG6VBXklcVzFSnF6jgz5kVTA2G6yDH5b4BU4i2lAEepp6wJk9vQW74o5pNQIlmMncj2sqgbQZwrUZkG0EzGm7WBI3ke8cu9qirwNVQwtdXDlwaYhVi0kTJ58jb/fGKtSklOKUybC25sBMjrGElrvUcKVpqdIGlpN7GRH4pFiTccsOJw+ovOhBFxpa9pNi3c29OmG1QJ0MZPTTUII1cwb35zPPbCGdzGusUJiLT62PvGN/wCAbQXcqGsYWdMbGxMgzJseeJdHKMKoh7nYkDoZPytHffCSRSfcuZkGDoFKNpe1tgOp5fXG+caaSlgpIIJIFp2aLbCSfbE/LcNRyPELBmP3X8oPMbepmb3xnM5PwqbJrJU7Ekkj9D74WBpK8haqhV1E6R2Iv0seeE6dFqryW0k2BiIH+EEGw6neRyMgmVqFgtRxELAHfnHa2+KOUUJdyASpuf58r3+uDgG3wCzGTQOqKNPlnWB5rEHcnne5HM4lcRoOXA11WlibvawjbqLfnihWru1XyEBNJna/oYnphqigd0IP/l6oEc2Ag9gBI5zPbFxfkl4I/wDBp+LPfXHsdT4L9sZxO8N3uK0M6jBgJ8rCSRE35dbD5RGGhVEyLg8ufrG5/pie1KkWsXLQbhSfnC7XwOhV02aSOuklT3Fr+m469fdweZXgso4OxBwHM5YtMOy+Ui0c+fWffCz5pYkFpBA+FjEkDfTPz+WN14kOYJ7hW+tv69sFCNWpqq6XqOQYW/6gdt+5wLMcP1SPEeD8NxEfhuL9R8vV16iOOZH+Un+WFsrUIkOSVN1lG6CxMfLf1xI7J+ZybKLRTBMRyPIXjc2MXvF8ctmdZB10NRXVBiAYIgAGORNjuRbbH0MhSI80dNBI+q29sT62WRi6sDy+60HpuLHHPPp4PKwdGn1Eo8nOZbNVGW1MLUUget7mBFow3wyo76tdIIum3mB2jkBudo7Hrgw4fUSSljylGe3SYB+eB/xygCmVqABdJIVoMW80Re+3bHK9GcHdWdUdSMuGKfxQhgS8mYEA8xpJIAOzKSeV9oshmkpBdTMQCZUBYtE2BmSBaevKcdLks4j06inWp0QJRt5BiIJ/ZxPFZ9J1mqDf4qJi3MEWg7g2PYYzWnNK6ZUpq80R6OZKMvhtUliLMoiJPUdjcdDi7TzNXX5dKxfsI9eX9MZXKVGKtrMC4bwzHYfQf6sb5TKu5nxWg/eFL+nffB3yHJvUyVTMKHp0/wC+BMkMFlSCZAJ+MkfFvbDHDsm9Okqt5GYGYMxLHmG3Frf5hAmxeDZllcKG++YLAjWFBGkBUvG9sPVa9M6QxOvTvpb4pIc7bEwD6xjbplUw6uV6KTfFGjZ+sGVE0OAJZXNqi89NjDASd+k45/7Q/Y9qh8bKMQhBJWSWQkKIgAlhZjMzebjenSYMSqhtQvABB5wQYABW4jYzjap4hbVTdkqqCwCjytI52JIndbbdhg6jos/y6FKXfw/j+Ti0tfb6ZcfY5GhQrq6JdjBKqrf4mJDaolCGiOZ5GBi/SyUkrKudRbSxMBQAPD2+EESDe/IXOKmZypzFJawp6ajSlZUHMA32mP1584lLI0wxVkcgfF8UyYs09gD7744tPU3rOGsNe52UjGf4HUGti6hHg7mwkxFjuTv6dMbZnhLmmTKalYmSbkQ2lWEfCCyj0XltiYKw1sqp4tID4nDBhElRB5XJEx15iegypyThglMzp2ansZ3nY2kdb4t7kDQCB4ciSQBY9eYt3/LthyjmdVMNM2gzyN5n988RaGcVWhaYVOYS+pZ3i2wv6Bhzxihn1pVfNem8kXHUwYnt+eJcRLGCzSqAMq7m7EbbyfaxxlKviF3ZYglVHPyyCd+diMSqvEKdO4cksJJJXY2AEmx7fTDuUqs5ACNpSGNx5jO5uOQgYKG1Rniz+GRJkBp2iwkgT1icM1Xi5Bvv+/XE/PjUFDo0MSbEbQQIv6/vd/OS6ghWuQJBUb9p98U+ESgtWorKpBEHb8sJ0R/eEm+kdP30HzxNzXB2Dpq8y9yOU8w3XFXKsfMCCCTIMrtYfi5Ee2JrwWL0s8obQT5iwgDbcRt+74LxolkA6uLi4AvPT/DvhHPtqqJVKjUAoMRcg6ibdpwfP5kVFYBGkjSLx15/PBWSqwZSFMXYAgjoe3fzCT/mw2za2VisKBEna8e9o6Hc45ynTcFrEeYzB5MokfO9uYtg7ZWqfIDVAOy6z+QBtOHQNFXNZ5A+lFOozMLztuettowbJa4Z0K3ggsDFt++23fCGVy1SRKwpkGW8xH579d8NZ0OBpClQepmPlMe+D2FSM/xua/4tH5H9cYwt/Br2/wBRx7FYHR1bUjM6r9gI+t/rgVWlMgi5uV5Hup6jr/Q4OXPT5Yw7KbG3rb6/PHtWeMie+WX72sifwbc72Mx1H9cebLg3ptymNj64oANyYEd/1H6YBWHYLeexJ/xC4Pf88OyrsSpVmQzHqNv9jt+5xQpZpNja3PaP09YwGqs/FYxufyYD89t/Qi8OJnl7/wAjHrHy2w+QHjVX7rD88aUjLNIkW2uDhZZYSPN7z/1CPrhWk5DN7bkXt1IvhUBVNJG2C/IYUp5Q6vOqDmsCRbrPMyNsLtvsAe1v69NrYxQzZVwNTRzBM8u/t+9yhoo+GvNPlcfIfpjPhpF0t/lH5b/TGadYHYj8j8j742NUczHuP1/cYQhGplQGlGCk7g2kdww83uMb0Fqi2lQBIWw2P+WALz9MOzI2JHt+uNBSYfDAHQ3HyG3scRKEZco0jqziqTI9TgAYRLIZs03EkMYEkG49uXTBW4Y/w+O2m+o6VEbfPbn/ACxQcMwKkSDY6THznn6HG9DQoCCVjebegnb67CMVtSWCZTb5NKHDlVJ3MySQO+8dAQN+WNamRF3DMOZHMRuRAkt22PeTNIRif/CNM+K25nbnt2sI3BMRiLoyuwL8TeiC4UkkqNIi8mNiRJiCYuACeWCZqtSiTRY6t9NZiQSdh232gYkcVyVSkQwqOVEkbGDY7x222jrGE8xnKp16vO0elrxt6bY8nrdCMtTdVfBtX8a5o9Lp5JQpZHuL8D8RPFou60oJdGPmDCbTexnvsO2IuY4NUQHTWeSeQj9T1xY+zPEKi0iSskWdTt+xf92xRz/B6eaUsqCnURjdWN0NzYWnVI+fXHHGc9HE8q8P4+fyb88fQhfZqo7/AHCEpeU1GEEuTKxewC6rf5dsGzvDk8yBRpEOlttwQOgkTH+IYjlaiVNCqzAkSJY8mUg3227iR1xUIVRScpo1CGMNCkxAg/DePS++46nyS+bA8MqAN4L6dtQ22mDtcicMLniD+FAd9pA7dPXriBm+GOKzVA2pifKNtI5Tcx62m/XGcjnW8VadRSwi5jaLwIi/r/PD23lFF56fiBdwXJ07jSomLCOdzPUjE48K0gi1SGIIurdbAtBicBp/aVDV06CFQadQMX2kdZM+w5yMU6NN/IQAykzrG23OY/fTDyuRJCeVpooEap/ykmfrB2v2GNhlEBXXT0g9w1z+K/P+Zw7ml1xpYSN4vPqOX77YDWptpgx5rbX+ovhWOgNSkVD+GqaBJsSGkDpHWLzj2dzb2KoDJuPhi3X1wWhXqCCyalB+JRe+0gESCOeMVqwkhEkaZgmIkxafc+xwh8Bmd9OyshBAl+VhYgH6zgVGo1amqwEP3tLbxF5gQTvH7CHC8xUctSK7m3mFr8rdMGzfDXpvq1QDYm9iLi23aJ7Yddgx3KlDJrqUB21AsCNZtveCZmBNuuJq8GIcl6pJnlVIkcsHpCo5NMFQ/wAQbTcEgkCRtt9O2EaWQZT5mZjzmSSexm/1wZEip/Zndv8A3jjOFJH4H+aYxgp+R0dmcbBsZxkY9tHigXpzPI9emB0aDLM1Gb1A/Tn/ACwyWx6cMditTLnkR2HT0PL027YVzBIsyysRvcDnfYjsJ9Bh9swvf5E/yxvSqA7ct/2cIe7yT8tRXYKYmbWEnmSST8sYRF1tJUG1iSeX+LDtYIx2JPVQZ+a4CgCsxllFuQvbfzCcBSo2VI2ZY9SPyb+WEmQM5JIsIG155/4hcCRfttig7Kfi1RHMED3gRgoAIEexHL0w7FaRJ0EbEFT0uOXqOnfBgeUH0Av8hMf6cOKSSYgNzB2Pf+vse2jLyt/lWW+hgD3GGKxFazK1tu5/Ub/pywc1yw8zCOwIHv1+YwZ6Ei4aO4Uj/wCNx7RjQZWbj2hrf9OAAQaLLaOkD/pH5E4Nlcwy/GJncjf36gfMc8L12VSA0AT+Lc9gVgxI/YwyBzv63/Z+YI2wgYyoVpKmD2t8x+oxpVDSJ1C99MQfncD298KeOVfb6dfSMMDOgi6x09fe31xDTJF6nEqJBRmPoVIPaLX7EfriHmcwlKpBM02+ElTbnp2+mOo1ioBG/KfkfUcpGA18uag+ImAfKYE+tuVvr1xlqaamqZppz2PBBp5umA0PAbUIg7kEjcdNZnkJxfymeVXBYjUFICICxYwCwsIiSLnoOhmfw2jSos7NT/vNBEahYsIkWk2AAvtIwHLPXSrqKo2okhVGmFIBKrJiA1uuxOOKXSbvTLjudsdeCi2uRurlKdcg0QaVdYPhvInn5dUTzHS3vhHP02ZGhWQr8QInn0IiNuWG+I8ShCXVwwYAeFqczvHkUkEMI23j0weoGzY103VKoUhqVQQNewIIvB2I6HkRfi1tN9LLLuHnlp+78Pz2NdGf8q4yc++VYt5Knh840AiLfCOURp9zNzJl5jIVQWPi3A30DmSBF+xxWzDZlH0PTAh+nV9IjzXBS/rHTCVevXJkUV1b3nTMmfNP4YPrPfG0ZbsporNitLg7hdJOoxOwEb/OxHy74SzAqU6TU1YgsIiTfptyx0GWrVNTGoqqhJvqvyKA3O41H2xmrRBlpkmwEg72AHzxW52NM4vhtGupnU0rJBDbk7k/P6nFDPcZclBWghTyFzEHr/hAtyJxbCoEKqw1Tp+W5+Zj2wCnkBqkjsJ6wTit+Sj3AuLpTpMyamOrUwVYuQAe33Se3SMXXbxUDqNLgEQwg77EDruPUHHE8Ryb6/IxRVJJg3NjJn0n8+WOi4RxvxISoqqx2K8gO0xiJLuhNE7PU64ZWkIxuAy/nc32w+GrVUgvTIYR5Qd+W5IEG+3LFHNZYNUkuLgADSDI3MagQfQdPWUvAi9SoFgTaFBMGY5QArGehPTBaBsFV4hpApATU1f3jdTewH5X698M1aLaVYz07/ny9sZo5coVYQ0nmRtB6H88FzXE6QAkmBcyD0nlvadvTCeXgK8A5P4//sH649gGmn/i+X/8YxisBtZ3bLjXTjbVGMa8e0eKDqOYMCTFvXC+piIMz2Q/Qkx74cx4DAAm+X1EHQoIiCTcRtYb/PBaiFUa5mCSee2+DnCq5jWSulxYySIHSJwD5GNNoG2FGyaux1KGiN+4GGaTmO4sfX9398YonzN7flhDGCLWwB1i678x1/r3wYY2K4YkA8rAWkd/3bG6hVHID5YwcuJm/sSPyOMimo2AB64QGRVUmxBPY4BWRSbC/Mi35c8EqCfLEz+5xoKBXqR8yP1wwNRQ/DaOtx9f5Y28JiZsPTVf5MMbiqv4h88EpnAAApIuCRe25BBgwTuLbHAnpSJmQN9wfcG59z7HDb0RuLHqP59ffC7VwGWSNTDSVBEkzynvPzxJIkSUaR1+v6kfrbk2zLUEbNHse3vcfPHq1OYUgTFpA1fRhOEq1LSNS+494O97G0cvfC5AcfLqV1clSApAi0x+kYGcpSYnwUXULFrgD3G52t6e3qiF01KRIU6gRIa1p6bcuY7Yo5ZwVsIjcdD++fPEMLokVeHGmL/3ik6jq5GADB+5MD4YHY2xplstR0t/dr8X3zt+HeR1uNyMdASMRuI5OLqAex2I30t2/QdADhraO9Y5OjR6iUcMKnFHXQCwqozQZUWBkge3fpjwymWLazl1ZgbamLARzAIi222JoWmClOkAn3iDYLJAAN/iMEADePfBc1nQikGTAGmIub+/LpjxX0kE+Gr8Nr7HorUbSr9yU/7QqTYjTyXQIj2vhDMVcs7aXWlQrCCrwAJnZukmP3vyvGc7mXC6GFNJIgTqbpLT0iwwnlhmELaXUndtSyNhe574r+nppXH0vyv3PzLTfc6rO8IqIoqqKBQEToltzcyu3Ll3xMOTqhV/vkJudWjn0jVynGnB+LV6cMCkH4gqjS4vy/fPFvM5elnE/uR4ddPMEkAP1XYxIJG1u98C1J6TrVyv9y7fFf8AY2k+Dkq+VqsjEN5WNjpF/rsRjdMqtIoWYHubXxYbLVWCpFMA92tab26SMT+N5OqVVQKfmNoJ2FpEi3MemOq7IUguV4kCSLFBEb/Pr364NU4cKzhybJAAIsQJN77yQOliOeJ+S4dUQADTraYAnYC5PQAxfBv/AMikFgppFtJJPtt2PP8APBxwHLPcaowUppbUYt7z/PHOVsmDVNNQWiWaCfLYDrvGOgq8fpMysQyEGNgbQdri3tilQZGugQyPiBi9zFhIMknlud8EW48lWct/Zp6H649jq/7NTr+WPYreLc/B1EYyMe8el+L5A/pjcMm4cEeuPYPGMYwWwQsn4hgLMCYDC25P5Dvz+WHYj04zj3hkffU+o/QjHjTn74HoL/UnCGD2f1W/sRH5nHqKjW5EjbmTy7nBkpKP1wJG8z9o29MAwgEYIGwI1CdgcY83Q4BBiZwF35c/y9caNVbYKfWNv648uqPhOAdBlMe+Jf2szj08nXqU2KulMspEWIFtxGHvP+E4ncWy4zCPl2Yr4gKnTGojmBqBH0w48jXJ7MOy5zL0xUco9OszKSDJQ0gvKfvtgv8AaIJAWi4cu6D4N0GozD3BggfyscePDGNalWLVNVNWXZYIfTqJ8sydK7EbY1/srSQ3i1pDs4tT+JwQf/T6E4rDHgIePoMumYNOp4b0vF+4CqwCJl41EGQoJNjjbimdWmwLUajSs6kKj7yreXUzLr7emFG+zKGjSpGpVAp0Go2KSUYBYJKWIAF1gmLzg2Y4RVqeJqrNBCrTgJYKFaWlNzVDExEgKOWJ9Nk+kYq8QRHWmabDW4WfLGoieb6miwLAGCd7GMZxgs62VRtqYgDVsCSfxLAnqowB+C6qnitUqBy1N2ClNOtABbUhbSQPhmLkgAmcUcyJ3FjY9wf6xiXRLrsQc5Vik0RBWVIMg+/Q259Dhrh/Egy0NCPqqITfRELEk+bnIIIn25MZ6l4lJgR5gsNG5gWYd+fzHpJy/Cnp+EUqORTgANpjSxXXdUBuoMMP1Cip8lJrbRtw/NrWY+HmKzag1RQrU4IkEgDUSs6hAfTboQcAyucFUU9FTNNroNWADUidIAhSFazkskDqbkQYoZPhjUvKtSsEVdKL5IpjlEJqdQLDUWAja1s8J4UaZpQXmhS8EKdEFDpgmEBPwLBkfCe8lQHaIgzDKj1KtOq4o6tUshtTbzhfNEiJuRIAjBauaSq5ENT0rI1xDBmPnBDEdRBhgdwMO8W4PVGWrogeo1QVDB03ZwQY0hQPiO+JGXylZapqlPEY/drNEGCfukEGTsOQ5zjl6rTjt3pZOvp59rH8zWpyJKkKJvtf06YX/jaJ5NOkyAp79B3xvnkzLU2NTJ5cruf72rztyaeeNGzFamQpymX1H8L1Tbv5t+2PL3Ov8X9V+TrSEyKOr4CbmT4Z5+18dP8AZVKXiIyoBOoA6YvpMjbeL4g5pah0s2ToSDaXrW528/PFXh3HVyoLVaagsAFp0S7Mx3kmo+gAdTe56X5+rc5aTjGLt47fkpc8ns3RLbMVPibqBsX0mZBnysf6YHS4KzuSpqlVBW7evM7nn74ZrcTNQzUy60VYzIYu1iIkKANUxa94x0fDmUoAkwNwd579zvjj6/8A+jq9NoqShm+/C+aHpaak6s4ksEqMKlOvqEwQGJiLLI5Rz2ljidmcr4gIDVAs31EiTaCB+9sdF9puKr/FU6CMS4QmoEiRJGiZBA++0enaYrZKqXYO7km0TAabAxHMT7g47+j6iWvox1JKm1x+/VBKG1uidmuDLTosdJliBudoP8sIKj09DoSpuI7i1+vO2LGY4XmNKBw0WkamsTPTtb9zhZOH1QTpQyL+bvE7/ljrslMJ/auY/wAP+nHsLeDmv+H+/nj2Hj2Hk+ktR7YXemq81E8iY+XTDhxpWyyN8SqxG0jHsni2aQ34V9Z/pjKUQB19cFxqRhAaBMb+GMZxlTgAwbYDSTUzQI2/LBmwply2t4adpFgBbmf3vhDXA45KCTj1PMk9hjBSd7n6fLHtGGAwlcjGDWOAk4zOAVG4qnrONfFvMCesYG7AYFrwDHfHm2FqDSdXy7D+u/ywHxdXlHuenX3wwo6YOwmGnHPfaClomspYDxaTPVV5amFZAVVLDQQsMs/fYwdj0EYTqcNpsxLLMsGgsxXUIhtBOmQQDMTbExdMIumATiztUKpTJQVDTJhrRYtOnTAa0Ttftif/AOIakOr0qesOoC6jBps2jxD5ZjX5Y64sf2VT8Q1AsOTJIYgEgQGKg6S0AXImw6Y0PB6MQVPK/iPNm1AatWqNR1RO98VcfA7j4JvGM1UpuVCqRCDVJ1APrHS4GiYPXrhbN8XZTUUKjFalNBBN/E0eY/h+MeXmQYIIJxZznCaTIR5x5i8io4OrqTqk+mw5YX/sKmQwOslyHYmo/mI+GYYfDAiNtK9BhJxBSiEGZK26fMek/kd+nXAz17GCNhy7j07XI5SMHenG/wD8j+T7/O+FczlByB9DuO4jcek+/JYIKNLPBux6H+XUdxhbidPWpgXi3ftiM6OQwknmLxeDzFxMgn2POcFyqMVAeq5IAkqR9bT79uWCi0u4J8xUfSC5BABiFIBHO4v8t5PSJgrHXpbMMahO2gbwTNxGwPP5YsVuF/eFQkXPm7+g+n6DClHKOyiSzAbNaT3NgBfvjin0sr9PB2w6iKWQn8YSAreaDbtY/wBSMIcVopWqKGU6E/6iO373w1TyrByFYAgXkGegIgkYAraHKvYx6gzt+zjCehOGWjaGtGTpFQZgJTBtKspE84IJt7Ae+MVwtdfEDkCDDI7Lb1VhbEvJhmu28FVAO0i5kc5+Q9Rg2c4OgW2pTsAHPLSL+0dJ74ylFVTKTyTuHVhTcrTpeUmS0HUx5mT+eLueriooUVFBgEGJiDaVI5Hny3xAOVNMhqZaZO7MRBtttt8sOUqS1ANLKrEXUzb639MD8oaKFeusQWcHVdQ5jzTdeRBvB7xEnGKTMFZvvtqIB5mIA9owtmuGyo1X0kQSevKRsDYfLphyPKoCliLKPhmIEWm4tOw57RhLwDXdCkVvwr/rP6Y9h7+Gr/8ADo/M49ig3l0tjOrGPDxvGPbPHMacbEdcZXA6zRhDRtONalQdCfTGaVKfi+QxvUFsAzWmmre3YYEhhmgWt+WCg4BR+JpM3H5DACGKaE3xgtgusxGAuuAR6cY1YyFxjw8AzBGAZlGsBEwTewO1pF8OeHGB1EBsb4AsHlQwHmCgzbTtHvhnAVy6/wC5P642FIj4T7G/13GATCg4zharnNHxD5X/ADjB6byJxDJNXYkwImNzy/Xnj0Mtz5hztcekb+m+PVZsRvIHsSB/XB4wCYCsw0EyIjfA6VSQvlIMSJ59dj9D/LB6lFRJ0iYN4v8APGhXyKeagEfL+Yke+EI3DAjscKPTuBt+Hseg7Ecuxw2B02N8CzAt7r+YwAibmKXOIjfsf05zymYIJwA0j3tzHL6/zA7nFZh5weoj5bfmcLVSqGDPYra3TcbGbemLjk0QpSePXeRsf19/9WCVM8AVBEljsDf1v/InAs066S17HewM8tt/zGJ+QRtTM8E3vHSJkRB37eoxdeSis4U2j0kEH2n+WJdDKVwullptv8TQd5sQu0k4sIDB5xuDcexN/Y4X/gw6nSY1EkapJBPQz9MS0FkgjMKw+6FkAbkg8pt05T/LAMyCx8QGrqJVdKyAN7mAYi8n0xfTJU5COgLRvJvAiSORxrnMglNdVKmmqQPMTEbm17wLeuOefTQbs3j1DSoiHKEaiGcAlgGgsFvy1WsBHLnGFqVOmkg1NRBsT5ZkeWCTFoN5xTiskgeGAOhYSRM7Ht9e1/VMvV1EaaDTBOtSZMLqO3Q2xnLpovhmi6lrlG+VqBo1kVGGnY2I7ctpvv8APGc9XAYaGYFYaTG0gEE8oC8hcSDtie2XrhwoNNZvCzFoNgRbc7YMMk41eIwZtIqG1gQLhZvp5gdScZx6aSfkv+wu4X+2af42/wBBx7Hr/i+n9cexH9eXj/kf82n5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1" name="AutoShape 7" descr="data:image/jpeg;base64,/9j/4AAQSkZJRgABAQAAAQABAAD/2wCEAAkGBxQTEhUUExQWFhUXFx0bGRgXGCAdHhwdHx8eHBwdHR8YHCggHR8lHB0YITEhJSkrLi4uGh8zODMtNygtLisBCgoKDg0OGxAQGywmICQsLCwsLDQsMCwsLSwsLCwsLCwsLCwsLCwsLywsLCwsLCwsLCwsLCwsLCwsLCwsLCwsLP/AABEIAK4BIQMBIgACEQEDEQH/xAAbAAADAAMBAQAAAAAAAAAAAAADBAUBAgYAB//EAEMQAAIBAgQEBAMGAwYEBgMAAAECEQMhAAQSMQVBUWETInGBMpGhBkJSsdHwFMHhFSNicpLxU4Ky0hYzQ5OioyRj4v/EABkBAAMBAQEAAAAAAAAAAAAAAAABAgMEBf/EAC8RAAICAQMDAgYCAQUBAAAAAAABAhEhAxIxBEFRImFxgZGx0fATFDIzUqHB4QX/2gAMAwEAAhEDEQA/AH6PGwbGgJG4JaeV5A2NzMfKDhevxymiPryxgCRpZjY8hK8jMdh2xRzudoU3K6BrAW+m0NNp5bX6SN8IZjiFKq1Pw00sDI1DlEtsbEAEbbmdsdO48taV57CHD+L0q1Vn8CFKUxpK1CapHihgoidmBmIGn5dTV4s1LLa6WUDHVPhszFyD946FJnYRFh0AwLhmV0MHpLpJ8utEJt8UmAbgLBDdbSd+jqZ8rKs5LNJXT0IkaTFxYwetseXr6uupehKvdv8AB6kdOKivoIZDidatRDmgmV1GGbMFuXwlUJBJsBci3XbDGW4e4Y6hRdgPMRUYM5MQzAgxsQADAk4WymRq+LUYinmXACTVJAUhR8KmQCZExEmcGzbPTVh4NO1wBU+BiJEeUkA28txfa9+aelrS9Tml7Vj8/Y1xW2hfiNRUYB8pVsPjQNUUiT5TDA2Eb28xg74nZWvp8Q0stmAsqdNSVDEjkuktaCLRGLFDLOVVjmayKyknSQQrQBAYq1lOoRcWB5wT10qKxC5l2spsgcdOUbmbYHHqa4i/m/wCUW+TjuNVqgpMadCojCoj+VWebQUAZeZOqeRE9cS8gDUq1szXydc+XUSVcamEQWARWACooCqDG5knHfJm6quQ1RnVlhWP92Q4OwUrBUCCT7XnHRLWUCB5hAAaZv8Az9f64SfUKLSUb+L/AAPbFP2Ph/FmyyqpWgpQgHy1XgDeJDSb9zink6mVamD/AA5kgtPjvO4nnNn0iOhPUz1f2l+ytFgalOilvjUKLc5A6cyMQeG06dOaZpLDWBC7GegHO3a2FparmrXK5XhmUltZHPEULhRl0prThiASYCiEBkmdy09VGMNxkVoBoUwOrOZgehA+nXFuvlaShlCLrqEkiBJiwA9hFpvgLZ6nQGhaBLTAlVAn3N8XtbIasnZXiZRgtLKoY2aWELyi9zuB6YYq8UdHXQjKWjyWYkj4iSeVxeQBAFsFqcTDsSlPWdMNoURMzdmgSL7GbYJU44nia6qaCYHmUbDaGSQeZ7T3wv4welJqxZOMLUrGo9RgyK0LKgLEnbSJaLTaB8ifK/a7L02WrTQ16jAEyCSom8iApOk/HYjuLYoZf7UU0kJ4JNQgMHBG/ttF5gxbAM5nKKk2y4LXjUSdhsAkk77YtRdWNKa+Ig+d/i08U0EokFvKCQu0GNIJUnfVBINtsY4wadOgxCU5Vh5uRmJGsE9eYBJGwtjOXZBSZV8NLEsSsm/RFUt0nVETzwVsrSYq2hjTZYeoVEkE6dPlX+7BN7AEr6+UWXbG9J3bxRz/APbNOtKpS0o3k8Qh7rIOlfDuWYjWxt0ETOL3EWFORSpVKquoCCslUMkEMVDAjTTMSfKxHORcW6OWyzBvCW6QRpy5I1CBsV22H164pJxZmqAzTPlLU2WjI0kjUT5wJkADfZjERO6m2aKSzgl5T7R5R3iqjCoqidMVKc31kAecraSWHK5xUyWbp1aLGmlMh7nR5YJg/ErMJWAAI5X3OE/4JKzPVJpLUZvi8MA2BWbtpAKarEX/ACzUlazNWpgO50jMZdU1svJWpyR1uwaD0scFpOwSVY5KC8WGXHmy+oFt0M7wLgxyGyjlA7+4d9p6E1CyGlsAY1eXQGBHIHU7EyPbE3ieVRcsy+BSqo8KHdV1X80GHYNERIAAtY4DwjjNSmBS8AFWAEBFNioVYCksYGmRpJIt3xf+WRcWjqKX2myxroiprLKz6iQSItCj/b3nDa8QoVVBqK5PSICkWIEHqNzO2OQrcLpqyFatPxL/APp6KhPhhNRFSDuJiCZ64u8D4ItPRUR1qUyrAtSE6ixktuYIINl6tIm+Bq1/4RtNKucy6VLIytO2k3HJxDbzY8z3IjCvG+KZdzTbQxJzAUHSVN1VGNyCLqRHvyxTz3EMsWVqmtYFg1JY5bnTMj154n5jjWXLEF00Ezq0afNtAaYmI9ZOM4adPItnYLk+NhdCtTIXxLAnorEdviANumNuD/bCnfxldGZ2IsQI1EAb/hC/Xrg/EOJJUovFOkxAkaXpm4vzgg22xx6/aGompTToEK/l1hT5bGNQMzcEkc564hQccIumopL9/bO9yv2lpEaiWME6fLsJIE3uY54i5j7WoaNGkupQyJqbRKgWkHzD7oY97XwNeK1hT8qZSy7kp0box56PafTDHDOLUQiB0pltIJg0okRH3oHYfny2ypWOvSSKXGKBz58rLRWgF1KCAp1EDVDSSwuWnaLWJx1P9r0B/wCrUP8AzP8A92J2W4nTNerUFFSpCqf/AC4IgESS0TLEQe+G042ghf4ZpFidC2i1tW9xHvhytiQT+1qP/Hq/Nv1x7Gv9u0v+E3/trj2IqQ8C9VZBB59LHCGbd0E011ssSLXHmn35T357YeajG0j02+RtjRahDAMACQYPIx77xNvrj0zyUyZQ4rXy9QsKA8NjtK2tO07yLfL0HxKpUJVNQaCQ2hovOoiFUaVaECrJnX74ocXoEoSI1D6jv2/LAM/xNhl18N5LaU06SSIs23Mjn2xy9QqaZ3dNO1QXiC1snTWsssSJYM0NeAFO4YiQJJ5c8Br8Zc1KZKay7SV0srKNSgaxBB+CxkW674w/D3RY8OqBMlRVWJ5tcSWMCZO4nc41y2bQONYuGXzeKrFQCGIiOYieZGOLcuDXdTOgyHFqap5aFQKtUqSKRsTLG8XWfLIMSRidk+I0gXWnqpVgsqwpQCLGCGABYaveJ7Ye4nxcOnhiytYQLidrA7QZ9sScgdeaq3UgjSLGx+5PLtPOBiv5OyBvwO8R8RkUu6Gpq3hbc25gkBRPwzAPvpTztRVCCooVr2UXkcj054i8dydUZx6i658EaCqhpmAyDWwBEeISDsCIvg/C0SrqNTL+JUVwfIqAGfM1lJBHxXB2IkXg04qXfI3lUW6+Yq+GDTq62iQdIAsTvzIi0/K+Jf2gyyko6hVDAuL3kDzATaRvbCLZinRqyaToWFw3M6iFBW9hJt+za45wynVogKPGpo7MAFDAkKRECBp1bx0OOHVjWrCa7va/o/s0XCmqfBxTcQy5YaqqEzYyLHpOwNz8zjbJL/EsVB000Njv4rXFm/COcbz0EF/imWqgqrvVjTBVaRUc5IAMdRtFhhOlRqjzB4IvoKxAJsReY3H+2OmqE2lwV1phKZIkKIAHYdPb8hic9ZkAL5cn1ZT32Jnmfl6Y9XytRwsZiQt40bEdiYH9e2NhkHJUvmGnUpIgdu53M/OeWJM35N2rVaglcrFjDHRqE76diLcyPnsS8Pd0qeMcqDCwRrUC4JEk3MeWd5N+WKubrurKtM+Y3F7RuZjlhfMVVhQFNV9cDpqMmOYRRcTyHM4cZvhEp+DTjee1g+EAQYCwBpJ+EEkASok7TYNhqjkpC0dfhU4LOOptJYi8mDcRiTUFWmy03GrTVDk0yNlp1DF+SkgxuZG2HKOd1BqjUq/mBnSoIiwA3MT1777YJJrCHN9kZz1AuKQkpSIPkUxqWVgNHUGI283OMP5jhNMtFOmFJj4dwFEKNTb2tfEziGec6AKVRdOk+Zd7gQPNvz9sXMlnDrlkdSLgsNIO4gX3/wC7ENukZJtIBw/O0FAnROiNucBR6Agk9pxnK16XjUwCsmDI2ktAv6gjE7M8Q1BG8NrgGY3gC9473537S3mMw4ClabXkEmIUDb+XyOE3koofaLJeO66EAYE2IA1EjckHkB/tjmsvRda6jX4ehplxaxuSCbjUs22w9T11GAJZSD8Rj6RNzMc98XOG0Uo0dIqHVG8T/wAskG0RfmbnG6n6WdCklTZq+Zd6q09NOqCpYsQyqQsfiVgZB2B5HAeG8JpxrXJoFAjysqXBJJlSNQiBfphbjfEtTEJIFiYsdWoRBFwZNiL4ZpVXhKa1GkhtfmFzKxYi1tUx23nCTfk0/kg+378iRx6nR0Dw0Csz6oIXxAEGxIJsSCZB364HkabVywZWq6U8pqMdIJMamN5sIAj8pxRzlDTVWkTpRgdNSA0lyQ6C1paW1cp9MMZLJ1KJca0KsVAixP8AmG3PlHpjW/TQsbhteGuqo5o0WhApAI+H/nUCZvuOfXHA5fKpqZSqWe7DYAKDYRqgsR3588d1mDVK1QtVSFDG4N2iwA1dY2GIPCuHf3wo1+R1QLHYQCY2sdryTJsMKLUbY5uyrl87R/hmpii8tqsQBAM+YMQLWtEmBzwkuSRkU1amkM4phEYsSStiWPVgBIAtzIxhUVq7hXqFdXhnxDJgF5gwDEsw9LCN8N8eo1pA8SkmknSCpssqVFjYwCsg/Lnk85stTjFL7kbhHD1etmAy0XWkS8VKYYmCPvCCIEdZtbHSVMsqU3NXKEKokNSq2IuRI1KRaORxzfAeEVjLDMLqqapBp/EJuDJHIyTvIxTz7ZgKy1KyFihARFAHK5JHrHrckY0u3hkKqOa8dOv/ANjfrj2Jvif/ALB/rGMY3M6PpOBV1BF+v7/XBFEW6Yyb47jxxehRALWu1ySSZ73sN7gYQCeDUC7JIKmdiSQR6CZv26HFEjUN7jn3Fv1wDOrrQxZlIPoRf5EfniNSCnGmaaWo4StGH4nAOt40zIJHqeYEd9sTG4rl3bTAYzvEgEG+o6evIf1wCpQ8R5CiCIYz8JIJNjupNoG02EYXqcN0KRDgqLrqYAc7cv8AfHkNbXT5PRcVymVUQM0q+ttiJBsew29+uB5Wqab1ToOr2E22Bj6nrhRKBA2JP4rg7cvflEYYyubBdhUIDQIY8/5Az7GbYn4CHMpmaruS6aF0wDrnzXgWEi0x6dcXajrrTw2IAC3S7eYgEkEEwVFrRacI0eKFCBTbSDYiBuLHed/5d8bUaK13YCmpcRqcSApFwTBF7zAjffrcWrKWGGWrSbXqLiRYlyZN/NcxGxgiN8L/AGaz0IaDMA6sQvLWu4HqAYI3Mc5OEK/2folAfCpq2mRu3lkiZnmLwIsRtiXk+EAS0J20DSwgRI7ixG8EYx1obuHTTtP3KWo+5b4lmn8UhlJJvLWgTuI5cv3OJeeam4DtWVb+XzCQIM6lPJgjSOi8iMMLxdgEoZhfFptYs1rTuW5FfW40mx3FxL7OU6l6LB2USaRgVIvYEGDBgW6C98QtXZ/rKvdcfPx8/qNwTIGdDN8BW3NWnUNjbcehw9lq1JaQYPBJ2JkzMm4Hr7YSp5mmwdKtEKd10gkytpHMFTNx0xtSUmJUje4VjMdtIhj8rHpjpa7GbVDy5uWIpByeZuTe+5svWNhbHv49csdVUks3wU1u19/Um0nYRzuS3luIUKNKrFNmfSSrtTZhqM2267/74g8AdAr160tWLG+liCJ5MVgfvpGJoVWdBwejULtXqjRIIVdzBuzHvYADpzvg/Cs4afkkCnUM7TcXjtO/t3xpQzAqKzBgZBiCIHlNvW8++FlbShMG0e5kT9PzxF5JaHGrDMVSRdKZBPqNh2vf2w7mc0W16eRgueXp1MkfuAZmRc0qTk7MLnoRaY6X+ny3yiCoqoSAk62vJYsZjtv+74GkZ1kLxPh5qKoWr4ara0bbblu3T3wxxHM6admFu3L/AHnB+L5sDyabkWM7evb1xz6I1WARYMNR79P33xKyXBXllPgtY6WOnzkeUzMC8x3IA/2AwcZoCmzNyMAfKB8zGCqpCxbqDB39YA98KUWAU6gCC03EwYvGKux3YhmM4qMquwDHzsJuqiwJ7T9fo3mf4dnDtVSVsPP3BAgHeVU+2A5DLqHrsb6wu9xp2AE2F5+Qx7xKbOoUIQsyYG+4xQzWq1DWAgDPpaIeQAHmAoJA3i22KXC+G0wVqUrMFgyxtYKbHsq/XqcJZGiGqsygDSukQI7zI+WGOJOtKmXB5EMReV3bbnAxSmy3JpjOb4gAF8oJQq6nqfl8RIEemBVMyTVViJApICZnadRk9bHE7h3GwAVfQgIB8zXN9SWFiI3uSCOmNuIcXoiCaqwwYQOtt+wAbA2+AcrwB4fUNRt7aif+W4H1I+uKfEPKGdgSApBsSdtrW/3xP4RnFJZwfKPKPabAepbDGf4mSulm0r0I3vMQLntjMGs0hOhxoyAlNxpBALAAfduOouPfCKNWqVdGuGNzAnSs2J6kxAHudsbZnMOaguwpKDqCRrb4Y+NSJYkAAdzNox0tCmlFPKoUKdRYySzWMuSZZvysB0xfCHiJj/wqfxVv9f8ATHsOf2ufwj/Qf+7HsVnyx7X5PCpO2NsIUzG1jyPXsfURBN/5uU6gInHsnjirJVBB1KLXEEgm0d4iee4HU4UzdKuRJKX+LTMxY+95+eKj3scYpt13GENM5ZkqU7N5tWnzRHKLAb33PfCtWiRLCo+qIu0xaNttrfsY6nO0ARBA0kz6H+U/n64j5igUEtGkTMnb1t0vfruRccOvoNeqPzOzR1+zFsjxxgCK66osdPpNv64VyfFVr1KvlCjkCRsLXg8/pg7ZMMByIkn1N/z5Yl0c5SpVJJpwY1WBsYuOWORJM6qXYq5KpLjVWgKbEBSCP8VpU732OnF/h/EUBdRVUaqkgAzMQIIBvJU25jEapWofdKRpY6bCYB5dLYM/EKSIDp1QAdcT0M9xafTCJat0dC1Q10L0QKbO3m1CTZr2P4gAOXsZAlnKVQWU1UBJA+AWMf5vwjljGU+1DaVTwmQNzGnyKQWCC42suwxBzuYoPUbUpBn4izRPNt9+cdsNoKsuZgPSIdKwlm866LbQDaekHaYxvRyVP+JbwnDhUksBpam0zCFuzG0m3lNhieeC0pUKFgRJ1EzF+tyTHy9MVfCBorR1vT0GUFLT5iFIUHULwYsTFo9Gpqqa5LTTdG32g4ctan4ip4lRYLhFMnuqm4mCDv7wcIUajUlUNTqKqkkh1bykAxcDa8zty3thHK8ZcB/GLLUS0r5W1FrrPXTeAPug3tFPJ57M+LA1lEG7PqDyBYg+bmfiI23sZx0un1VFrTpxXCdpr2v7WVrSWn6dRfM8vGaFUFPEGpgPLeYNgdpj35jriFk6wBNM1VC3ZSqkxPmIaRBBG1tpmd8UPtbkVSssUVRHRdDokecSSpja23ocJ8DFI2qU11c9Q3WbET7YWlqRnBSXch6dZCZXMBSVVgQSfgRUJix2UHe2N04xQur22F7mZubcyd/QemLVbhNB7hFBiJAAnpddvyxHz3BdAMDWI3sW772Pti8MztDGYz1NqTaCCom2qwA68tumM5apTqkGVIQbC9/Xl7de+JNTJ01RpVlAm+hgPWYt9MbUMgotS3O5UfD68ptt1jC2hgpZ2oqyV1sTMQzEyexPv6DGMjkSqr/fVL3N1Mze5YG4PT0wtlaKCougFbEEm55bkmf2Ti3RyfRmHUACZ7Fp7cj7YG6VBXklcVzFSnF6jgz5kVTA2G6yDH5b4BU4i2lAEepp6wJk9vQW74o5pNQIlmMncj2sqgbQZwrUZkG0EzGm7WBI3ke8cu9qirwNVQwtdXDlwaYhVi0kTJ58jb/fGKtSklOKUybC25sBMjrGElrvUcKVpqdIGlpN7GRH4pFiTccsOJw+ovOhBFxpa9pNi3c29OmG1QJ0MZPTTUII1cwb35zPPbCGdzGusUJiLT62PvGN/wCAbQXcqGsYWdMbGxMgzJseeJdHKMKoh7nYkDoZPytHffCSRSfcuZkGDoFKNpe1tgOp5fXG+caaSlgpIIJIFp2aLbCSfbE/LcNRyPELBmP3X8oPMbepmb3xnM5PwqbJrJU7Ekkj9D74WBpK8haqhV1E6R2Iv0seeE6dFqryW0k2BiIH+EEGw6neRyMgmVqFgtRxELAHfnHa2+KOUUJdyASpuf58r3+uDgG3wCzGTQOqKNPlnWB5rEHcnne5HM4lcRoOXA11WlibvawjbqLfnihWru1XyEBNJna/oYnphqigd0IP/l6oEc2Ag9gBI5zPbFxfkl4I/wDBp+LPfXHsdT4L9sZxO8N3uK0M6jBgJ8rCSRE35dbD5RGGhVEyLg8ufrG5/pie1KkWsXLQbhSfnC7XwOhV02aSOuklT3Fr+m469fdweZXgso4OxBwHM5YtMOy+Ui0c+fWffCz5pYkFpBA+FjEkDfTPz+WN14kOYJ7hW+tv69sFCNWpqq6XqOQYW/6gdt+5wLMcP1SPEeD8NxEfhuL9R8vV16iOOZH+Un+WFsrUIkOSVN1lG6CxMfLf1xI7J+ZybKLRTBMRyPIXjc2MXvF8ctmdZB10NRXVBiAYIgAGORNjuRbbH0MhSI80dNBI+q29sT62WRi6sDy+60HpuLHHPPp4PKwdGn1Eo8nOZbNVGW1MLUUget7mBFow3wyo76tdIIum3mB2jkBudo7Hrgw4fUSSljylGe3SYB+eB/xygCmVqABdJIVoMW80Re+3bHK9GcHdWdUdSMuGKfxQhgS8mYEA8xpJIAOzKSeV9oshmkpBdTMQCZUBYtE2BmSBaevKcdLks4j06inWp0QJRt5BiIJ/ZxPFZ9J1mqDf4qJi3MEWg7g2PYYzWnNK6ZUpq80R6OZKMvhtUliLMoiJPUdjcdDi7TzNXX5dKxfsI9eX9MZXKVGKtrMC4bwzHYfQf6sb5TKu5nxWg/eFL+nffB3yHJvUyVTMKHp0/wC+BMkMFlSCZAJ+MkfFvbDHDsm9Okqt5GYGYMxLHmG3Frf5hAmxeDZllcKG++YLAjWFBGkBUvG9sPVa9M6QxOvTvpb4pIc7bEwD6xjbplUw6uV6KTfFGjZ+sGVE0OAJZXNqi89NjDASd+k45/7Q/Y9qh8bKMQhBJWSWQkKIgAlhZjMzebjenSYMSqhtQvABB5wQYABW4jYzjap4hbVTdkqqCwCjytI52JIndbbdhg6jos/y6FKXfw/j+Ti0tfb6ZcfY5GhQrq6JdjBKqrf4mJDaolCGiOZ5GBi/SyUkrKudRbSxMBQAPD2+EESDe/IXOKmZypzFJawp6ajSlZUHMA32mP1584lLI0wxVkcgfF8UyYs09gD7744tPU3rOGsNe52UjGf4HUGti6hHg7mwkxFjuTv6dMbZnhLmmTKalYmSbkQ2lWEfCCyj0XltiYKw1sqp4tID4nDBhElRB5XJEx15iegypyThglMzp2ansZ3nY2kdb4t7kDQCB4ciSQBY9eYt3/LthyjmdVMNM2gzyN5n988RaGcVWhaYVOYS+pZ3i2wv6Bhzxihn1pVfNem8kXHUwYnt+eJcRLGCzSqAMq7m7EbbyfaxxlKviF3ZYglVHPyyCd+diMSqvEKdO4cksJJJXY2AEmx7fTDuUqs5ACNpSGNx5jO5uOQgYKG1Rniz+GRJkBp2iwkgT1icM1Xi5Bvv+/XE/PjUFDo0MSbEbQQIv6/vd/OS6ghWuQJBUb9p98U+ESgtWorKpBEHb8sJ0R/eEm+kdP30HzxNzXB2Dpq8y9yOU8w3XFXKsfMCCCTIMrtYfi5Ee2JrwWL0s8obQT5iwgDbcRt+74LxolkA6uLi4AvPT/DvhHPtqqJVKjUAoMRcg6ibdpwfP5kVFYBGkjSLx15/PBWSqwZSFMXYAgjoe3fzCT/mw2za2VisKBEna8e9o6Hc45ynTcFrEeYzB5MokfO9uYtg7ZWqfIDVAOy6z+QBtOHQNFXNZ5A+lFOozMLztuettowbJa4Z0K3ggsDFt++23fCGVy1SRKwpkGW8xH579d8NZ0OBpClQepmPlMe+D2FSM/xua/4tH5H9cYwt/Br2/wBRx7FYHR1bUjM6r9gI+t/rgVWlMgi5uV5Hup6jr/Q4OXPT5Yw7KbG3rb6/PHtWeMie+WX72sifwbc72Mx1H9cebLg3ptymNj64oANyYEd/1H6YBWHYLeexJ/xC4Pf88OyrsSpVmQzHqNv9jt+5xQpZpNja3PaP09YwGqs/FYxufyYD89t/Qi8OJnl7/wAjHrHy2w+QHjVX7rD88aUjLNIkW2uDhZZYSPN7z/1CPrhWk5DN7bkXt1IvhUBVNJG2C/IYUp5Q6vOqDmsCRbrPMyNsLtvsAe1v69NrYxQzZVwNTRzBM8u/t+9yhoo+GvNPlcfIfpjPhpF0t/lH5b/TGadYHYj8j8j742NUczHuP1/cYQhGplQGlGCk7g2kdww83uMb0Fqi2lQBIWw2P+WALz9MOzI2JHt+uNBSYfDAHQ3HyG3scRKEZco0jqziqTI9TgAYRLIZs03EkMYEkG49uXTBW4Y/w+O2m+o6VEbfPbn/ACxQcMwKkSDY6THznn6HG9DQoCCVjebegnb67CMVtSWCZTb5NKHDlVJ3MySQO+8dAQN+WNamRF3DMOZHMRuRAkt22PeTNIRif/CNM+K25nbnt2sI3BMRiLoyuwL8TeiC4UkkqNIi8mNiRJiCYuACeWCZqtSiTRY6t9NZiQSdh232gYkcVyVSkQwqOVEkbGDY7x222jrGE8xnKp16vO0elrxt6bY8nrdCMtTdVfBtX8a5o9Lp5JQpZHuL8D8RPFou60oJdGPmDCbTexnvsO2IuY4NUQHTWeSeQj9T1xY+zPEKi0iSskWdTt+xf92xRz/B6eaUsqCnURjdWN0NzYWnVI+fXHHGc9HE8q8P4+fyb88fQhfZqo7/AHCEpeU1GEEuTKxewC6rf5dsGzvDk8yBRpEOlttwQOgkTH+IYjlaiVNCqzAkSJY8mUg3227iR1xUIVRScpo1CGMNCkxAg/DePS++46nyS+bA8MqAN4L6dtQ22mDtcicMLniD+FAd9pA7dPXriBm+GOKzVA2pifKNtI5Tcx62m/XGcjnW8VadRSwi5jaLwIi/r/PD23lFF56fiBdwXJ07jSomLCOdzPUjE48K0gi1SGIIurdbAtBicBp/aVDV06CFQadQMX2kdZM+w5yMU6NN/IQAykzrG23OY/fTDyuRJCeVpooEap/ykmfrB2v2GNhlEBXXT0g9w1z+K/P+Zw7ml1xpYSN4vPqOX77YDWptpgx5rbX+ovhWOgNSkVD+GqaBJsSGkDpHWLzj2dzb2KoDJuPhi3X1wWhXqCCyalB+JRe+0gESCOeMVqwkhEkaZgmIkxafc+xwh8Bmd9OyshBAl+VhYgH6zgVGo1amqwEP3tLbxF5gQTvH7CHC8xUctSK7m3mFr8rdMGzfDXpvq1QDYm9iLi23aJ7Yddgx3KlDJrqUB21AsCNZtveCZmBNuuJq8GIcl6pJnlVIkcsHpCo5NMFQ/wAQbTcEgkCRtt9O2EaWQZT5mZjzmSSexm/1wZEip/Zndv8A3jjOFJH4H+aYxgp+R0dmcbBsZxkY9tHigXpzPI9emB0aDLM1Gb1A/Tn/ACwyWx6cMditTLnkR2HT0PL027YVzBIsyysRvcDnfYjsJ9Bh9swvf5E/yxvSqA7ct/2cIe7yT8tRXYKYmbWEnmSST8sYRF1tJUG1iSeX+LDtYIx2JPVQZ+a4CgCsxllFuQvbfzCcBSo2VI2ZY9SPyb+WEmQM5JIsIG155/4hcCRfttig7Kfi1RHMED3gRgoAIEexHL0w7FaRJ0EbEFT0uOXqOnfBgeUH0Av8hMf6cOKSSYgNzB2Pf+vse2jLyt/lWW+hgD3GGKxFazK1tu5/Ub/pywc1yw8zCOwIHv1+YwZ6Ei4aO4Uj/wCNx7RjQZWbj2hrf9OAAQaLLaOkD/pH5E4Nlcwy/GJncjf36gfMc8L12VSA0AT+Lc9gVgxI/YwyBzv63/Z+YI2wgYyoVpKmD2t8x+oxpVDSJ1C99MQfncD298KeOVfb6dfSMMDOgi6x09fe31xDTJF6nEqJBRmPoVIPaLX7EfriHmcwlKpBM02+ElTbnp2+mOo1ioBG/KfkfUcpGA18uag+ImAfKYE+tuVvr1xlqaamqZppz2PBBp5umA0PAbUIg7kEjcdNZnkJxfymeVXBYjUFICICxYwCwsIiSLnoOhmfw2jSos7NT/vNBEahYsIkWk2AAvtIwHLPXSrqKo2okhVGmFIBKrJiA1uuxOOKXSbvTLjudsdeCi2uRurlKdcg0QaVdYPhvInn5dUTzHS3vhHP02ZGhWQr8QInn0IiNuWG+I8ShCXVwwYAeFqczvHkUkEMI23j0weoGzY103VKoUhqVQQNewIIvB2I6HkRfi1tN9LLLuHnlp+78Pz2NdGf8q4yc++VYt5Knh840AiLfCOURp9zNzJl5jIVQWPi3A30DmSBF+xxWzDZlH0PTAh+nV9IjzXBS/rHTCVevXJkUV1b3nTMmfNP4YPrPfG0ZbsporNitLg7hdJOoxOwEb/OxHy74SzAqU6TU1YgsIiTfptyx0GWrVNTGoqqhJvqvyKA3O41H2xmrRBlpkmwEg72AHzxW52NM4vhtGupnU0rJBDbk7k/P6nFDPcZclBWghTyFzEHr/hAtyJxbCoEKqw1Tp+W5+Zj2wCnkBqkjsJ6wTit+Sj3AuLpTpMyamOrUwVYuQAe33Se3SMXXbxUDqNLgEQwg77EDruPUHHE8Ryb6/IxRVJJg3NjJn0n8+WOi4RxvxISoqqx2K8gO0xiJLuhNE7PU64ZWkIxuAy/nc32w+GrVUgvTIYR5Qd+W5IEG+3LFHNZYNUkuLgADSDI3MagQfQdPWUvAi9SoFgTaFBMGY5QArGehPTBaBsFV4hpApATU1f3jdTewH5X698M1aLaVYz07/ny9sZo5coVYQ0nmRtB6H88FzXE6QAkmBcyD0nlvadvTCeXgK8A5P4//sH649gGmn/i+X/8YxisBtZ3bLjXTjbVGMa8e0eKDqOYMCTFvXC+piIMz2Q/Qkx74cx4DAAm+X1EHQoIiCTcRtYb/PBaiFUa5mCSee2+DnCq5jWSulxYySIHSJwD5GNNoG2FGyaux1KGiN+4GGaTmO4sfX9398YonzN7flhDGCLWwB1i678x1/r3wYY2K4YkA8rAWkd/3bG6hVHID5YwcuJm/sSPyOMimo2AB64QGRVUmxBPY4BWRSbC/Mi35c8EqCfLEz+5xoKBXqR8yP1wwNRQ/DaOtx9f5Y28JiZsPTVf5MMbiqv4h88EpnAAApIuCRe25BBgwTuLbHAnpSJmQN9wfcG59z7HDb0RuLHqP59ffC7VwGWSNTDSVBEkzynvPzxJIkSUaR1+v6kfrbk2zLUEbNHse3vcfPHq1OYUgTFpA1fRhOEq1LSNS+494O97G0cvfC5AcfLqV1clSApAi0x+kYGcpSYnwUXULFrgD3G52t6e3qiF01KRIU6gRIa1p6bcuY7Yo5ZwVsIjcdD++fPEMLokVeHGmL/3ik6jq5GADB+5MD4YHY2xplstR0t/dr8X3zt+HeR1uNyMdASMRuI5OLqAex2I30t2/QdADhraO9Y5OjR6iUcMKnFHXQCwqozQZUWBkge3fpjwymWLazl1ZgbamLARzAIi222JoWmClOkAn3iDYLJAAN/iMEADePfBc1nQikGTAGmIub+/LpjxX0kE+Gr8Nr7HorUbSr9yU/7QqTYjTyXQIj2vhDMVcs7aXWlQrCCrwAJnZukmP3vyvGc7mXC6GFNJIgTqbpLT0iwwnlhmELaXUndtSyNhe574r+nppXH0vyv3PzLTfc6rO8IqIoqqKBQEToltzcyu3Ll3xMOTqhV/vkJudWjn0jVynGnB+LV6cMCkH4gqjS4vy/fPFvM5elnE/uR4ddPMEkAP1XYxIJG1u98C1J6TrVyv9y7fFf8AY2k+Dkq+VqsjEN5WNjpF/rsRjdMqtIoWYHubXxYbLVWCpFMA92tab26SMT+N5OqVVQKfmNoJ2FpEi3MemOq7IUguV4kCSLFBEb/Pr364NU4cKzhybJAAIsQJN77yQOliOeJ+S4dUQADTraYAnYC5PQAxfBv/AMikFgppFtJJPtt2PP8APBxwHLPcaowUppbUYt7z/PHOVsmDVNNQWiWaCfLYDrvGOgq8fpMysQyEGNgbQdri3tilQZGugQyPiBi9zFhIMknlud8EW48lWct/Zp6H649jq/7NTr+WPYreLc/B1EYyMe8el+L5A/pjcMm4cEeuPYPGMYwWwQsn4hgLMCYDC25P5Dvz+WHYj04zj3hkffU+o/QjHjTn74HoL/UnCGD2f1W/sRH5nHqKjW5EjbmTy7nBkpKP1wJG8z9o29MAwgEYIGwI1CdgcY83Q4BBiZwF35c/y9caNVbYKfWNv648uqPhOAdBlMe+Jf2szj08nXqU2KulMspEWIFtxGHvP+E4ncWy4zCPl2Yr4gKnTGojmBqBH0w48jXJ7MOy5zL0xUco9OszKSDJQ0gvKfvtgv8AaIJAWi4cu6D4N0GozD3BggfyscePDGNalWLVNVNWXZYIfTqJ8sydK7EbY1/srSQ3i1pDs4tT+JwQf/T6E4rDHgIePoMumYNOp4b0vF+4CqwCJl41EGQoJNjjbimdWmwLUajSs6kKj7yreXUzLr7emFG+zKGjSpGpVAp0Go2KSUYBYJKWIAF1gmLzg2Y4RVqeJqrNBCrTgJYKFaWlNzVDExEgKOWJ9Nk+kYq8QRHWmabDW4WfLGoieb6miwLAGCd7GMZxgs62VRtqYgDVsCSfxLAnqowB+C6qnitUqBy1N2ClNOtABbUhbSQPhmLkgAmcUcyJ3FjY9wf6xiXRLrsQc5Vik0RBWVIMg+/Q259Dhrh/Egy0NCPqqITfRELEk+bnIIIn25MZ6l4lJgR5gsNG5gWYd+fzHpJy/Cnp+EUqORTgANpjSxXXdUBuoMMP1Cip8lJrbRtw/NrWY+HmKzag1RQrU4IkEgDUSs6hAfTboQcAyucFUU9FTNNroNWADUidIAhSFazkskDqbkQYoZPhjUvKtSsEVdKL5IpjlEJqdQLDUWAja1s8J4UaZpQXmhS8EKdEFDpgmEBPwLBkfCe8lQHaIgzDKj1KtOq4o6tUshtTbzhfNEiJuRIAjBauaSq5ENT0rI1xDBmPnBDEdRBhgdwMO8W4PVGWrogeo1QVDB03ZwQY0hQPiO+JGXylZapqlPEY/drNEGCfukEGTsOQ5zjl6rTjt3pZOvp59rH8zWpyJKkKJvtf06YX/jaJ5NOkyAp79B3xvnkzLU2NTJ5cruf72rztyaeeNGzFamQpymX1H8L1Tbv5t+2PL3Ov8X9V+TrSEyKOr4CbmT4Z5+18dP8AZVKXiIyoBOoA6YvpMjbeL4g5pah0s2ToSDaXrW528/PFXh3HVyoLVaagsAFp0S7Mx3kmo+gAdTe56X5+rc5aTjGLt47fkpc8ns3RLbMVPibqBsX0mZBnysf6YHS4KzuSpqlVBW7evM7nn74ZrcTNQzUy60VYzIYu1iIkKANUxa94x0fDmUoAkwNwd579zvjj6/8A+jq9NoqShm+/C+aHpaak6s4ksEqMKlOvqEwQGJiLLI5Rz2ljidmcr4gIDVAs31EiTaCB+9sdF9puKr/FU6CMS4QmoEiRJGiZBA++0enaYrZKqXYO7km0TAabAxHMT7g47+j6iWvox1JKm1x+/VBKG1uidmuDLTosdJliBudoP8sIKj09DoSpuI7i1+vO2LGY4XmNKBw0WkamsTPTtb9zhZOH1QTpQyL+bvE7/ljrslMJ/auY/wAP+nHsLeDmv+H+/nj2Hj2Hk+ktR7YXemq81E8iY+XTDhxpWyyN8SqxG0jHsni2aQ34V9Z/pjKUQB19cFxqRhAaBMb+GMZxlTgAwbYDSTUzQI2/LBmwply2t4adpFgBbmf3vhDXA45KCTj1PMk9hjBSd7n6fLHtGGAwlcjGDWOAk4zOAVG4qnrONfFvMCesYG7AYFrwDHfHm2FqDSdXy7D+u/ywHxdXlHuenX3wwo6YOwmGnHPfaClomspYDxaTPVV5amFZAVVLDQQsMs/fYwdj0EYTqcNpsxLLMsGgsxXUIhtBOmQQDMTbExdMIumATiztUKpTJQVDTJhrRYtOnTAa0Ttftif/AOIakOr0qesOoC6jBps2jxD5ZjX5Y64sf2VT8Q1AsOTJIYgEgQGKg6S0AXImw6Y0PB6MQVPK/iPNm1AatWqNR1RO98VcfA7j4JvGM1UpuVCqRCDVJ1APrHS4GiYPXrhbN8XZTUUKjFalNBBN/E0eY/h+MeXmQYIIJxZznCaTIR5x5i8io4OrqTqk+mw5YX/sKmQwOslyHYmo/mI+GYYfDAiNtK9BhJxBSiEGZK26fMek/kd+nXAz17GCNhy7j07XI5SMHenG/wD8j+T7/O+FczlByB9DuO4jcek+/JYIKNLPBux6H+XUdxhbidPWpgXi3ftiM6OQwknmLxeDzFxMgn2POcFyqMVAeq5IAkqR9bT79uWCi0u4J8xUfSC5BABiFIBHO4v8t5PSJgrHXpbMMahO2gbwTNxGwPP5YsVuF/eFQkXPm7+g+n6DClHKOyiSzAbNaT3NgBfvjin0sr9PB2w6iKWQn8YSAreaDbtY/wBSMIcVopWqKGU6E/6iO373w1TyrByFYAgXkGegIgkYAraHKvYx6gzt+zjCehOGWjaGtGTpFQZgJTBtKspE84IJt7Ae+MVwtdfEDkCDDI7Lb1VhbEvJhmu28FVAO0i5kc5+Q9Rg2c4OgW2pTsAHPLSL+0dJ74ylFVTKTyTuHVhTcrTpeUmS0HUx5mT+eLueriooUVFBgEGJiDaVI5Hny3xAOVNMhqZaZO7MRBtttt8sOUqS1ANLKrEXUzb639MD8oaKFeusQWcHVdQ5jzTdeRBvB7xEnGKTMFZvvtqIB5mIA9owtmuGyo1X0kQSevKRsDYfLphyPKoCliLKPhmIEWm4tOw57RhLwDXdCkVvwr/rP6Y9h7+Gr/8ADo/M49ig3l0tjOrGPDxvGPbPHMacbEdcZXA6zRhDRtONalQdCfTGaVKfi+QxvUFsAzWmmre3YYEhhmgWt+WCg4BR+JpM3H5DACGKaE3xgtgusxGAuuAR6cY1YyFxjw8AzBGAZlGsBEwTewO1pF8OeHGB1EBsb4AsHlQwHmCgzbTtHvhnAVy6/wC5P642FIj4T7G/13GATCg4zharnNHxD5X/ADjB6byJxDJNXYkwImNzy/Xnj0Mtz5hztcekb+m+PVZsRvIHsSB/XB4wCYCsw0EyIjfA6VSQvlIMSJ59dj9D/LB6lFRJ0iYN4v8APGhXyKeagEfL+Yke+EI3DAjscKPTuBt+Hseg7Ecuxw2B02N8CzAt7r+YwAibmKXOIjfsf05zymYIJwA0j3tzHL6/zA7nFZh5weoj5bfmcLVSqGDPYra3TcbGbemLjk0QpSePXeRsf19/9WCVM8AVBEljsDf1v/InAs066S17HewM8tt/zGJ+QRtTM8E3vHSJkRB37eoxdeSis4U2j0kEH2n+WJdDKVwullptv8TQd5sQu0k4sIDB5xuDcexN/Y4X/gw6nSY1EkapJBPQz9MS0FkgjMKw+6FkAbkg8pt05T/LAMyCx8QGrqJVdKyAN7mAYi8n0xfTJU5COgLRvJvAiSORxrnMglNdVKmmqQPMTEbm17wLeuOefTQbs3j1DSoiHKEaiGcAlgGgsFvy1WsBHLnGFqVOmkg1NRBsT5ZkeWCTFoN5xTiskgeGAOhYSRM7Ht9e1/VMvV1EaaDTBOtSZMLqO3Q2xnLpovhmi6lrlG+VqBo1kVGGnY2I7ctpvv8APGc9XAYaGYFYaTG0gEE8oC8hcSDtie2XrhwoNNZvCzFoNgRbc7YMMk41eIwZtIqG1gQLhZvp5gdScZx6aSfkv+wu4X+2af42/wBBx7Hr/i+n9cexH9eXj/kf82n5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3" name="AutoShape 9" descr="data:image/jpeg;base64,/9j/4AAQSkZJRgABAQAAAQABAAD/2wCEAAkGBhQSERUUExQWFRUWGRcYGBgYGBcbHBgbFx0aGhgYHRsYHSYgHBokIBoaHy8gJCcpLC0sFh8xNTAqNSYrLCkBCQoKDgwOGg8PGikkHyQsLCwsLCwqLCksKSwsLCwpLCwsLCwsKSwsLCkpLCwsKSwpLCwpKSwsLCwsLCkpLCwsLP/AABEIALQA8AMBIgACEQEDEQH/xAAbAAACAwEBAQAAAAAAAAAAAAADBAIFBgABB//EAD0QAAIBAgQEBAQEBQQCAQUAAAECEQMhAAQSMQUiQVETYXGBBjKRoUKxwfAUI1LR4RUzYvEHcqIWY4KSsv/EABkBAAMBAQEAAAAAAAAAAAAAAAECAwAEBf/EACYRAAICAgICAgICAwAAAAAAAAABAhEDMRIhE0FRYQQyQrEicYH/2gAMAwEAAhEDEQA/APtprj9g44Vx3x8MyfxFmaX+3WqKO2rUPo84s0+O83uak2/pH6Ys8RHyH2HxR3GOFYdxj5TR/wDI1aR4iq3/AK8p/UYvMp8eU6hAGlDazhvsQdOFcKD5DdeIO4x6Gxl/9Zqf0qfr+uOX4jA+ZdPSZj88IqehuRqZxFaoOxB98ZatxtiN1jrLR7TtgRzqgXJWeoBt/wDkkj74ZRT9ivIbCcdOMlTeRK1mP/IP+k4HUq1pguxHfUY/xiiw37B5fo2M481iYm+M22d0jmcwN7nCr8Zpk/Mb9YaB6nC+Jh8iNVUzaLuwGFa3FgNhP2xSrVB2MjuOuA5jNqoliB26k+2MoAeRlx/rZkcv0P5ThunxamesHsbfnjK0eJox30n/AJW+nTHV84pH+5B8p/Zw3jt0L5GjZCuMc2YAx89/1pl5dZI/pvf2W+G6HElSILqp3WDA+u3tjSxVtjLI36NhV4oi7kz2gk/QYrqnxCS0U6Zju8j6AXxRVOITIprJPeAB6AmThNqtS864P0+3TBjjTFeSRrE44R8yj2MYXb4r/wDt/wDy/wAYpsvxJdMPMjyN/r1x4oQqdJM73tA97R74dY4r9kL5Jei3X4rPWmP/ANv8YZy3xTTI5wVPpI+oxn8tlg0w4kdIMfX+2B1csynYn0v+WG8eJ9G5zXZpanxOk8qOwG5FvscMU+OoRJVh6gf3xlqdCqNgV9wPqJw5l1YfMR7Db3xOUILQVkkXp40J+Ux6ifpgjcYp+c9oxma/EkSZaY7CY9SLYQ/18uYRR5lj+QXCcFsbmzW/67/w+/8AjB8txhG35fWI+uMpS4haZU9+kf49cVvEfidUtThj1jYe5/T64CUZdI3ORT1uG0jvTv10sRPsN8BfhVMj5mBG4DDp6r+WGZETub9fWOn2GB6TsRO0kzad7CLx+m+OFZJL2NSFP9Ip7eI/0XpaZjr+mCf6MkSrP5SVvI6QgPf6YaVJOmW6wIsepk3IjYnpq3mMNZWmYiP/AOiAOkkk7+psMGWea9g4oTo1sxTGmmdaibOSR6g9L9PLDCfErJbMU4G0pB+qtIP1HpgzMo26b3+36fn2wpVoBgVmxvA/f3/thY5r2Gi3ymdp1hCBGAvEwfpY/wBowy2VC/KCh/4uQfabHfqO+MPmuCsvNSOojpcH2P7OA0fiCqrQajFl3Dbj11XHv2x0RXLuLFuto2lKjzHXz26qEP1Wzev2x1SheFaV6Anb7wcZzKfFbBpYAzuIjy6WP0xd5XidOqogDVF4gGOvLsev1xZTnBgqMiVWRY/ef1wPXhmmSBymPIiVPqD+YxP+B1ibKeoAJH+Pyx0Rzr2I8YumZK7E+mPaVNn+UDzJ2H164ZpcLi7kEdAJv6z0wHiFW2iwTaBuf35XPlgSzR/iFQ+Q6ZiiimW1e4M+QGKXiPGwximgSOu5Pqdh7fU9EM3XElVNv0/KMKH99zia3dmZaUONMu4B9Lflvg3/ANQqB8pntb88UBcef3xIv2wfHF7NzaNTl8xTqgnbTvuD7xb7YL/BgjUjkDoQxK/Y2+2Mxl87oYTB6GfucWdBNLBqdQAHqNj5YlJSg9jKVj9LLVVO5n1kH74knFSh0VRKgydMKT/fDNLM3gi/fafbbHhrAmCBq6SPvfGjmvY3FFjQz6MOQiOwEfng1dikSy36TJHW/wBe+KxnsWYgKNyY9hGx6WGFl4kj3VlkSA0SR5gG2F5IbRaV+JCmDqPsCJPt0xVVviOoxhVA7D5j/n6YXXKIblix9gCfPqfrgyzsAAB2kflhnlgtKxabFaorVPm23uQv2wF8k4HT6ziwNKTJ9gfz/LBEoeoHnhX+S0gcDOViwsxMDpfANQ7Y0uZyIa0/b92xUvwRxsQR5bj2xTH+RF7Yrgw3gSxELaJj8MyN+s7wJJg4Ia4FmljBNhK7wAQnXpBv12GFX4mvyCWK9YUepM/LMbn7YHW4yyQJDPad7WgmPc/XbHm8ZMo2izSk2kmpyEliAIn8V9I5ZHoROJ1c5A7/ANWtjtPnpO0i31G2KejnQ4AYTMfMdrz1vEg9eo9MOGvckmTfr39we/LvhHF+w2TLnuoA2CiLRP1uT+zjw1lWC1tjJAkn0/sAL4XzZ1iReO1ux2ItvfbfywrUpF1LPygC7NIA+u+3SemGUUwNjDcSZxFMepPXtva/t5YloNWBWWmwFhIhp6Qwg9TaYxU1OIrTP8vYfit9/p64KnERUSpqs8WM+sqO7HlHkAcWWNrQqZLMZDKAwHqrb+pSPSGUn2nAadFQf5de9o1Iy/dZ/LCLEdL/AL/e2Bl9P9h/mMdEeXyLaNTQ4xUpwK6wp2qASPWVsfscaPKVVgEXDXBGxHXyH788fPshxdktdkNiGMqfv+4xYU3G9A6S1jTJlTI/CTsbbHyvhJJ6YykbfMNYEm5kATf6G/vjM8Y4zcpT8wzDfzAPTzI9BhKrxipo8P5I+YHUW+rGQMIX/f7288UxwrYJT6pHob6YG1Qnvjnedtvf7YgWt77A/njpRImoxFnE23wNpPp7jE0WP74wCesdcWPDc94ZAJ5TvAva8ieuKo/liSvHfCupKmOjX/xSuAy/Kd46QL/3jEKnFUQczbEwsX9u313nGdo8RZD/AC2IPW/X7z62xDMTMs2pjdmv9PzviKw0+xnJhM/xFqzS2w2XoJ/XzwsLf944jAzvf9/XHQkl0ibY7k80VYXaOsfs40H8QBGnmJ2Cx9zjO8N4a1VoFh13/f798anLZRKQhPmtzHYd/L92xx/kSin9lcdhGfSBaW2AAJMwSPP28scaVQDcd7CNidjEk+XmMHpEoSUcCYGqIJ0k7DpvMD+kScBIndmY2B3I7kfff+2OPki9I5mF5g9IBB73AGPDV7RPpHsL73+2ANFgR5Hp7Abg9cS0L5eUj7W3EdMLSBRkhVR2AUpcwSxIUTYfMsMdun5zgvEMgQRAaBvcXNzeRfz9PLFASQTMb/Sbd7/TB8vxNxYMRF+/zW97E+WO1xe0Qtey+yeVK9CCfxHlBkkAQb7eovbvhgVQm8EnYekm20nqTfFZR+J4t4a+0iT1N5vtbYYLmONhkMRM7ROk+pBJPmIFziDjNvtDWg9biWlrfMPPtOnY2k3n0xXZvibuLm1+nU72/Xy64r5Mkmb+n2j936YiBMybffv197THrjojiSJuRNnk+fbqf8dMTqNpEAeu2/X6/riC1b39fTzH12x5PX8ux2/z/jFAEw1vLtbt+zjwDqd/e3b9+WBeLJm3nHbpiXS9vfb/ADtbBASpoOg8uv6xAwWi0XU3/P64EzdO3W3ljmXf+xFo+2AEtqOaDACp02abjyJ6j64iVMTBZTYMASvoY2by6dovhNLdp9/znDGWzDIdSMVncbqelwbERga0Nd7PWBN51Dy39OxwNxYSYE2BET5e0YfOYpNPiUlDXOulydI2+Vh5WwGrQW4WoD/7gpM9iuqcOsnyBxFJHY/X9/bE9QmD9AZ/f6YKMmxad/QpBm3rb1xAUgsA73i0XHke3WMNyTBR0Xj7fvtjjJ9B5481gd/pi14Hw0uwc/IL7TPaBN998TlPirGirEBlCDBUi3bv5dvytjx1I3G33/ftjX1QpbTcMsTqHobdpBm+AVeCq7EuCzGRPMqqL2gbkmSfUDEF+Uv5FJY/gypS28H1wehw5nuFt3YgAevscaMfCydyw9VuTsD7xbyxPNUiIQKb3JiQB5Rgy/KT/UVY/k7h9FaagC5O/Q/lyr5T69sNOYEkEddr36QB/bC9ABABOvc7Rv0Enp39dsReqSSWO5id+m3mccTuTsskEZZgXY9AAST5C8kgfnjnty6WVh0YENa/vH9vLFjwV0BLsLgCALkTYna3r7Yb4nVpVEYLIqASG03hbkddxP0wjnToYylTMgHmOlj+Iry+e23S/wCmCVqom+5+3Tfa8xhD4gpSgIdvdBtBk2ixO3S+M4H87dIvH9r47YY1NWJyorEG5ufqdu3TfHJTBJOphEkKBInsTIt3wNq46hd+pIP0nc4LSdXZQVkgTJFoUkHr36+WOrs5zldiRuSfwgAk9tgSPbtj1K7efpB+kxixy4Ki5ieouPMSOs++2InNAsZqH/5CeneP+8JyNQoagaz23vsRHX/vHvgmL3FrzYb3g3GHSqvykT0ggEdetiDsemILwlo5G8NyY0NBBi9mFwPXBUg8RMEEXkeRsfvtj1Ce1p3nt3I9hhrMcM0IjMFZiHNT/gqMAhBMgqd9gRF8LjKjoxmSdhsYNhbVcmwG2HTTBxZzVhtNx537SRtjw1B5AD9nfrtiy4h8PtRp6lrUqpkBgsjSSJ+ZjDEWB9RirB0wG0Kduhib2K7k2743RmmthwRHfYyP8zFox2mSJ9f7b3xGlpN+Uz1Fh57YMpuYETvbte/fbC2aiYT1IFrWH6W+uJBz0C+e/Tff93xAQLkz594In89sTVzPWP8APcd/74AT1KwFvqP377HEiw2H0n6wTgbCdzt1/dvbzxBhp3ke+8774KCOZfNhTJQNuTcg+UQbDy2xe5PNU2pa67BqevRoMAq4GpSCpmNjMAdMZNq25XcdARM9o64PkkLugqqwptfxALx0Iv8AY4EsdmTro2K1MvdgUJQBV1gmzBoUEEzcGSR6YFnOLrSQmmQSpIgBdIK6YlTuDPTv54qP9LoqCVaqBcFi4v2GmLfXCVTMUoJRzIExabnYWvImfMjucc6wxvbZRugw4tU1kvUchmJaIBJJmxaY23+2LtPimmQi/wAwQGDSwneYYDcXsQZEnfpmaOVJplucEG5YaVgi25BZpnabbxvgVPLsbKqknbY9DeJjb8Rti08UJbE5NG8ynEzVEho7CwL9haSNpsek3wjX4uNgCSBqboqgTBJMwDbp0MYqOF5Ehv56lKcEiwuNtYg3Glm9enbA+H8W8BizDxBUUqVIHNsabN00C07fMRiCwJMpbpNhc/xGoaIYOjAn8DXXUWKqRANghuBB074qqNeod6h3n0j/AJdMLKtrfaT6T++uJ06THn06qU6dSiVkgkgt+GACe/0OOhRSVInbZpPhni9OllsyWLctNWWSVU6WgqBYq3MDY3g40ec4umXqt/DsGpBB4jN/MZWJcKLmWJ1LtP2wp8ZfDC0fDqUEFINVNB0ExUDHl+awlQwja43xj+KVGqBmdj4pbmXUCpFNqgW0alYamG8fXE3ig3bK3SNPw+rRqPTTNFgj8iifD0sNJGs2KL0Ijdk2viQ+GMmwqmi0AhoJqFPCKQN760nVZlnt5Y+nwtimsMWWSBLDSrctidgxlRFjLLa2NN8Gce8KaUaBUVy0nUGKJKab21HX5z12ALXBdGXezErlVmyieoLTHa0x+Zti34egOpCqaTdU02BW+x3MYr6IJPp6f9+/ng9OzgxfvP1MYVtsmkPHL0rAi9wIEbXJgCP84hXyYJVFYyzhQHIHzSQZtb12wak4ahXDtz0tDyJAKixX0PLNtpvgdX4TrvQ8Q0ahc09Zkm4ImRAIPLp3I3I6Y0Yj1y0hWnQ5VYlACAw51Ab8UG8yJvhps1RckVGhRIlUZyYFzC3ZZ26nScAyOTpeLTp05pI76DUqFQ3hto5iGNnBLCJ2ZYFr3eZ4BTy1WoTVQllK0wpeCwiQG0KjAcxJJkG3bD8VuxUn6FaYcUkD1FSqS2pwyujKokEaGkltpiBHMReKmnwqk7FNVSlmA6gK8IpUggkkx4RETJNwRY4tsn8SpQrBstQVoPP4upy5GqyKoOlRrIEdGMzNjcfBqtUzEGoiEKQNaimeWxkAuNpaIBkbXw1JaDsqc7lg9QDVl6RIT5JCX5RIANyNyRMb3BwiKbJUCCKrmNISmW1jfbSGg2AkdDOLNW1Uytb+TGiovKg1D8QLPzNMrA1RBJtg1Zl8N9FZHNQ+Ef5dYlhJJVHPzqSEJUwbJa8Y1i8b7KqvkKpqCi1ImsYBRaYp6CQIU7LMGd+ovgxcU4R8sJJUx/M1GRaBrspnV6jDTZqpUsWSmUnUA7aHKqJIp0gwZiFYM43JuRE49y+RpAo9fUA1lJZjEhm0FVWeliL7dzg8vQVFu6FsiKVzUNWxgCmV7TeQSItJGwJwDMOpANIki86ivsAV9pPfti0zlPLGmqUEpiow56ju1MIwKrYhtLMSZup/3AItanq0fDLaDrQRLKsADY2NyZO8AfXGQGqPaVRrTym/Ym3bp3wcUamjWLiYudN94j3HlfCWW4ojW32t3v5YfqVS1jq2tc2m5jyMCxOM3WxdghUYrzADoIgewP3wTPwpBBeqIU+Y5VJPKY09PUHAalJWaTcWJCtAHYAbADbFtwvgdWpL0KKsqgQi1VNQDYaUcgnSQb9ek4NhSsrfEHq27XETPYwJ857YFU4gSNKkjVIA2udhtbcHDFbh5uACrp86VCFtuTDwQYj2BjF5xZaFCtTIydNSELRULHVbSgaTyxEWPc3thevZuLMz/HlBzEMxIFiY7TBi8zieVL1HUBC7NyhVBOrUCAO4mxvbEmzZUswECNErTAWfxBSe8E279MGytImqWDmnMgabNzrfUwgXB2HfBtLsUez+aamEFKorppUHSGbSwXSwaV0KAwAAB/CcU7hdxf6WPcXAjYx9sWearqKRpgl94AjfcDymNh2OKWu15ZZMbG8bzbaL/uMLF8h5ysmxCwTJgiO0na3Q+uGGzfiB/wALMEUkR8q2JK2BJgXN59bo6gJOw9ZJP6dccm1o07EAj2Am5P8AbDCJhv4t3jxH8TTpUKxLBYBgQxgAcxjEVq6jEBrGPIWmxO9/3GPULAS0EMJWSLhtiOx6X7HvgbVVAuI6iLHtvG+/188axjR8O/8AINWhFLwB4fhJRakysQfD1gtGxYs5LWg27ThLhXHqtBw6co0hGgkagYkd5BEjsR54UKN4Zdlcod2Nlm8DluD0vbC4cX8/UEeo/c4w3JoOBYxcTBiSfS/p7Tj1D1g2nqB7bn7DrjgDG/SO0T2F+t8ctM7avcx/3H5zjlAWnBa9MVB4klXHhPpk6VflDXEWmZPbBaXAs7RdpqVaYYDVBLMySQtywUTA5ZjlN8KcE4o1CpyuYm9pVvJgZtHT3xrWyOZbMVRSOnxCCjXgKWBOkatMMJ3E2MRfFYMvjipbMweDfyGdPG0E6SaiJTIPYySvpAiNyMS4Nwtald6dVMwKRQinUGpwGaDqsYN9oIEkEyMW+Y4GVpVHqLVD0pDKIaQTq1LULHxBBFwFtcxBwjk8n4GWNYrUB8QVFL1qJJVgDR1UidIIJW+m5INhADpd9mlCKapiS5BaXhK9KnWY8uualPW9Q8ikqY3UxNoVo3kXNRDRoHxG8BnJlUCEay3JzF9dWAvYrpIuDfDeVytF2KVHFNFWmfE08zPEqGVp0aS3zKJmIJBMi/0Gki1M01VamkltZojT/wC1WmVmTAA0iJEdcaxp4+P66MzkcnXNQDL0fEqRK6BqGlgFnmkBd4Pl1tieaylZn8F1rCojqy02bTeILA2AMIIaeh3xd8V47QdaNDKLUpnVonlDEVSvKFuszMKYAi0YSyfxIuXrQitWgstRKsDVIAqDTp5DyggdCTYzgdfJGo3voFS4KOSkhL5t/mQmm1NRBIClZLsABLTG8jDLpToMHZixYzSpl9VIEEagyinqZQGA0AyZidiFaWaatVoujU0ZSdXhppYhTLGZBYRyiTbS20zgXFTVqMEMvpUsApuiSZAF5KxFzJiTjerDySXRYcRz1NA6UayeE+oQaemmjTyjYvo3AJuDv3Cudpq9RERVYMtNjKqHfXpibWI1aQb2IN8LJmn8EVXpGpoMLUIIMyAFf8T7xecO1cwjUleurO7yyMCQwieVzYuYI2iBftjbNsLX4PlToqKSgYk1VZER6RNgiF1YlhD7yDHTbFHxek1GtURVL00YqrSrCLQCadpgibYcZsxCswYr0MEjmJqaSbmTJY++GOH/ABdWokmmKewUaqYFuUmQtgSQCSOowUxXxZUCqHv169NpFu8EEd8Eyueei/iUiUcBl7RqtMEEec4HxLiJqVGqcqamZzEm7GSZO+9zgmRyRrQHJRYZiSpNlswVTEnlMGYk3gYaqEW+h/P8Yq52slTSC6hKJAHzlQTq0jZpBt7AdMFPCKaUw2YqOxqQyZemAGDGwNSqSQqg/hAkxHQzX5PPVKQFWnNNBrpa11c7BTrUkGxCnVPlOI0aitTVahIRrhrlUvM6UhjtsNixscZjqmHpV6TMP4qmalNdIp6XKqAAquoUn5QqzYjmXeGOLBMjlarFqYaASQC+kAeUAyu8SfLphPP5enTooUGuEBZQS6ySRqluYHZih6vvYjC9F6yQwpjUI8VQVJA7aFM3gzGxO4OFlbXRl1sb4hwNVEpSk76VqElvLm6ReQJ7YpDTYliqlCpIv16yWOwG2xmMN/xWYYI0OVLqykXiJsDeOpEiNsAXxNR6Hsxn1MDCq0uxXT0L1KhEAg7TMA7b7GN8L+IQZgiLwB1HUjuP18sP1sqwXUNpJiBInUT5RMe98KNU6gD23sY9MMmmK+gZqH+qe7E3P54mlZj8qyDbvPW+JU6Mi0e9h63/ADx1eoxOlJ/9vS/03+mD9GRGrmBp0ksJuR37SOv54GmZ5fMTE3MWm8CMGp8PmfxbkkdOxn+m4wYZO/PqVTpmdwXkAnylbjDBpslIBIYgAQSSQBO8X3O5/wC8e6rde/MYtfoLg+2F3qaFnSPIwCD6dNrx54JTJcFVIF4MgQQSQdMdz9jjjowdKwXTcLBFhIk7QJ/dsa/WHFCtcFqektvDU5QAAsFLEEQCQJMzvjK1Ml4ZlUZgwYajtJj5SewDG2+C0uOaKAoERDSpOq2pAhUAjZiNQPph436Hi62WPEqgr0zXpOyhZUB6watVZDJZVWBoVXba0GOpnwcWLsB4REalLBXAZiFFPV+EBYtpsN8L5LgLVkZ6lRKKBQV1xrqIoYwiKw1FoMM0T0nEeNZihopjLuxKgGCihJKgmdNy2otJPQdcU+x4SlF8kaLIZSktE13LUmVyCnKGqAmFZNfziJsAbgx5IVfifxEcQxKhtKai1PQwEhkaxBHeZMWBjAuPcH/hDTRmaulRAX1I9LRp0wFYkwWDGVM2Q2kYSo8TSma+hQ/jaVpx89JU1BiYUB3OpQHvdCxvgvvYZztkeCU9WqojCl4RDGCpIuVnSxLR5wbxjQf6DmFKVkU5lCBJrmncMohm1ctRTIg22iMCr/EWXfLChRpeIGJ5Ey4c/wAwFnKKGDz+HWCo5vKMMNwevXK+PWFDLI1mrlhUQaWhbnQXA0gSYlbBoklxQEuitPw7mqlSdNOm6hiyB0Lcp5gkHWwBIGmbWF8K8UzSs5RqdYVUmyso2LswAA1KYKmfmkHyx5xXPplqjJlM270mYl4LIZ2OqwDmIgjeQdxhTimWzDsatajUR6q2ZyAXjRpBBIi0xYeuAB16CV1Wo2rxqzo5BYKhUrr3BJN25EMxBjyxKqHo0npgB6ZKtz85kTF9IVSJY2H6YQ4StRK6jx3oF+V1BdSyi5TUGEagDHSwvjRfEGdAUGmCK2kxUV6mv5gY1FoC3Nhv+atd1ZSGJyi5FPSzTQ6I9QKwIKS8EDc36bmwPlthvL5IZkEUqPMdPhuoCAFZmSSocHowE6r9xiifP1HdnaozkGSxJ6zfvc/ffDbcSNaiiM55GmTvpI0qDqsYvefxHDpJbOeydfh9FGqeKdVVW0+Goml/y1N+LeOWN5xPh+XqVqv8sydLAiSAKcHxFtsscoHn2xDJ8Napy0mRiI/lnl1dOUEwSPM3n6nHDqppzRSa1Jz4qxpdFF0OlyCdOl5juN5xkxkvZeNwylToaKorqqOSrbpNSNRKqoCibxcnmAmcZvM8PcEwv8nUVp1CVCuAZBBU2MGSLEbEWxrvhGtRai6ZnUNCyA6tADQFAf10kWOwvjzjHAxSV18QmmCJmjppqpOkk1PkUiSLXO+DZdxUq4lJwXgVVT41VWSiu4dSjNpAbQi1ANQaY1DoWwDiOeGp/wCHTw0YgBQDKvuaZP6zJAxuuL54Zmh4BcoZINM06jaEGoUqk06R7KYkCJ7Yos18OqKrl6OZzAZaYotSWoFpkKRqBVTqG0K4/DffB4tsnKNLoylOnVdtWoeGDzNqI6HlkdZtg9Tgr0tNR0LI5nWjCBqMifxW77HGxSg3jR/CVwpVm0nLEqCQRuBAMX7zbzxc5LgWtStSiBY8zoysSZ08wG0ggneDi/jhwbbJU+SR8wq0VZSyMzafmAACrHZVsYIkg/piq0MUB1Dp8t9UbiJkLM363xpcyHpLpVL0vmVQ9lUA1GAI+VS0E7fNvGKnKcKZieU/1cwMAG6L5bxHnjl/UziSyWW1alaZKm5gnytYAT1EkGInEtFOnEyDJBYTEbyB1B7+mLqjwdad7lry0RvHTaPT1wtT4etQAOhgE9SDPVfTYHpIPrjRKKNIquGZjQajWIVCCw+UkEQJHcXny8sO0aRlUbQw1MHW3KQdVIzP0G+LvgHAz4UKpEwW16RHq23bzF8HrVMpRYlmFZ7WpiFOnYM53jyxRDKJnslUoMtJ3ANKiCPCZjNd9KkGmFkBVBBhrXiTBAtOC8Uy6UyEpfw6iAarL4is1WodAATnFg3NJjQRAFznf/paupIerTosDGk1BqGmRfSrmTfti3ynw9rBp0K7vDlf9kpT1QG5nLkoTN+WJPvif+guE0raF6HFmLtVpgq1/mZ3CajO7QN5vYnywvSyzn5mWNUyAZ5jDQe5/pvB7zjXcC+AKDoTmMwzcxQrTeVGkixJEghg308sXeV+EaDOAlGrSp00MFiJdmgiLnaSCbXUC4xKSkDxykVnwz8PZQ0PEzD1mZy00gXgCmWheW5jR/V0GAcY4LlqLjRly1L5TTc1SblgoUI0QCG3k81+mN1nclSo5V/DZQKalgzEkKsnVOkgmOYT33xjuI1qTKrah+KRJ02jUZJmYj0k4nkyOFRobiqO4txZK9FfEValEkePqc62dWhQkMqmekAaQhncA5rM5Cmtc00QeGi8oI16mF1JIBbcdTAjsMWJ4mJAY6lESCs7nUoRg0rF484MdCWnlwQXNRSwbkWLjV/uS20m0AT8p2nG8jYHGxbhPxK+Wpv4dKlRotpGpaY1FxueYnUwUEDVbm6YrOO/ElTNoFrMrIDqQQAVsRPLtMgwSemLSpmKbUGpLTLEspWQEctIkiRPMCYP3x5T4nkvG05m4DActIERJZgSCDqmF69rRikJX0K70YuuRqA17gAKADa036+n/LB3pEMQAJiLkkkCL3B9N4+mJZimyVXVSrQSS63lST4YUmDMHSfS+JlITSCIuxLRqWQPxKvyxeLxvfDsjQqKo2BIv0UG+wv1Mz19MNUuInSL6oQpYNIDTqMdN49hiWd4gzU0RwYTUFUQLOVj6QTYfiG2EPF06Qgt2iN4G8w0+eCkG3HQzTzIQqy01bTcK6hh5nSbGLETgmWpgM5I0BixZdrk7BALCdh5jCNKowEFRCn5hvJnSp7kjptthzKzUPKSDcrBtPRPPBpgGOE1NNQBXsR2mReBdZ3G3pHbGq0GsF8QBypIEgnp3NzY+mK34W+HDmagZdIVP9yQ0XB2AI5jvE23x9JoZOhQUKqAR7lu5PXz7YLSZ0Y00jPcA4FXSqGUrTS+qVLHaFKnZSJMrcW2642HhMVCs5JURstzbmI21WnaLm18I1OJE2HL6XP9h98J1quoQSTfeb3/ACw6gwuUUXdbNqti49NX6A/phd+JJ1LH01H9MVrVYFhHpgb1AeuKLETeb6LCpxNY+Vif+p3IwmM1RUgrl1HmopqRPvhVnwGpW88UWFE/OyfE2p1kKc6EwC3hhrC5Fm2MDCrZbLLTCq/hldywYh7zM3M9wR9sQqVcV+dUkG+A8HwFZ72SqUqAXmzKRFwgZiRvHaNwR54r63GqNO9JQ735qgn6CdOKx8h64imRwiw0M8qJZ3itWsOZ+UbCRHqFUQMBp5Wb7+xP54bo5TDiUMdEcaRGWRssOKcIrv4yBtCVnqVNS0/EfS0BUDQoWItzGznFnwzhrFmjW3iaXcmSupuraBAabEdI7DGfOVqNQWulVqYVmqIq6VpiGIQi4JJCxouR7nFOvHHpmqiHWj1araAxppTYvMyjyzaREzBBiJOPNf2ejGXi/wAqXf8A01Z+Pky9XwxQJgssWDSsaj5RMkHz7HBaP/kp6uWZwKdKpbSDqaRB1MBtuJg9G8sZWjkfHaoqU1FRgzLUh2NgAaTVKg3IO4PW+KfO5Z1QSQWBClZk6maT3J3IJ6WgXxNoSeWb2a+jmmzmlTWp6tTPULKQgWp89MhWBZWOwkAFjfbF1nsrw4UwlF9IdyQULvJUAMG1kiSIHSTpmZJx844NwOrWq+GkkMyqtRQSl2E+dxHUHr0x9D+G/gxqSGtp01FfWprGIWLst4UA9TeOu2B4m77Fi29me4dkmqDlD1CyEhwjQjaT17Sy9dlB64LxTLMtUIG0wNR1gc8kgfKP6rx2EbnGmymZFSmCKknQ7qi3YpTHMAvQm6jYcp3xkc/xA5qrTSk2nnC05E65KyjEcpBK9DvG98Z40vZnSC8Sy605R2bxlaHRoIgk7CJAgbE7GeuKutlgxl5kaiGk26WAm8Me/wAvTHmYWoxJa19iTO0km8mLCPPyw1l6AEu6iL7KxEm2x7eWJuVaJyfJ6K2pwiqFc06dRtGpmhSwAHW4joCWJtfFXTP8weJrCBlJgiYFzEgjVtBuPLGvy2a0NK1GV0EwJkkdBG0CeUzPthDNUFadQUj5R2n8U23t0PQ2GKRy1tCuNFI2ctCyTI+YgxPkALyRJ8vPBa2ZMzc+WwBOxi/p9e9ufK+GW0kAxYXGqek/XF5wLKUtM7swBm03m48uhHp3xZU9CpW6M9QzMp8sqd99hsY7gAfQY13wn8HM7rVvTodQ0c1o5OseZ9px1H4WD1DVbTToKQXtudyig7g9/O2LqvxFnMAaU2A25egA6C3Tf0th0isYV2y8/j6aL4dEBVE3G19yO58zhZsySfP9/XCNFsHTFoxo0nYyhwRcCXBVHlipFnjnAXbBHwF1w6JME74Az4JUOAO2KImzwVIIPYg9OhHf9cT4uqayU+VpYAdJ6emF3OCCrKlTH5b3HrBn64au7FsqnUXsDY97eYgi487YCEw1UXHUkGDQOYKnTnBhROLCjkRgpy3lgWL5D57wTjKUTUDAhHQK38sOGJZTBBja7CD8yr3wo1RTWFiq6xblDASJaOlrmOs4TercMSNQgxaAb3EE7ATIG5wKk2smBIBuYIkm4Hp1N9ox4yZ383VH0LhvEkWvR8FRWJ1lonWEFjUZ25V3JAEWC35oxZcIpUlzbr4ZVa1N6gaTppSeckiQIO0RMC8Y+fZDiDUJZWVG0xKiSo1K3K3Q8ouPTFpluPmvTc6m1ppggMBpURU2iTpAOnuPPB32i8MqXb2OcareDmNVNiXVg9mgK5uTzwQSxJ6WEGcW2d/8hVDlqiOA5qADVYqoaxQKI84afU4xTcRUfKRN7EdNyL22H2wXJZwFdZMarwRNht5XMeuJXISWRybJtmjTIMtqghQtjDbgRBgkx5zfBuHZJ/ELu8z8qWOm1+m/Ted8LZWsxZiIYyNRWbi+07EkDr9YxoeF5Gs1Jq2kCgo+VjpJAiTBGwveb+cY3GbTUUS5KOwFHJVNQWmrPUaDpEkwNpIHyDe5AkgTfHlepEDxGLN+DYCTAnlDrcNY9fQ4tv4lBk6oQ1BVBDOgZWUU7n5SRaJPkV3jf34eyT1UWrVo1TVFIAx4RUszl6Z0ka2Z2ZTJMRJ6Yyx9fYybspP9NmtK7BbREEmdzNwAREDe1ut/8PcNWu7FmeUZApnlUwWDRcH5ST3E+uGeK5BadPWEX51R1bq1ViEgdUmLW5Y6yQ7keA+FVZqbcjMCVOocqwbdSwZvdY6hsLV7LqNMpc/8NK1PSRDnTaSdDzHKTcgMCD5MO+F+EcMf5qpCGjyu94IFgAOpIn6eQn6BV4MKzghgFHOx6CQR06nr6emKLjVTxWAT/ZU8v/M/1ny3j64vF0HitlbmMyaunoiWpofwj+oj+o4ki4IuTwxTyxF+npjojQrYTL5ecWFDKTgOVHc+1zizotilnNOVHLkxiX8IMFBx2rBIOQpXyYGK+qhxbvhd6OHTEcimqUThaohxc1KWFqmVnFEybmVD4gWvhvMZcjCVXFU7NZCr+/2MDRsT1YgcEBaZLM98Og4psu+LKlXtibRJnyBFsGkksJJ9FJj7DDKL/Kc35Tb6yfrj3HY8V7PTB07NG/KDcD+kmPS+LHhmcc0KhmBSq0NKiykVPGDqQNwQox2OxTE2rCkW2b4NQp0WdaS6xUamWJYllAJEyY3UbRipNeIMAmQbi34em2Ox2JMpMtafC6aUkqKsNXZtZk/gFiBsD1OIcI4zUXLaAeVyqHfYjMAneJIoqLyOZrSQR2Ox05OpdfC/oSHa7G/hngFIaTzHxVOoEyLOoUjqYkkTN8aThq+JUo65aKQcCSBI8SnECJBCiQeuOx2Ode2dEP1LTihD5KpKrZ3TbpTrNTWSSbwoM9xhvhh1PSG3LFv+Vus9ABj3HY0tlFosviap4dNKSgBWOk+gBMelsZKnnS92AMWFo/LHY7DvY0dDVKNWwx1W5/67Y7HYvHZz5BjK0x98PUzfHY7FjjkHnHHfHY7BIs6MQq7Y7HYIjF2XEGx2Ow6IsSzaD9+uKuvTx2OxWJkKEb4iBj3HYoUJKIOG6Jx2OwjE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0100" y="1214422"/>
            <a:ext cx="628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Пшадский</a:t>
            </a:r>
            <a:r>
              <a:rPr lang="ru-RU" sz="3200" dirty="0" smtClean="0"/>
              <a:t> округ Геленджика включает в себя хутор </a:t>
            </a:r>
            <a:r>
              <a:rPr lang="ru-RU" sz="3200" dirty="0" err="1" smtClean="0"/>
              <a:t>Бетта</a:t>
            </a:r>
            <a:r>
              <a:rPr lang="ru-RU" sz="3200" dirty="0" smtClean="0"/>
              <a:t>, село Криница, село Береговое, село Пшада, хутор Широкая </a:t>
            </a:r>
            <a:r>
              <a:rPr lang="ru-RU" sz="3200" dirty="0" err="1" smtClean="0"/>
              <a:t>Пшадская</a:t>
            </a:r>
            <a:r>
              <a:rPr lang="ru-RU" sz="3200" dirty="0" smtClean="0"/>
              <a:t> Щель, село Михайловский перевал.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577852" y="2395321"/>
            <a:ext cx="703202" cy="2714644"/>
          </a:xfrm>
        </p:spPr>
        <p:txBody>
          <a:bodyPr>
            <a:noAutofit/>
          </a:bodyPr>
          <a:lstStyle/>
          <a:p>
            <a:r>
              <a:rPr lang="ru-RU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БЕТТА</a:t>
            </a:r>
            <a:endParaRPr lang="ru-RU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3569" y="5388936"/>
            <a:ext cx="2883273" cy="912255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Курортный поселок Геленджика</a:t>
            </a:r>
            <a:endParaRPr lang="ru-RU" sz="2400" dirty="0"/>
          </a:p>
        </p:txBody>
      </p:sp>
      <p:pic>
        <p:nvPicPr>
          <p:cNvPr id="17412" name="Picture 4" descr="C:\Users\Колян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71942"/>
            <a:ext cx="261937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3" name="Picture 5" descr="C:\Users\Колян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42"/>
            <a:ext cx="521497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6" name="Picture 8" descr="C:\Users\Колян\Desktop\загруженное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143380"/>
            <a:ext cx="261937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072066" y="3286124"/>
            <a:ext cx="350046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Самой большой достопримечательностью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Бетты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является живописная природа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3019" name="Picture 11" descr="C:\Users\Колян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300039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020" name="Picture 12" descr="C:\Users\Колян\Desktop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857232"/>
            <a:ext cx="264320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021" name="Picture 13" descr="C:\Users\Колян\Desktop\images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1" y="1000108"/>
            <a:ext cx="264320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022" name="Picture 14" descr="C:\Users\Колян\Desktop\images (1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357562"/>
            <a:ext cx="2752727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023" name="Picture 15" descr="C:\Users\Колян\Desktop\images (1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3214686"/>
            <a:ext cx="2286016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КРИНИЦА</a:t>
            </a:r>
            <a:endParaRPr lang="ru-RU" sz="32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Курортное местечко, которое из года в год принимает отдыхающих из различных концов страны.</a:t>
            </a:r>
          </a:p>
          <a:p>
            <a:r>
              <a:rPr lang="ru-RU" sz="1600" dirty="0" smtClean="0">
                <a:latin typeface="Arial Black" pitchFamily="34" charset="0"/>
              </a:rPr>
              <a:t>Все отдыхающие и туристы остаются довольные отдыхом. Пляж здесь чистый, галечный, море теплое. Природа в этих местах поражает взор своей живописностью и красотой. Вид на горы приводит восторг.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45058" name="AutoShape 2" descr="data:image/jpeg;base64,/9j/4AAQSkZJRgABAQAAAQABAAD/2wCEAAkGBxQSEhQUExQWFRQWFxQVFxgYGBcXGhcUFBQYFxcVFBgYHiggGBolHBcUITEhJSkrLi4uFx8zODMsNygtLisBCgoKDg0OFxAQGywlICQsLCwsLCwsLCwsLCwsLCwsLCwsLCwsLCwsLCwsLCwsLCwsLCwsLCwsLCwsLCwsLCw3N//AABEIALoBDwMBIgACEQEDEQH/xAAbAAABBQEBAAAAAAAAAAAAAAADAQIEBQYAB//EAD8QAAEDAgMFBQYEAgsBAQAAAAEAAhEDIQQSMQVBUWFxEyKBkaEGMkKxwdEUUuHwB4IVFiMzU2JykqKy8dJU/8QAGQEAAwEBAQAAAAAAAAAAAAAAAAECAwQF/8QAJxEAAgIBBAICAgIDAAAAAAAAAAECEQMSEyExQVEEYRQicfEyQmL/2gAMAwEAAhEDEQA/AN4GpcqIGpcq9ezhEbQMTZdUo5f0ToSwp5HwChGpYVzhIFuKTKpNOsQAI0SnJrocUvIPD4FziRpF7q2obLYImSbJcGy0nfdSW+K4smWTdHRHGkFa0DRKUF1SOKA7HNGvyWFGhMlcSoDsaCnfi2806YEzMmVKvNRaWNvyUk5XawUUAZNBUc1WtsPmkqV27j5IoAtWoAFDdXQ61W1lDLXLWELJlKizZVFkbt1U0y4Ir5O+EPHyGvgtA4FOzA8Cq3BMLyQSY1spv4Ro0mDbXTn1USiougUrGV8EHEGPpZRNo4ENGZvQhW4C4hOOSUWDimZfKkyrQYqgHCPVRa2z2tabmdy6Y/IT7MXiZUZV2VTxQGU2vxUYsWkciZDg0BLE3IrkbKEDvHyUCvQLTCI5oy4QPG0rIuVdkRsq7KtNRFAXMS5EXKlypagomY7Ad6WC28c1GGFMEm0cVMG0QZtKR2LkRH1XJHJNKjpcIsrsq7KpNWlF8pE8UPKuhTswcaBhqM14nRNypcqTpjXBYsxum7citrkiRdVQCIyq4aFYSxejZZfZNOIO+QkdiW71CqVSdShpLD7B5SZUfTO+PBBGQfFPggwnBxT2vsN0c/FtGnyUd+0Uanhi8wP/ABPqbLMwHDxUtKL5KTb6IoxG+LJrcQEWpgHNmd29Bp4EuNirSQrDdvwTjUQRhIOqMGJqKJlJnZkSg0E3Nk3KlAVvrghdlvRaxvu/NF7UcVVUQ4aWKVz3A6rmcLfZspcdFm6uOBPggVKrhwUE1ncSh3nintMNxEqo1xPvtHijsqDRzgVDoUCbhvJJ2Umw5JaR35JudsGElGOAhMOCMa34JzcFxMDgp49jv6OxNeBAKrHX1UzE4bLoZCBC3xpLlGWRt8Asq7Ki5V0LXUZUDyrsqJCNh6bTMqXOhqLZCyQiUiQbJ9KiXGArLCYUNuYn5KJzSVGkY2yN2VR2qj1aBaYKupUerRl0yOiyjkouULKqEsKZicOGjmmigI1vwWu4qsz0Mi5Uopk6BTDRaN90+k5rdN6Ty+hrH7IlOmz4iZT6tZsZQ2EteneYsgEIVS5B2uBjmhJlRITgxXdE0DbI0T21nDRONMxMWTCFL0sfKFdVc5Eo4UuvoP3olYGDenCtw06LJyrpGijfYVuDYd5PknvwTTpb1UR+YmZjzTC115cRw5qbfsqkSjgQAZd0Uc0vEJXUTABMyiik1o1Pmq1teSdCYIUyd/qkqMIspPYNMXKdVLYjLpzhGvnoejjsgwlCc4jclFM8Fpq4M9LQRmJPVGoVRF46JKeF4nyQ61ATafssXpZqroP+Lbx+aYcS0zdC7ONZI4KSHyPdIHh8knSHyQDWbO8hdE7kbEC828F2GeAZI6LRSpWiGrYN9IjUJjmKY7E8gfNR6zp4oU2JwQLKi0WA6mExlPn++SK5o/MlKRUY0EFYAd1qb+KdubHUgLy2n/EKuD3mU3DlmH1KmM/iMPioeT/u1Zj1I9Dp4h+ndJ6pamcH3hPJec1P4jVNGUabepJ8dyjH2+xU5h2YHAM+sz6o1UFo9RNC0uJncmspk6Lzml/EKtI7Smx3+kuafWVZ0/4kM/wHjo5pT1cC4NnVpAb5KYXcoWQP8QqO6jUn+X7qtxPt1Wcf7OmxotrLj9AnrS7E6PQqlUnonU6Y1d5cV5i/2xxX5mDoxv1Q2+2mLGrmHrTb9AEtxdIP5PVuyaQosQsDg/4gVB/eUmuHFhLfQzKsaPt3Sdq1zev3EpxY20a0k706mwkwFm6PtZTdoWn+b6EKSz2gH5bdf0WlPwRqXk0FWg0b7qOJ4qhqbcdqGj1KjP29UG9o8Amsch64moLr6yN6cCzeCVkv6xP4tPgmHblQ7wPAfZG0w3Ua/teSV7JAMLH/ANN1fzejfsit25V/MP8Aa37I2mG6jThvJK4f5Qs3/TdXiPIJDtqr+b0Ce3IWtGmZbcjdqsZV29Un3/ID7JrvaWppm/4j7I2ZMN1I2vbnmnfiDG4rBf05VJntD6R5RCOzbdXXOfJsfJLZYbqNk+qTvTQ48SszT2/U4NPgfoU/+sTt7W+v3S2mPcRoc54eqI58xdZE+0T5nugcCPrKlUPaYRdoPR33Q8bDcRo7bxK49AqIbfB+GOplPO1zuA9UbUg3EXF96TMs1iPaVrDDnMH75KLW9pp0dP8ApAjzVbTFuI82eEOfTknsqA70R40MCNNPmuPWFHUT9f31TqoXNIGnkucpb5GDLkjav75pzm80yJsqTQiTTeSi9og9B4p7KfnwUNoaOXOT6hDRcgKO/GN4+iSbfQxC70Sh516bimCoHXGo846J9OoIIOsg+A3LQQ/NCFVe8e64sjeDHyTKuJaJP76qBUrOO8qoJ3YmaDC7drtGUvD27518wpFbbIMHKZ6j7LKseRvKm4epMCes/Na7k4C0pl/Q27T0cHN9R6XUtu0WHRwKzGOYWxImdCCojHt4meGi1jmT5JcaNiMWOacMceCzmAxImMoB3HXzJUp9eLk/vkpn8mnSQKBoBjeg8yh1sbAkuAHILNV9qCIaD1UGptF35jCmOXI30Dii/rbXM2FuaAdqP5eX6rPvxRO9K3EHcupZfonSXDsU4mcxnqh1KrnaknrdRKWMG8KVSBd7oLul/knrQUOpVnN91xHQkKQ3aFUWzn980xmBqH4SOtkr8O6wLY9UlkiGlhW4128g8yiOoF9w6eojyTKGBe42Bjibbp38lJ7Ai0PJ4A/QLKeRJ8FKLI4ZUZYOI6OsndjVNi4xxzSD6p5o1fecA1o/MBbzXAB2jgDxabeSnfY9Io2Q8iWwdd4m3KZSUMG5puYKmUaEtlxcRpMADz370D8R+UOPKAo3pPgehGR7aNQuGKcLtui1GkaQeRvuQTiQNWxukfRcqlZQ5u0Xb0rcfG6QnGpTdYwetj5hDrYZnwvjk6/qFSlHyg5J9DGNdab8D+qe2sN3DgqR1I7xMbxdLSxDgIBkeqe2vArLl+IMW7o4nXyQa20jozxKqHVCdSU6mVSxpdhZJLi43M+qeYHNBLie60fr4qxwmzHHW3z/AEUymo9glYKjJsLcU8YM7zPVWDMM1ulz++aTJrMjzWDzeitJGbhhw+3qgVWR8APp5KzDOJPonCgNDdJZeR6Shc7/AClJh8TlPDjIkK6/DxaJHGyj1sAD9wtlmXknSF/HNdTyBwk3g27w+IHdbcVS4sy4mAOl7qRVwB3FQ3tIsQrxteAk2ScJtEssQD++KbiMWXH9ZUSDuhSGYNx3t8z9lr+qdkg3PSSpAwzxq0O6H/xKMITNsvX7hVrQtLIwcuc5H/AO5fvwSDDEG7ZHJPWgoCHo9F5kZZnlKm0YIswjwKk02kmLSpeZD0jaeMrxdwO+8T8uQU7CbRrfkLugb6w1HwuxHu4DxH3VnQ9nCwyagHNsH5rCWeP0aLHJkCpjarrCmQf5remtlzca5rTNN+b/AFGDwJneL7ld/hGjXEHoGi/ko9bGAd1gc83gEG8CZWH5HhIrQ15M/i8cXTLHx/mdMR/L0UaniQ2CGac3fSFZ4jGucTliDoIFup3qL2TyfdawdZ6kD7rZZklzwQ0RXYp5+XxH5ldTw7zMuIHgFYEtabCSf3omOqyspfKf+qDT7KD8SRqCOaHUqtI+oUjJmFwOHFRn4W9rKU4gyG9hFwJCUVTEXClihxjr+qcynxA/fitdxCoA2ToRKXOTqAee/wBEerQNoaC4kBt5uTGql08DVgZmNPGDF/Lok8i7DSyqLOqNRwjidFcU8KR8AB6nhxhPyVLxG7QgTxiT0UP5F9BpOwODDRJUt793ogMpVJjI7/jBtqDMEJWUnucRAEDebzwMfuy55Nt8stIdmCYGDX6/XzT6uFdy62TG0XGNf+P3Up/YwmXyTmX/AHqh9jU/LI6gfVIaVT8h8C37ov7Ae6RonNM8j+9yEwVBJLfUD5pabXuIAZmP+W8eSoBan7Kg1mg+83xCuMLgKrzZhHNxa3/sQrKj7NE+/WY0cGkOP2VRk0UoN9GKxGCA0MqK15bvXqlHYOHYD3GVOb7+gIb6KHisHQ3Ci3kC0egW0c3sewzEYZ+Zs6eHyTzPBaR2AYfdNIfzBUWJwpqPyNq02iZzCdxI1JHCekKtaZMo0iK+oeH78knbgR9SpWJ2JBGZ4dcDuyc2hN5UXG0Wg5WUw7/cQJPBNOLJ5JFPaUWMet/VTcPtOlbOxsSATMxNpMbrKv8A6NqVAMgJYB3ieE7j9E6ls1zTZrSJtnj1vdZycA5L87Zw7Ja2JgEENdBJ0bI324b1Eftd1Q2pueTMiH7t4ugCnWkZSxt9G2G7gOSK6niABFWLHj1+iyuK/srkcKeLeTlphg3Zi0ekko+D2RXkCrXhsE90F3e3N5X3wm0q2Iae9UaZmATxm/74KQ3EVIu9sjXLv5303rGWV+KCjq+z3s90B/8ApOY+I1VbUqumCC08xCmnF5dSXHrqT0CjvxNQtLHtGUAhjXQHMcSDmB1AvoTB9URd8sbRFcwDvOOmu7xJQqWNZ8AnoEw4EP8AfcXC+8BHbSpsGrQOCHJUTRVCrpbhxHildVHGOsf+lOdsyBLq1NgdcRNV5GuhgNsNJ3bkfAbNw1VzQ9+Ic2JJbTgSbgWNusldrw0rbJ7dFe9/AiOvqgduTMMc4C5gTAIspVXZDi9/ZhrGAnLILjlnV5iJifFXDcFUa4ZXBpNyGufckR7pJBkboHRC0IaiUGCxFQPa9tJzspBAItbTX58lbjaOIJvTpt6kD/qrylg2U2zX7NjoJnO1piP8Mm58kIY7DuEB44XbB+RHkVjkl/yWogvxrDAOYGL7xPWAfRCFTgAVLPYNbnnPb56DkpDn0QO8cgIkQCSeAAG/qQuZ/SKcSubiA3Vj+rTHpZWWFxVGPjJPEEwnYTadAjK7W5E0xcCIaHZjBVZjHuzExkF4BtASdDpIuGGi4/D4yPQoow1LcGnofsVQmo4j3iR4fZNnedP3+nmop+wtei//AAjOBHQlM/ANtd9jOsTyPJQcLhak2lo3SYmdIkqxpUi33nuJgSATHqJ3cEcoar0Pbs5nCet/mjDDDjHonMfYyQPA+QGnmVzHaTrzgW5AT81Lb9lpICdntNzJPUodbZzTuP8AuKntEmGtLjwAlDr9sDlbTEgnNmcABAP5ZdrF4gwnDdfQUQhgSLDTmSlbghJBDZALjrZo1JS19rwQ1re9A1BnMfhGaIvPwyUGo6XjtGvYakCXNdceFyB0WqeSPYrRJ2hhKVHLLXXj+0IlkkTDTESLgzfoodRlBrXEFggfkbMnS0TKkVC2mIkwQbZz8WsAmx56quxe3heGyTvMEnx1Tc3LqxNeynqVQzuuLgbkibzEwB4LTez9FwpVq9RjWMu4hzGEkMBl0xM7tVhNpYsurNqSAW5bRwMwY3XXp2Jd2mEc0NgvomGnQks0tuXdix8WzCzM4H2voFhL6bQ4H3SGxG42F+EW1UP8VSfL5JzmRwFs0N5QRZZersstaS4ZRb9cx/8AVf8As37NNxY7tY06bN5I3iJAjl6LLJBPmxxt8EgmkQ05jcNIgzaRytdHZTZJBfB3jMDEQeHRWg9ntm0RTa+s6oZcM/aBpneHsEBokyoG1sPgqVU5awIIaf7ybEA352vdZTxSjFO3yXpoDUpUjuJgDfHSfNKXhujQ0gRru8Oqj1Ns4Rgs6bCQMzptbW24BHZtPCOLYc05iGxlOYC0kiI0PHcstM/TFR1LHBj6byC5tJzXke6Ja6QJ46+aX2zqVBiHOE5Kv9ow8jqJ3wbeSZjdpU3HLTAazMYtrBs5x3nf4p42g0Ma3Edp2ff7IADNmkSQXAy2yuPpoK8GXNF5vmKEMN+a6vhjbyGyBpmDTHUG2/ghYns3EEB8kSZaAATezQbb+G5VrZOkrKuImZkDecp8s36qQzEvcS7M50kOIkgzG/dN+W9er7P2R3HVHV3OY+xz0pdlLvdY3KNfzQeWii7S/h5TqsmiHMkhx77iSJMCHZQ230XS4prgbg0ebVca9wyzrLg0XndMAiSjU8bVD+664+IQItB0Mn5La7R9m8Ph2guw9MukC1V5c4XsTMDdYKhxOz6ZLjTDmNPwhwIHeneJNrbljJxjwLSZ6q4FxM3Pe1km97SiFwiYhsGDoZJvpr4rR0NkOq91lKREZgLiNCIjnM8UV3sTXa1zhBMTlIiTNh73dCWtPopQfgzj8UcjWkDLrebji4byu7TN7xAmxADQN1mmICtsV7IY2Sfw5cItD2TmOp1t+qfS9isSKTHGjmqZhNM6CSLuMw5vG+5HYaZFT2l5A0mzXRY2JJ3iJsu/Hh0FrhmsBfQAWnkI0Wqx38OqlepqKNO2ZlGmS0RwfULBfkHdETAfw1p0i2HPfc3e2IE+AHmU3hSjyCizG1qr3u7oc541iwE2m9iFq9jvaKQbWozUEf2gcdW3s0iA7VB9o8W3BveG0S8jJLwYZLs1tO9oCYnXcqfZntVSLWGs5xdmc17RIbBBgyJPDhdTHFknwlX8lKovk02JxuHmoXVTSe7KQ6Gy1oEZQ0TAngJUaniHn3Kfdyl5e97RvgFwmWzfWCqFm2qDHvdgacV+6M9V5dLDGYUw8HW2p4Kh21jMc+TVFYNAAAAJbbeIkSTdWvjav8huSo1tbbha7KWtMRMOmxsSDHGPNFZ7T0A4zmeIIBzhskRFokCC7yC86xGIqOIAbGggAlxvbMY13qPUY6m452lrtCCYiOR8UL4cTPWz053te0DM0NpTIbDc7upL5t4BRsD7V02h2Z2pIjI24mQTxWDw5cZF8ou7KJibCSUR+GYMskw8SDma6N0W06KtjxbHuSN1X28wAZS1hF7CLHxKj4jbuYf3rbWN72CxuExBY/OzM17SQwxlte95G9OxeFb8dVjSHHMGd7uyN9gTqkvir2GtlnidvNB1PpCqztdztASeU9bx+7qLUFNsm++C7eNAY3LqFV7gWsNpiwAEcZK2jjiuiW2yZh3if7Qg3Di2CcwbJLeRhanH+21XMzsP7KizLDC0OsLQ463sszgcK5pnLnO6N3Tx5blZt2VGUvmMxLrEEwOmkwplNIVMg7QrVsU8vfndJiB3TlJ3WgAJlPA1mkdnTc0gETPGd+sQFZfiDRLiGugi0mSCSIiOKFsrEudUY2q2rTpOcA52V0EcNJOgv9lG5N9JUUkB2N7M18VVFNpa1xDnSXCAAbkmSYkrR7S2FhcPT7MxWxTCc5a0imb+6CXA29b6aI2NwtbCuDcOLuBb2jKbmk9+Q2o4+6BI4AqBVovfSfXc/vlwJaWvDnGYLjaBeT5cVpHOkvsHDwQMVgKT4IokFrYc1pcZIkkgbjEWvotrtXYlDZ2HY4UadWq8t71QF4AyhxDWEgMPeA371mGY+tRyvDHsPeyEAExpIj3Sc3IpmLrYio4NqOqOmXA1A8BpgAgl2+wuphm0v9uQePUqHsoGoC9uUAuPKBmjuiZhWlYOGHwxLA5svaAbkvLj3Y1neBvkrLUdrV6Jg0wTOXvNzQ0tc0uaTbMO6QRwCrx7SVmCGuc1weHh0kEQHNFuPeN1LxuRXCPVtrez7aoAw+H7It1FR9MTcWGU9bEb1lfaOp+Hc0PdlqZTSeAdOxMC/CAxee1cZVJs50k3vcmd5m6NV2rVdlbWiplblGYkkCST3pmZP/EK3gT5BzR7yPat++kw+aL/AFvqGxptjqQsvnSiounZRyP5cjTO9o82tBro0kz5SLJzNut//OweX/yswKid2xS/Hj6F+XI1B9pjECk0DhmP2TqftOfyNnjm3eSynarjVA4J7EfQflzNiPaM/wCGP95+yefaUD3qcfzD7LCP2kRoolTFOdqSj8eJrH5E2bfaftY1whjTPMrNVca51y4+BVWHpc6e1FF70iU9mbWIOsx9VFdsmhupNniAB5ELs67OnoQboM7IpAzlvbed3QrvwFN1r9Mx+SO2onvek4FLKRf6BDtO0McwfmCnu2MXvyOaHkiXPflcI4E5Z36KRTxBaCASJ4E/+JKuJcfiI8UljByRVUPZhpxFRryWDL8Ng4TAtwQsdsNlFktIJAl2W+/QAclaCseZ63+aHWxFj3QeUapvGyf18sweMeX8QAfIbug18lGp4MO96oGyY0LvKLxotl+IaZDqQAPDz5IrcLRc0CwGeRb4+Pu8+KWmS8DWn2VOAp4eg4kPbVqN0D2nKLCSCbHrCBjHGoGDujKPeYAC/m50XKtP6tUXEnMXaWF/kbIdb2eMnIQBuGZ1uEysp6qHREZWAA7kHjMoo2u5ujnieseKDW2ZXZuJE332hR+yqD3p/wBv2WDg32FssHbYfMOfc33HyUfG451UBjn6GRuvBHFVZDnXIGsXJB9EEsdMZCbbiDv5lNQoNTNC3aFU2LgTzJQ8VtOvlgGeh/VU9NzWmYeDzB+lkWli5dAeZvayWlX0PW/ZY4XblWn8DvIm6PV9o3VBDiW9QqqqXMkufNtCB9NFV18VVIaHGJv1CpY1LlINbXBaYjbhaYBDhFjeZ+yo8Zii95d00toNULJmdcwntHiFskkS5X2NY463SFwjclcQb+XVMkHqqJo9oSFI4oNVpO9dR5YeV2ZV9SieJUR7iN5TopRvyXhcouJrBVfaHiV0oo0jCg5clBQQU8OQbINKWUKVwepooKCuQw5PBRQxwKdmQsy7MlQwuZNL0zMm5k0gHkobimkppKpEsGQuCUlNKtEsVmhGsnQoxI6WQAU6UNIabHl7oER808uGuVs/vcgzwXF6jRFlrJL2HbUY+7mN5yPtKDVwdF3w+R+yaHpJupeCLHvPyI/Y7CDlJ5bvOyrKuxHatN4gXH1jirhlVw91xHQwkfiH73T1Anz1Wb+MvBSzR8oz1XZ9cH3REzDrTy70BDqbEqVT7rGkDQELRuruNj+/BOpvEEHQ7oI8BEwo2Wui1OL8mYOx6dJrg6pLoAdF8vJvFU2KwOU90jKZcCTBIn5rdPwbSDB/6u+od6KqqYEGczBGlz9phQ9S7LpPoygotiZkzpy48k1jhGnkrvaWGFINyMvc5vetrM7vFVVfCvs4tjNcc+aE7Iao9MOP4BCdjSoS5dtHBpRJfjHFAc+UMLkx0h8pwKGE4IGEDk+UIJwUlJhAUoKGE5uqRQUFdKYlSodjpXSmlcgdi5k1xXJExWIXJCUjkh0TEcSkJSOTXKyWOlLKYuCAsfKSU0JEBYqQOS7k06JoQ/MuzIQT0CHyuQ9y5IQUwqzH0M+89FPco1RFFxdFccS5pDSe7azrtMcxceMqU2oxwAMM5EQPDcg40KLsyoRWgExBtNvJc2TGrOqGR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data:image/jpeg;base64,/9j/4AAQSkZJRgABAQAAAQABAAD/2wCEAAkGBxQSEhQUExQWFRQWFxQVFxgYGBcXGhcUFBQYFxcVFBgYHiggGBolHBcUITEhJSkrLi4uFx8zODMsNygtLisBCgoKDg0OFxAQGywlICQsLCwsLCwsLCwsLCwsLCwsLCwsLCwsLCwsLCwsLCwsLCwsLCwsLCwsLCwsLCwsLCw3N//AABEIALoBDwMBIgACEQEDEQH/xAAbAAABBQEBAAAAAAAAAAAAAAADAQIEBQYAB//EAD8QAAEDAgMFBQYEAgsBAQAAAAEAAhEDIQQSMQVBUWFxEyKBkaEGMkKxwdEUUuHwB4IVFiMzU2JykqKy8dJU/8QAGQEAAwEBAQAAAAAAAAAAAAAAAAECAwQF/8QAJxEAAgIBBAICAgIDAAAAAAAAAAECEQMSEyExQVEEYRQicfEyQmL/2gAMAwEAAhEDEQA/AN4GpcqIGpcq9ezhEbQMTZdUo5f0ToSwp5HwChGpYVzhIFuKTKpNOsQAI0SnJrocUvIPD4FziRpF7q2obLYImSbJcGy0nfdSW+K4smWTdHRHGkFa0DRKUF1SOKA7HNGvyWFGhMlcSoDsaCnfi2806YEzMmVKvNRaWNvyUk5XawUUAZNBUc1WtsPmkqV27j5IoAtWoAFDdXQ61W1lDLXLWELJlKizZVFkbt1U0y4Ir5O+EPHyGvgtA4FOzA8Cq3BMLyQSY1spv4Ro0mDbXTn1USiougUrGV8EHEGPpZRNo4ENGZvQhW4C4hOOSUWDimZfKkyrQYqgHCPVRa2z2tabmdy6Y/IT7MXiZUZV2VTxQGU2vxUYsWkciZDg0BLE3IrkbKEDvHyUCvQLTCI5oy4QPG0rIuVdkRsq7KtNRFAXMS5EXKlypagomY7Ad6WC28c1GGFMEm0cVMG0QZtKR2LkRH1XJHJNKjpcIsrsq7KpNWlF8pE8UPKuhTswcaBhqM14nRNypcqTpjXBYsxum7citrkiRdVQCIyq4aFYSxejZZfZNOIO+QkdiW71CqVSdShpLD7B5SZUfTO+PBBGQfFPggwnBxT2vsN0c/FtGnyUd+0Uanhi8wP/ABPqbLMwHDxUtKL5KTb6IoxG+LJrcQEWpgHNmd29Bp4EuNirSQrDdvwTjUQRhIOqMGJqKJlJnZkSg0E3Nk3KlAVvrghdlvRaxvu/NF7UcVVUQ4aWKVz3A6rmcLfZspcdFm6uOBPggVKrhwUE1ncSh3nintMNxEqo1xPvtHijsqDRzgVDoUCbhvJJ2Umw5JaR35JudsGElGOAhMOCMa34JzcFxMDgp49jv6OxNeBAKrHX1UzE4bLoZCBC3xpLlGWRt8Asq7Ki5V0LXUZUDyrsqJCNh6bTMqXOhqLZCyQiUiQbJ9KiXGArLCYUNuYn5KJzSVGkY2yN2VR2qj1aBaYKupUerRl0yOiyjkouULKqEsKZicOGjmmigI1vwWu4qsz0Mi5Uopk6BTDRaN90+k5rdN6Ty+hrH7IlOmz4iZT6tZsZQ2EteneYsgEIVS5B2uBjmhJlRITgxXdE0DbI0T21nDRONMxMWTCFL0sfKFdVc5Eo4UuvoP3olYGDenCtw06LJyrpGijfYVuDYd5PknvwTTpb1UR+YmZjzTC115cRw5qbfsqkSjgQAZd0Uc0vEJXUTABMyiik1o1Pmq1teSdCYIUyd/qkqMIspPYNMXKdVLYjLpzhGvnoejjsgwlCc4jclFM8Fpq4M9LQRmJPVGoVRF46JKeF4nyQ61ATafssXpZqroP+Lbx+aYcS0zdC7ONZI4KSHyPdIHh8knSHyQDWbO8hdE7kbEC828F2GeAZI6LRSpWiGrYN9IjUJjmKY7E8gfNR6zp4oU2JwQLKi0WA6mExlPn++SK5o/MlKRUY0EFYAd1qb+KdubHUgLy2n/EKuD3mU3DlmH1KmM/iMPioeT/u1Zj1I9Dp4h+ndJ6pamcH3hPJec1P4jVNGUabepJ8dyjH2+xU5h2YHAM+sz6o1UFo9RNC0uJncmspk6Lzml/EKtI7Smx3+kuafWVZ0/4kM/wHjo5pT1cC4NnVpAb5KYXcoWQP8QqO6jUn+X7qtxPt1Wcf7OmxotrLj9AnrS7E6PQqlUnonU6Y1d5cV5i/2xxX5mDoxv1Q2+2mLGrmHrTb9AEtxdIP5PVuyaQosQsDg/4gVB/eUmuHFhLfQzKsaPt3Sdq1zev3EpxY20a0k706mwkwFm6PtZTdoWn+b6EKSz2gH5bdf0WlPwRqXk0FWg0b7qOJ4qhqbcdqGj1KjP29UG9o8Amsch64moLr6yN6cCzeCVkv6xP4tPgmHblQ7wPAfZG0w3Ua/teSV7JAMLH/ANN1fzejfsit25V/MP8Aa37I2mG6jThvJK4f5Qs3/TdXiPIJDtqr+b0Ce3IWtGmZbcjdqsZV29Un3/ID7JrvaWppm/4j7I2ZMN1I2vbnmnfiDG4rBf05VJntD6R5RCOzbdXXOfJsfJLZYbqNk+qTvTQ48SszT2/U4NPgfoU/+sTt7W+v3S2mPcRoc54eqI58xdZE+0T5nugcCPrKlUPaYRdoPR33Q8bDcRo7bxK49AqIbfB+GOplPO1zuA9UbUg3EXF96TMs1iPaVrDDnMH75KLW9pp0dP8ApAjzVbTFuI82eEOfTknsqA70R40MCNNPmuPWFHUT9f31TqoXNIGnkucpb5GDLkjav75pzm80yJsqTQiTTeSi9og9B4p7KfnwUNoaOXOT6hDRcgKO/GN4+iSbfQxC70Sh516bimCoHXGo846J9OoIIOsg+A3LQQ/NCFVe8e64sjeDHyTKuJaJP76qBUrOO8qoJ3YmaDC7drtGUvD27518wpFbbIMHKZ6j7LKseRvKm4epMCes/Na7k4C0pl/Q27T0cHN9R6XUtu0WHRwKzGOYWxImdCCojHt4meGi1jmT5JcaNiMWOacMceCzmAxImMoB3HXzJUp9eLk/vkpn8mnSQKBoBjeg8yh1sbAkuAHILNV9qCIaD1UGptF35jCmOXI30Dii/rbXM2FuaAdqP5eX6rPvxRO9K3EHcupZfonSXDsU4mcxnqh1KrnaknrdRKWMG8KVSBd7oLul/knrQUOpVnN91xHQkKQ3aFUWzn980xmBqH4SOtkr8O6wLY9UlkiGlhW4128g8yiOoF9w6eojyTKGBe42Bjibbp38lJ7Ai0PJ4A/QLKeRJ8FKLI4ZUZYOI6OsndjVNi4xxzSD6p5o1fecA1o/MBbzXAB2jgDxabeSnfY9Io2Q8iWwdd4m3KZSUMG5puYKmUaEtlxcRpMADz370D8R+UOPKAo3pPgehGR7aNQuGKcLtui1GkaQeRvuQTiQNWxukfRcqlZQ5u0Xb0rcfG6QnGpTdYwetj5hDrYZnwvjk6/qFSlHyg5J9DGNdab8D+qe2sN3DgqR1I7xMbxdLSxDgIBkeqe2vArLl+IMW7o4nXyQa20jozxKqHVCdSU6mVSxpdhZJLi43M+qeYHNBLie60fr4qxwmzHHW3z/AEUymo9glYKjJsLcU8YM7zPVWDMM1ulz++aTJrMjzWDzeitJGbhhw+3qgVWR8APp5KzDOJPonCgNDdJZeR6Shc7/AClJh8TlPDjIkK6/DxaJHGyj1sAD9wtlmXknSF/HNdTyBwk3g27w+IHdbcVS4sy4mAOl7qRVwB3FQ3tIsQrxteAk2ScJtEssQD++KbiMWXH9ZUSDuhSGYNx3t8z9lr+qdkg3PSSpAwzxq0O6H/xKMITNsvX7hVrQtLIwcuc5H/AO5fvwSDDEG7ZHJPWgoCHo9F5kZZnlKm0YIswjwKk02kmLSpeZD0jaeMrxdwO+8T8uQU7CbRrfkLugb6w1HwuxHu4DxH3VnQ9nCwyagHNsH5rCWeP0aLHJkCpjarrCmQf5remtlzca5rTNN+b/AFGDwJneL7ld/hGjXEHoGi/ko9bGAd1gc83gEG8CZWH5HhIrQ15M/i8cXTLHx/mdMR/L0UaniQ2CGac3fSFZ4jGucTliDoIFup3qL2TyfdawdZ6kD7rZZklzwQ0RXYp5+XxH5ldTw7zMuIHgFYEtabCSf3omOqyspfKf+qDT7KD8SRqCOaHUqtI+oUjJmFwOHFRn4W9rKU4gyG9hFwJCUVTEXClihxjr+qcynxA/fitdxCoA2ToRKXOTqAee/wBEerQNoaC4kBt5uTGql08DVgZmNPGDF/Lok8i7DSyqLOqNRwjidFcU8KR8AB6nhxhPyVLxG7QgTxiT0UP5F9BpOwODDRJUt793ogMpVJjI7/jBtqDMEJWUnucRAEDebzwMfuy55Nt8stIdmCYGDX6/XzT6uFdy62TG0XGNf+P3Up/YwmXyTmX/AHqh9jU/LI6gfVIaVT8h8C37ov7Ae6RonNM8j+9yEwVBJLfUD5pabXuIAZmP+W8eSoBan7Kg1mg+83xCuMLgKrzZhHNxa3/sQrKj7NE+/WY0cGkOP2VRk0UoN9GKxGCA0MqK15bvXqlHYOHYD3GVOb7+gIb6KHisHQ3Ci3kC0egW0c3sewzEYZ+Zs6eHyTzPBaR2AYfdNIfzBUWJwpqPyNq02iZzCdxI1JHCekKtaZMo0iK+oeH78knbgR9SpWJ2JBGZ4dcDuyc2hN5UXG0Wg5WUw7/cQJPBNOLJ5JFPaUWMet/VTcPtOlbOxsSATMxNpMbrKv8A6NqVAMgJYB3ieE7j9E6ls1zTZrSJtnj1vdZycA5L87Zw7Ja2JgEENdBJ0bI324b1Eftd1Q2pueTMiH7t4ugCnWkZSxt9G2G7gOSK6niABFWLHj1+iyuK/srkcKeLeTlphg3Zi0ekko+D2RXkCrXhsE90F3e3N5X3wm0q2Iae9UaZmATxm/74KQ3EVIu9sjXLv5303rGWV+KCjq+z3s90B/8ApOY+I1VbUqumCC08xCmnF5dSXHrqT0CjvxNQtLHtGUAhjXQHMcSDmB1AvoTB9URd8sbRFcwDvOOmu7xJQqWNZ8AnoEw4EP8AfcXC+8BHbSpsGrQOCHJUTRVCrpbhxHildVHGOsf+lOdsyBLq1NgdcRNV5GuhgNsNJ3bkfAbNw1VzQ9+Ic2JJbTgSbgWNusldrw0rbJ7dFe9/AiOvqgduTMMc4C5gTAIspVXZDi9/ZhrGAnLILjlnV5iJifFXDcFUa4ZXBpNyGufckR7pJBkboHRC0IaiUGCxFQPa9tJzspBAItbTX58lbjaOIJvTpt6kD/qrylg2U2zX7NjoJnO1piP8Mm58kIY7DuEB44XbB+RHkVjkl/yWogvxrDAOYGL7xPWAfRCFTgAVLPYNbnnPb56DkpDn0QO8cgIkQCSeAAG/qQuZ/SKcSubiA3Vj+rTHpZWWFxVGPjJPEEwnYTadAjK7W5E0xcCIaHZjBVZjHuzExkF4BtASdDpIuGGi4/D4yPQoow1LcGnofsVQmo4j3iR4fZNnedP3+nmop+wtei//AAjOBHQlM/ANtd9jOsTyPJQcLhak2lo3SYmdIkqxpUi33nuJgSATHqJ3cEcoar0Pbs5nCet/mjDDDjHonMfYyQPA+QGnmVzHaTrzgW5AT81Lb9lpICdntNzJPUodbZzTuP8AuKntEmGtLjwAlDr9sDlbTEgnNmcABAP5ZdrF4gwnDdfQUQhgSLDTmSlbghJBDZALjrZo1JS19rwQ1re9A1BnMfhGaIvPwyUGo6XjtGvYakCXNdceFyB0WqeSPYrRJ2hhKVHLLXXj+0IlkkTDTESLgzfoodRlBrXEFggfkbMnS0TKkVC2mIkwQbZz8WsAmx56quxe3heGyTvMEnx1Tc3LqxNeynqVQzuuLgbkibzEwB4LTez9FwpVq9RjWMu4hzGEkMBl0xM7tVhNpYsurNqSAW5bRwMwY3XXp2Jd2mEc0NgvomGnQks0tuXdix8WzCzM4H2voFhL6bQ4H3SGxG42F+EW1UP8VSfL5JzmRwFs0N5QRZZersstaS4ZRb9cx/8AVf8As37NNxY7tY06bN5I3iJAjl6LLJBPmxxt8EgmkQ05jcNIgzaRytdHZTZJBfB3jMDEQeHRWg9ntm0RTa+s6oZcM/aBpneHsEBokyoG1sPgqVU5awIIaf7ybEA352vdZTxSjFO3yXpoDUpUjuJgDfHSfNKXhujQ0gRru8Oqj1Ns4Rgs6bCQMzptbW24BHZtPCOLYc05iGxlOYC0kiI0PHcstM/TFR1LHBj6byC5tJzXke6Ja6QJ46+aX2zqVBiHOE5Kv9ow8jqJ3wbeSZjdpU3HLTAazMYtrBs5x3nf4p42g0Ma3Edp2ff7IADNmkSQXAy2yuPpoK8GXNF5vmKEMN+a6vhjbyGyBpmDTHUG2/ghYns3EEB8kSZaAATezQbb+G5VrZOkrKuImZkDecp8s36qQzEvcS7M50kOIkgzG/dN+W9er7P2R3HVHV3OY+xz0pdlLvdY3KNfzQeWii7S/h5TqsmiHMkhx77iSJMCHZQ230XS4prgbg0ebVca9wyzrLg0XndMAiSjU8bVD+664+IQItB0Mn5La7R9m8Ph2guw9MukC1V5c4XsTMDdYKhxOz6ZLjTDmNPwhwIHeneJNrbljJxjwLSZ6q4FxM3Pe1km97SiFwiYhsGDoZJvpr4rR0NkOq91lKREZgLiNCIjnM8UV3sTXa1zhBMTlIiTNh73dCWtPopQfgzj8UcjWkDLrebji4byu7TN7xAmxADQN1mmICtsV7IY2Sfw5cItD2TmOp1t+qfS9isSKTHGjmqZhNM6CSLuMw5vG+5HYaZFT2l5A0mzXRY2JJ3iJsu/Hh0FrhmsBfQAWnkI0Wqx38OqlepqKNO2ZlGmS0RwfULBfkHdETAfw1p0i2HPfc3e2IE+AHmU3hSjyCizG1qr3u7oc541iwE2m9iFq9jvaKQbWozUEf2gcdW3s0iA7VB9o8W3BveG0S8jJLwYZLs1tO9oCYnXcqfZntVSLWGs5xdmc17RIbBBgyJPDhdTHFknwlX8lKovk02JxuHmoXVTSe7KQ6Gy1oEZQ0TAngJUaniHn3Kfdyl5e97RvgFwmWzfWCqFm2qDHvdgacV+6M9V5dLDGYUw8HW2p4Kh21jMc+TVFYNAAAAJbbeIkSTdWvjav8huSo1tbbha7KWtMRMOmxsSDHGPNFZ7T0A4zmeIIBzhskRFokCC7yC86xGIqOIAbGggAlxvbMY13qPUY6m452lrtCCYiOR8UL4cTPWz053te0DM0NpTIbDc7upL5t4BRsD7V02h2Z2pIjI24mQTxWDw5cZF8ou7KJibCSUR+GYMskw8SDma6N0W06KtjxbHuSN1X28wAZS1hF7CLHxKj4jbuYf3rbWN72CxuExBY/OzM17SQwxlte95G9OxeFb8dVjSHHMGd7uyN9gTqkvir2GtlnidvNB1PpCqztdztASeU9bx+7qLUFNsm++C7eNAY3LqFV7gWsNpiwAEcZK2jjiuiW2yZh3if7Qg3Di2CcwbJLeRhanH+21XMzsP7KizLDC0OsLQ463sszgcK5pnLnO6N3Tx5blZt2VGUvmMxLrEEwOmkwplNIVMg7QrVsU8vfndJiB3TlJ3WgAJlPA1mkdnTc0gETPGd+sQFZfiDRLiGugi0mSCSIiOKFsrEudUY2q2rTpOcA52V0EcNJOgv9lG5N9JUUkB2N7M18VVFNpa1xDnSXCAAbkmSYkrR7S2FhcPT7MxWxTCc5a0imb+6CXA29b6aI2NwtbCuDcOLuBb2jKbmk9+Q2o4+6BI4AqBVovfSfXc/vlwJaWvDnGYLjaBeT5cVpHOkvsHDwQMVgKT4IokFrYc1pcZIkkgbjEWvotrtXYlDZ2HY4UadWq8t71QF4AyhxDWEgMPeA371mGY+tRyvDHsPeyEAExpIj3Sc3IpmLrYio4NqOqOmXA1A8BpgAgl2+wuphm0v9uQePUqHsoGoC9uUAuPKBmjuiZhWlYOGHwxLA5svaAbkvLj3Y1neBvkrLUdrV6Jg0wTOXvNzQ0tc0uaTbMO6QRwCrx7SVmCGuc1weHh0kEQHNFuPeN1LxuRXCPVtrez7aoAw+H7It1FR9MTcWGU9bEb1lfaOp+Hc0PdlqZTSeAdOxMC/CAxee1cZVJs50k3vcmd5m6NV2rVdlbWiplblGYkkCST3pmZP/EK3gT5BzR7yPat++kw+aL/AFvqGxptjqQsvnSiounZRyP5cjTO9o82tBro0kz5SLJzNut//OweX/yswKid2xS/Hj6F+XI1B9pjECk0DhmP2TqftOfyNnjm3eSynarjVA4J7EfQflzNiPaM/wCGP95+yefaUD3qcfzD7LCP2kRoolTFOdqSj8eJrH5E2bfaftY1whjTPMrNVca51y4+BVWHpc6e1FF70iU9mbWIOsx9VFdsmhupNniAB5ELs67OnoQboM7IpAzlvbed3QrvwFN1r9Mx+SO2onvek4FLKRf6BDtO0McwfmCnu2MXvyOaHkiXPflcI4E5Z36KRTxBaCASJ4E/+JKuJcfiI8UljByRVUPZhpxFRryWDL8Ng4TAtwQsdsNlFktIJAl2W+/QAclaCseZ63+aHWxFj3QeUapvGyf18sweMeX8QAfIbug18lGp4MO96oGyY0LvKLxotl+IaZDqQAPDz5IrcLRc0CwGeRb4+Pu8+KWmS8DWn2VOAp4eg4kPbVqN0D2nKLCSCbHrCBjHGoGDujKPeYAC/m50XKtP6tUXEnMXaWF/kbIdb2eMnIQBuGZ1uEysp6qHREZWAA7kHjMoo2u5ujnieseKDW2ZXZuJE332hR+yqD3p/wBv2WDg32FssHbYfMOfc33HyUfG451UBjn6GRuvBHFVZDnXIGsXJB9EEsdMZCbbiDv5lNQoNTNC3aFU2LgTzJQ8VtOvlgGeh/VU9NzWmYeDzB+lkWli5dAeZvayWlX0PW/ZY4XblWn8DvIm6PV9o3VBDiW9QqqqXMkufNtCB9NFV18VVIaHGJv1CpY1LlINbXBaYjbhaYBDhFjeZ+yo8Zii95d00toNULJmdcwntHiFskkS5X2NY463SFwjclcQb+XVMkHqqJo9oSFI4oNVpO9dR5YeV2ZV9SieJUR7iN5TopRvyXhcouJrBVfaHiV0oo0jCg5clBQQU8OQbINKWUKVwepooKCuQw5PBRQxwKdmQsy7MlQwuZNL0zMm5k0gHkobimkppKpEsGQuCUlNKtEsVmhGsnQoxI6WQAU6UNIabHl7oER808uGuVs/vcgzwXF6jRFlrJL2HbUY+7mN5yPtKDVwdF3w+R+yaHpJupeCLHvPyI/Y7CDlJ5bvOyrKuxHatN4gXH1jirhlVw91xHQwkfiH73T1Anz1Wb+MvBSzR8oz1XZ9cH3REzDrTy70BDqbEqVT7rGkDQELRuruNj+/BOpvEEHQ7oI8BEwo2Wui1OL8mYOx6dJrg6pLoAdF8vJvFU2KwOU90jKZcCTBIn5rdPwbSDB/6u+od6KqqYEGczBGlz9phQ9S7LpPoygotiZkzpy48k1jhGnkrvaWGFINyMvc5vetrM7vFVVfCvs4tjNcc+aE7Iao9MOP4BCdjSoS5dtHBpRJfjHFAc+UMLkx0h8pwKGE4IGEDk+UIJwUlJhAUoKGE5uqRQUFdKYlSodjpXSmlcgdi5k1xXJExWIXJCUjkh0TEcSkJSOTXKyWOlLKYuCAsfKSU0JEBYqQOS7k06JoQ/MuzIQT0CHyuQ9y5IQUwqzH0M+89FPco1RFFxdFccS5pDSe7azrtMcxceMqU2oxwAMM5EQPDcg40KLsyoRWgExBtNvJc2TGrOqGR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1" name="Picture 5" descr="C:\Users\Колян\Desktop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485778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063" name="Picture 7" descr="https://encrypted-tbn2.gstatic.com/images?q=tbn:ANd9GcS3ahpf6sT6zfaSxHVsqxs2PRiuWhioxSrwWK9e2wkxBVKkB0F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786190"/>
            <a:ext cx="2619375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065" name="Picture 9" descr="https://encrypted-tbn3.gstatic.com/images?q=tbn:ANd9GcQ3YIPW2AAEulWb-SfCi31vglrVaE2gkap6gNgZ95u90M9XNnuE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786190"/>
            <a:ext cx="264320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Колян\Desktop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ЗАКАТ В КРИНИЦЕ</a:t>
            </a:r>
            <a:endParaRPr lang="ru-RU" dirty="0"/>
          </a:p>
        </p:txBody>
      </p:sp>
      <p:sp>
        <p:nvSpPr>
          <p:cNvPr id="47108" name="AutoShape 4" descr="data:image/jpeg;base64,/9j/4AAQSkZJRgABAQAAAQABAAD/2wCEAAkGBhQSEBUUEhQVFRQUFBAUFRQVFBgWFBUUFBQVFBQWFBcXHCYeFxkjGRQUHy8gIycpLCwsFR4xNTAqNSYrLCkBCQoKDgwOGg8PGikkHBwpKSksLCwsKSwpKSwpLCwsKSwsKSwsLCwpKSwpLCwpLCkpLCwsLCwpLCwpLCwpKSwpLP/AABEIAQMAwgMBIgACEQEDEQH/xAAbAAACAwEBAQAAAAAAAAAAAAABAgADBAUGB//EAEAQAAEDAQQHBQcCAwcFAAAAAAEAAhEDEhMhMQRBUWFxkaEFIoGx8AYUMlLB0eEVQnKC8RYjM2KSouJTVHOTsv/EABoBAQEBAQEBAQAAAAAAAAAAAAEAAgMFBAb/xAAsEQACAQMDAgQGAwEAAAAAAAAAARECEhMDIVEUQQQxYfAikaGxweFCUvEF/9oADAMBAAIRAxEAPwD0jiltpHVFUai/EtH6yDRbUL1mtqW1zaGDRbQtqm8UNREFBdbUtqi2pbRAwX21LaotqW0QUGgPRtrOHqXiIKDSHo21mtqW1QUGkVFLay3qNtEFBqFREVFmtoiqgoNJqIW1Rfbkb1QwWmolNRVGokNUJQWl9tQPWQ6SFDpoW4ZQdVtTBRYBpiC+hU1HOCh9VVmqszqqrvV3dB0Nd6oKqyXql6sOgUbL1S9WO+UvlmwTXeqXqyGqlvUWDBuFVS9WK+Rv0Yyg2XqhqrHfKXyMZQbBVUvliFZS9VjKDdeIissArI3yzjE23ya9WK+UvUYyN18heLFfqXysZG22pbCxXql6laYGogItAWUVUW1U2sjpNIhFZRUUXS0zsch1ZJfLK6qltr1XpHFVmy+QNZY7xS8WMZq4136l+sd4peIxm7jZeo3qxiopeLL0zUm0VUbxY7xQVFnGMmu8RvFkvFLxGMTYKil4sd4peIxka7xG9WO8TXiLAk1Xil6st4peKxlJrvVL1ZL1LeIxlJuvVL5YbxS8TjCTdeJm1VgFRM2qrGEnWFXBRYhUUW8YScs1Et4qi5IXr07Tz1WXF6F4qC9S2iw2qy+8RvFntoW1l0HRVmm8UvFnD0Q9ZdJ0VRoFRNbWcORDlh0nRMvvFLxUypKLUaLhURvVRKFpVoSaLxS8Wa2hbVYZuNV6peLNbUtoxheabxS2st4peJsC803qN6sheheJxmchsvkRVWK8RbUTjJ6h1BUUWZr8EFqw5XmIuS2kjnJSV9tp56rLC9C0q7SWVm02qy60jaVNpQOWXSdVWX2lA5VByIestHWmova5WNWcOV1Ny41KD69NyWhqDgvf+xfs9o76Aq1Wh7nFwh2TQ0xlt1rP7c+z1ClTFWiAw2g0tHwmQcRORELy14/Teri7zBvLp3495+h4WUhKZzlW5y9RKTFbglpC0kJSly3afM6i22gXqu0ltrSpMXlttS2qS5QvTaYdZaXoW1VaUtptC8ttoh6ptqB6bTN50GvwUVAcUFWmLypxSyi4pCV9B8qYZSygSltLMG5HtIzju2quVEQaVRZaRDlUCpOKy0dVWaA5O2osocmDlh0HanVg7fZ3tDWoAim8gHEjAidsFZ9P7WqVXTUcXHjgOAyC514pbXBeF01Vfap57nbqGXXiQvVRcgXruqTi9VssL0LSrtKWlq05usstJbSW0llMGLhyUJSygmDLqHlSVU6oBmYVR01u2eCbWZdZpJRBWN2ngaio3ThsK1YzORHVacEVkbpYhRVjM5Eeuf2Sw6hzCR3YbDq8l1n6CPWKUaLs9dF471n2Z9yoXBx/0BmxVu9nW+s12H6NHo4eMJTROqT4qz18jjp4OMfZ1u3qqj7Ojb1Xf93O/wD1flG4dGZT1FfIYqeDzx9ndjuoSu9nDt8l6Ih2/DaMlGsOUeMfhXU18jip4PN/2ddOaDvZ5+1ekAjMwd+9TDb0+iep1Cx0nmT2A/dySnsOpuXpwNYIPrFNJ3K6qscaPJu7Gq7Ejuyany9V7DlipbG71xGCerr4RnEjxh7MqfKUp7PqfIV7aARl9eSjQMk9ZVwGFHh/cqnylK7RXj9ruS90GDZ5JRSB1DkErxj4DAuTwtw75TyKzaQXDANM8CvobqDdm/JD3ZuzzWl430MvQ9T5c6m7WD1SFhX1P3NuzzQ9xZrA9cV1X/QX9Tm/Cvk+WFQFfUHdl0z+1vGB9kh7EpH9jeQWuvp4M9K+TwDXYBRe8/R6XyN5BBPXU8Mx0j5PQmn6xSXXoKVM8DA14bEjCZ+JnXqvGqk9JQMAoXRiSAN5Sy/HBvEOP2TW3R+fxiubRrYAdshSyNgRId6H2TWMJhBoUDdyhSxu6KUiT4SMHT9FY5s7fCPqEPYSswcI8M0RT3JhTx19PoEw3DxlZkSp1EbvXFD3duzxn8q9uPqUC31B6YqVTFpGf3cb/E4oGkMpKt70nKOBlMZ2dPqttsxCM50Ubeg64I3C0TOchKANRniPwi5lBSaIQNAeSvMBQNHoKvGDLcN9YIOoN1Hr5q6ppDWmC7E6tcbkxe3WRHRaufqDRmFAHEOnxkJrkb/NWtaNUeChZr+ibjMFBobyoaKuDEB4+tiritKbpRMaY+Y9FFq5chay80mbJjXh9AnpvAw+pS1G6/h6/VK+uB+4N45KdzFWottg4qXgnP19FSHa5JB1thwPIJWEkxHd2mAeoBWLWM0jVDhg8jwBRAA4nZOe9JVY7UD4ugdBKsp2oxaJ4gnzU5j/AAtgVTrABVrKuGMdfqqbxwwsnmCUbc4Q/wAWmOdmFlps18IalYg/CD59c0RUJxLSPEdISPqYiWOPCD5Yp78DFzg0bzBz3o3jyFJchdwcePoIyZ1jdgR5o09KYfhIP8LgVC3XB1+sVmX3RpqmNmQGTmeaa2qns3nhA804E7eamZ2CHnbwUGIzSHxVbWmc+gjzlMFKNDXeoJCUk6iBxBP9FA3D8Qkc0bceKkQxDpwgdfXJBzTOoHz5hLMav9wjzVZc75XHHUWx5rSnsZ2LrkxG3aScVX7tAxAkbAT0lFrzlZ8o5yjiPPd0SnUUIIo5YjwbHQqs0Hben5UZUMY48BhzhAaV3okg7CDB4ak/EGxd7qfmPT7KJL47fNRPxFCHvT6lLfT48lmq6U4ZNLpGBAJHMBVe9E5y2Nv9fotvTYKpGxlQawOQUdXy+2Cpp1tUHdIwPJFsDMmPGB4j6rDpNJosFXHVzITDSdn3VFOsN5GOP5QkRr8XT54rLpFMvbpg1R64p31JGrwMeSzP0tgzieSL3tiSLOvCSq0ZL6To2njj1mUlbSWfC4j+Y/lSjpQcMDPUfdWEDMgHwH1WfJ7yaifIWnSpjENZxAH2TuqiNnXoks743Bqpq6S0YWoB2/kwhNt7DZSlvsWXLDmM9kgeaWlTY3K1/qMcktJ4cJa4ztJB5AEp5MjIjWZPlC1NXlJzingtvG655yPNVvqDJpHCBCZzxy2A/ZS9HBZ3GFwAVAMwJOyB9kxrg5jmg543RsP5SuIjVHgrzHbgN6PlHhCdtQRrG6Qq2sGonbmfqpUI2z/NH0TBkYOG/wAT6IUnfyVPAdfwgKmH/JO4sucCcp9cVSx+JBtTscRzEEIAhv5LvsmbUE4nzPmtLYy0Wzw6/dBNaG0qKA51SiSILnEHb3ORAGKWnT7tkkOxMF0PPMjFDSO0DGADjh3Q4BUu04GLRaCMQ3PVGc+S+6KjhKL6tANAl1mM+9AnfBCzmvDQbTS2cSDgBtlVNeZ7xYZyAtZRstSOSrYKOMMbIzIPnIjmEqnncJ4NP6kcYLSN3e5m0BCIqvJHeA4OxPgZCynRW2gYLIEg3mHmAkbUDHGyC8uI+KoD0Eptp7fgrn3Og/S+6bNRtoYwW2j4gEqv9TMd4j/1uHPPzWE1XHKjZMYa/EQ3Piq6stEm9JyMtpm1G0ODZUtJd/wV7Oq3tZhAsm1jhg6JnLLA8VezT3HEscDj3O6ZGrX9VxKen0oAcyqwZ4NBbO2ATCtdp9CP8cbg5rhuyDVirRXD+/2N06rXc6f6w+BNJ43wMPCZKrre0DMARJygYHxDiPNcRnbjQ+y11MiZGNQGd3dWx/aNaJaxrm73WjH8xCemSe9P1gn4hvudAaVIDmw3cWku8Ydgmp6TaMhwI4HLhrK5WgaVUc422tIxkNABGycCOqt0ioBBFppziRyMqelvBnJO50Yc7ElrmzhIy5QsulaW5uTw0zs1cLUkrjVfaOO6y3A1FjSP/sFaaHaFsAkW/wCXEboJmOa2tCqndoy9VPZM0Ve061mGtY7e4uYeROPRLS7Vr2fhptIzlxIPWfNVv7Xc092wRGRMdIGKyu7XeWkkucRPd7gHUErotKf4oy6/Vmx3aelgy2lSeNxcCeBlam9tO10j4OaSDrC89/als96jsggecEDotZ9oaDh8LQTj/hzjvOGKqvDvvR7+Zlaq/sdM9uAZgtJmBUNkzO8nnCso9tNcYtY5EBwI4k2V5xumU3n4ZzgB5nlZHIFB9FrgbV2Iylj2uj+I/Vb6ajumGarsekr1XYy8AHI2QY8cFn95qkCHgY52QJ2ZuI5Lj6PQoCANJDSdRy6khE6A4kmlpLN4D7JHEHUpaNK/aJ6j9s7QZpH/AFmc/wAKLz9ir/3Df9X4RW8Pqvl+jOV8P5no3UXjDvkHUbAjmJWfSGviYfh8rhPjiFkqvaBNOq8cAD9iudVNrOu6dYc2z9cVqnTbf6Zl1x5fdHZpaTUIOJmcA4kEDaC0mOCav2mwGzWNneQ89cFw2dplkA2XAay0HHbx8Vpo9vUiO+I5meaqtB+cfIlqrk11AS6aVWm7YJPnKz1dDquzgDaHVPpK5undpaO4yG1MhlAAO7aqaXaLAB3nnc4uEDdD4PDBdKdOpKfwYdab/Z1zplRuDqxA2C39U9Ttho7rnF4MTNRpGOwHELlP0ujFqKrzGp5AHhjCqZp9FzsWVMcJwJG/WSrEn5ockdzRU06i3E28/hhsxxDhK00KujGDbcwnX8JHM49VG6Fojmzbh3+d0HqFzq+i0WnA2xuqSB/tUkqtlcil077HQdo4Lv7qtJ2gtBkcHYnwVlenWsnuiof3F1PvRvIXFq1tHHw3jTGMEROzEfRH36kW/vmf3OAnxa1ax1e0F69s7miXog2WQBkGkEbcySUuldri1H93GGNRjgeYnDjC5FTtdlktawg7b10coWatpNoCDAwkSCDxUtGXLXv6k9SFCZ1X6ax3xWTnFh5bH8M4RuVDtJZaFik8n5nZxxAjmuZpWlSIsjDW3CfAKqlprmkFpcCNdo+S6rSOb1D1NFjXjvNLZzJEn/asmm9jmRZe1w1C8dMZ5Fcup29Wewtc8kEQRAEjfrXPadh6rNOlUnMjVqJ9jt+8vZg6zGWLyThjGeGaqPax1Xe8WfDMiSuWaarywK6413Od7O9oun0c3Bg2tAfPIkhZ9K06kfnOzLDZgRkuTCLQpaaTkHqPyOk/Tg4BpiN4Oe6DgqahGTR1M+cLGnBXRJIxMmsOwy6hRUAKKhFJ2HaWdjeWaR3aDjgceWHMIOZKpdR4LNqJVMWtXkCY4wJ8VnPArQafCUS0/LO+Qkt2YyPBCD6haSydSrNFMlBScNZE8kBamQ7Eb1qbQdEA+ByTN0Yz3g3qqRgwlu3NMGRu6LQNCnPAeMdUfcnayYywj7okYEborjjnwglK2kNczsj8rR+mv/zeuCPuP/k6DzKLkNpVT0QOytTwlLW0SyYMg75iN+C1O7NIxAe3+IA+SYdnVNT3SM/WCzd6jBjqdmujAT63Kg6M7YZ1rt0KRGBk78AJ4lysOjunug7znjzRkGw4bNEMTq9alDouvMbMQV2h2c8EEuOOMZQmdSkGHOwJ2QfujIhsZyG0gQbM85SDRnbl26dLK01pngD1hWOYyINppyMakZSxnmrJGYTGnv8AovRt7Pbk1++HiZ6KP0OjlaE7gTxTlQYjzTqJRFM7Cu2zRqJPxjDYSUXtpA5jbP4Tk9AxnIDdxUXdD6O08vygnI+GVi5RS+hj9gnZSOp2HreqKlQxmqnOK3EnNM1VBniDt7qzGu0f8R+VS5qpIVBSam12zMkccVc0gnulpG8wfAELmkpSVOkVUdinZyIHiGx5DFOXtb+4AHGcADuMCeq4dsDegKxGSy9P1Nqv0O3VDIwJtcT0xIKSjpRmCYjcRzxXIc+d6l4YiMN5KrEVzO43S2SQ7oXeaqdpjGnKMzMk4Lk2zw8UcY1c0WIbmzr/AK5JERAnCTjxkFT9bbrFk7hPWIXFNPfmpZiO8d+MIx0iqqjqt7Y1hrYzk4mN2xJ+rkkxZx2tHSFz3U9xx1ST+UX0wMhln8UxwVbTwU1cmk9pVG4yCP4Y/oo7tl5OBI3j8Kh1MA5xhs9SkdVA3jEeHgmFwEvk1P7UdtcTGJVbtPeRnhvwPRZzpI37PXVQ6adWG8FNvoErk0CvUwx2iT+MVHVHRnEbJnqsdSu52ZniUA/xTBm5GkvxmY25Il7TmepMFYyUwCYC42iq3f1UWYFBUFcdZwSEK9yqLVSEFVhKaKsI2pCz1CpG0qsDNSwDqTAiTiAldUaNc8CoVCAQBhvOKjafjx2b1SK+cgmdUwJTnSse6AMBIgEK3GUFzI2HhGXBI5wyPhuyVLnSl4qgLjUHA5EDjP2SOrCdoCoQKoK4ufXByBGWzkFWauOGCRAhUBcM6oZmcUx0kk/hVuQJUEsNpSVM0ckkKoCpCigImSgKxRCp0IRtKIYNRQlFRHYdUVLtI2IvCzPCoBNjP0gkROCzFycsKSEwMiEpE9lQsURWUZCJYiaamQhKCcNKFnDJQilBO9qDRulAAhAp4ULdiiKyiQnFPBLCiFAQJThqBYohZQTligYogJpUsprCiDZwQChGCIYohwEE4aoqCOy9gVZYFFFAKaY2ICgNiiiiAaI2Iig3YoooSt9IbFLsTkooogOojYgaDdiiiiAaI2Jvd27FFFEB1BuxKKI2KKKIJojYgaI2IqKIlyNiJojYooog3DYyVZojZtUUURfpmitDoAjLySXDdiiigAaDYyVLqYUUSiHDVFFE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data:image/jpeg;base64,/9j/4AAQSkZJRgABAQAAAQABAAD/2wCEAAkGBhQSEBUUEhQVFRQUFBAUFRQVFBgWFBUUFBQVFBQWFBcXHCYeFxkjGRQUHy8gIycpLCwsFR4xNTAqNSYrLCkBCQoKDgwOGg8PGikkHBwpKSksLCwsKSwpKSwpLCwsKSwsKSwsLCwpKSwpLCwpLCkpLCwsLCwpLCwpLCwpKSwpLP/AABEIAQMAwgMBIgACEQEDEQH/xAAbAAACAwEBAQAAAAAAAAAAAAABAgADBAUGB//EAEAQAAEDAQQHBQcCAwcFAAAAAAEAAhEDEhMhMQRBUWFxkaEFIoGx8AYUMlLB0eEVQnKC8RYjM2KSouJTVHOTsv/EABoBAQEBAQEBAQAAAAAAAAAAAAEAAgMFBAb/xAAsEQACAQMDAgQGAwEAAAAAAAAAARECEhMDIVEUQQQxYfAikaGxweFCUvEF/9oADAMBAAIRAxEAPwD0jiltpHVFUai/EtH6yDRbUL1mtqW1zaGDRbQtqm8UNREFBdbUtqi2pbRAwX21LaotqW0QUGgPRtrOHqXiIKDSHo21mtqW1QUGkVFLay3qNtEFBqFREVFmtoiqgoNJqIW1Rfbkb1QwWmolNRVGokNUJQWl9tQPWQ6SFDpoW4ZQdVtTBRYBpiC+hU1HOCh9VVmqszqqrvV3dB0Nd6oKqyXql6sOgUbL1S9WO+UvlmwTXeqXqyGqlvUWDBuFVS9WK+Rv0Yyg2XqhqrHfKXyMZQbBVUvliFZS9VjKDdeIissArI3yzjE23ya9WK+UvUYyN18heLFfqXysZG22pbCxXql6laYGogItAWUVUW1U2sjpNIhFZRUUXS0zsch1ZJfLK6qltr1XpHFVmy+QNZY7xS8WMZq4136l+sd4peIxm7jZeo3qxiopeLL0zUm0VUbxY7xQVFnGMmu8RvFkvFLxGMTYKil4sd4peIxka7xG9WO8TXiLAk1Xil6st4peKxlJrvVL1ZL1LeIxlJuvVL5YbxS8TjCTdeJm1VgFRM2qrGEnWFXBRYhUUW8YScs1Et4qi5IXr07Tz1WXF6F4qC9S2iw2qy+8RvFntoW1l0HRVmm8UvFnD0Q9ZdJ0VRoFRNbWcORDlh0nRMvvFLxUypKLUaLhURvVRKFpVoSaLxS8Wa2hbVYZuNV6peLNbUtoxheabxS2st4peJsC803qN6sheheJxmchsvkRVWK8RbUTjJ6h1BUUWZr8EFqw5XmIuS2kjnJSV9tp56rLC9C0q7SWVm02qy60jaVNpQOWXSdVWX2lA5VByIestHWmova5WNWcOV1Ny41KD69NyWhqDgvf+xfs9o76Aq1Wh7nFwh2TQ0xlt1rP7c+z1ClTFWiAw2g0tHwmQcRORELy14/Teri7zBvLp3495+h4WUhKZzlW5y9RKTFbglpC0kJSly3afM6i22gXqu0ltrSpMXlttS2qS5QvTaYdZaXoW1VaUtptC8ttoh6ptqB6bTN50GvwUVAcUFWmLypxSyi4pCV9B8qYZSygSltLMG5HtIzju2quVEQaVRZaRDlUCpOKy0dVWaA5O2osocmDlh0HanVg7fZ3tDWoAim8gHEjAidsFZ9P7WqVXTUcXHjgOAyC514pbXBeF01Vfap57nbqGXXiQvVRcgXruqTi9VssL0LSrtKWlq05usstJbSW0llMGLhyUJSygmDLqHlSVU6oBmYVR01u2eCbWZdZpJRBWN2ngaio3ThsK1YzORHVacEVkbpYhRVjM5Eeuf2Sw6hzCR3YbDq8l1n6CPWKUaLs9dF471n2Z9yoXBx/0BmxVu9nW+s12H6NHo4eMJTROqT4qz18jjp4OMfZ1u3qqj7Ojb1Xf93O/wD1flG4dGZT1FfIYqeDzx9ndjuoSu9nDt8l6Ih2/DaMlGsOUeMfhXU18jip4PN/2ddOaDvZ5+1ekAjMwd+9TDb0+iep1Cx0nmT2A/dySnsOpuXpwNYIPrFNJ3K6qscaPJu7Gq7Ejuyany9V7DlipbG71xGCerr4RnEjxh7MqfKUp7PqfIV7aARl9eSjQMk9ZVwGFHh/cqnylK7RXj9ruS90GDZ5JRSB1DkErxj4DAuTwtw75TyKzaQXDANM8CvobqDdm/JD3ZuzzWl430MvQ9T5c6m7WD1SFhX1P3NuzzQ9xZrA9cV1X/QX9Tm/Cvk+WFQFfUHdl0z+1vGB9kh7EpH9jeQWuvp4M9K+TwDXYBRe8/R6XyN5BBPXU8Mx0j5PQmn6xSXXoKVM8DA14bEjCZ+JnXqvGqk9JQMAoXRiSAN5Sy/HBvEOP2TW3R+fxiubRrYAdshSyNgRId6H2TWMJhBoUDdyhSxu6KUiT4SMHT9FY5s7fCPqEPYSswcI8M0RT3JhTx19PoEw3DxlZkSp1EbvXFD3duzxn8q9uPqUC31B6YqVTFpGf3cb/E4oGkMpKt70nKOBlMZ2dPqttsxCM50Ubeg64I3C0TOchKANRniPwi5lBSaIQNAeSvMBQNHoKvGDLcN9YIOoN1Hr5q6ppDWmC7E6tcbkxe3WRHRaufqDRmFAHEOnxkJrkb/NWtaNUeChZr+ibjMFBobyoaKuDEB4+tiritKbpRMaY+Y9FFq5chay80mbJjXh9AnpvAw+pS1G6/h6/VK+uB+4N45KdzFWottg4qXgnP19FSHa5JB1thwPIJWEkxHd2mAeoBWLWM0jVDhg8jwBRAA4nZOe9JVY7UD4ugdBKsp2oxaJ4gnzU5j/AAtgVTrABVrKuGMdfqqbxwwsnmCUbc4Q/wAWmOdmFlps18IalYg/CD59c0RUJxLSPEdISPqYiWOPCD5Yp78DFzg0bzBz3o3jyFJchdwcePoIyZ1jdgR5o09KYfhIP8LgVC3XB1+sVmX3RpqmNmQGTmeaa2qns3nhA804E7eamZ2CHnbwUGIzSHxVbWmc+gjzlMFKNDXeoJCUk6iBxBP9FA3D8Qkc0bceKkQxDpwgdfXJBzTOoHz5hLMav9wjzVZc75XHHUWx5rSnsZ2LrkxG3aScVX7tAxAkbAT0lFrzlZ8o5yjiPPd0SnUUIIo5YjwbHQqs0Hben5UZUMY48BhzhAaV3okg7CDB4ak/EGxd7qfmPT7KJL47fNRPxFCHvT6lLfT48lmq6U4ZNLpGBAJHMBVe9E5y2Nv9fotvTYKpGxlQawOQUdXy+2Cpp1tUHdIwPJFsDMmPGB4j6rDpNJosFXHVzITDSdn3VFOsN5GOP5QkRr8XT54rLpFMvbpg1R64p31JGrwMeSzP0tgzieSL3tiSLOvCSq0ZL6To2njj1mUlbSWfC4j+Y/lSjpQcMDPUfdWEDMgHwH1WfJ7yaifIWnSpjENZxAH2TuqiNnXoks743Bqpq6S0YWoB2/kwhNt7DZSlvsWXLDmM9kgeaWlTY3K1/qMcktJ4cJa4ztJB5AEp5MjIjWZPlC1NXlJzingtvG655yPNVvqDJpHCBCZzxy2A/ZS9HBZ3GFwAVAMwJOyB9kxrg5jmg543RsP5SuIjVHgrzHbgN6PlHhCdtQRrG6Qq2sGonbmfqpUI2z/NH0TBkYOG/wAT6IUnfyVPAdfwgKmH/JO4sucCcp9cVSx+JBtTscRzEEIAhv5LvsmbUE4nzPmtLYy0Wzw6/dBNaG0qKA51SiSILnEHb3ORAGKWnT7tkkOxMF0PPMjFDSO0DGADjh3Q4BUu04GLRaCMQ3PVGc+S+6KjhKL6tANAl1mM+9AnfBCzmvDQbTS2cSDgBtlVNeZ7xYZyAtZRstSOSrYKOMMbIzIPnIjmEqnncJ4NP6kcYLSN3e5m0BCIqvJHeA4OxPgZCynRW2gYLIEg3mHmAkbUDHGyC8uI+KoD0Eptp7fgrn3Og/S+6bNRtoYwW2j4gEqv9TMd4j/1uHPPzWE1XHKjZMYa/EQ3Piq6stEm9JyMtpm1G0ODZUtJd/wV7Oq3tZhAsm1jhg6JnLLA8VezT3HEscDj3O6ZGrX9VxKen0oAcyqwZ4NBbO2ATCtdp9CP8cbg5rhuyDVirRXD+/2N06rXc6f6w+BNJ43wMPCZKrre0DMARJygYHxDiPNcRnbjQ+y11MiZGNQGd3dWx/aNaJaxrm73WjH8xCemSe9P1gn4hvudAaVIDmw3cWku8Ydgmp6TaMhwI4HLhrK5WgaVUc422tIxkNABGycCOqt0ioBBFppziRyMqelvBnJO50Yc7ElrmzhIy5QsulaW5uTw0zs1cLUkrjVfaOO6y3A1FjSP/sFaaHaFsAkW/wCXEboJmOa2tCqndoy9VPZM0Ve061mGtY7e4uYeROPRLS7Vr2fhptIzlxIPWfNVv7Xc092wRGRMdIGKyu7XeWkkucRPd7gHUErotKf4oy6/Vmx3aelgy2lSeNxcCeBlam9tO10j4OaSDrC89/als96jsggecEDotZ9oaDh8LQTj/hzjvOGKqvDvvR7+Zlaq/sdM9uAZgtJmBUNkzO8nnCso9tNcYtY5EBwI4k2V5xumU3n4ZzgB5nlZHIFB9FrgbV2Iylj2uj+I/Vb6ajumGarsekr1XYy8AHI2QY8cFn95qkCHgY52QJ2ZuI5Lj6PQoCANJDSdRy6khE6A4kmlpLN4D7JHEHUpaNK/aJ6j9s7QZpH/AFmc/wAKLz9ir/3Df9X4RW8Pqvl+jOV8P5no3UXjDvkHUbAjmJWfSGviYfh8rhPjiFkqvaBNOq8cAD9iudVNrOu6dYc2z9cVqnTbf6Zl1x5fdHZpaTUIOJmcA4kEDaC0mOCav2mwGzWNneQ89cFw2dplkA2XAay0HHbx8Vpo9vUiO+I5meaqtB+cfIlqrk11AS6aVWm7YJPnKz1dDquzgDaHVPpK5undpaO4yG1MhlAAO7aqaXaLAB3nnc4uEDdD4PDBdKdOpKfwYdab/Z1zplRuDqxA2C39U9Ttho7rnF4MTNRpGOwHELlP0ujFqKrzGp5AHhjCqZp9FzsWVMcJwJG/WSrEn5ockdzRU06i3E28/hhsxxDhK00KujGDbcwnX8JHM49VG6Fojmzbh3+d0HqFzq+i0WnA2xuqSB/tUkqtlcil077HQdo4Lv7qtJ2gtBkcHYnwVlenWsnuiof3F1PvRvIXFq1tHHw3jTGMEROzEfRH36kW/vmf3OAnxa1ax1e0F69s7miXog2WQBkGkEbcySUuldri1H93GGNRjgeYnDjC5FTtdlktawg7b10coWatpNoCDAwkSCDxUtGXLXv6k9SFCZ1X6ax3xWTnFh5bH8M4RuVDtJZaFik8n5nZxxAjmuZpWlSIsjDW3CfAKqlprmkFpcCNdo+S6rSOb1D1NFjXjvNLZzJEn/asmm9jmRZe1w1C8dMZ5Fcup29Wewtc8kEQRAEjfrXPadh6rNOlUnMjVqJ9jt+8vZg6zGWLyThjGeGaqPax1Xe8WfDMiSuWaarywK6413Od7O9oun0c3Bg2tAfPIkhZ9K06kfnOzLDZgRkuTCLQpaaTkHqPyOk/Tg4BpiN4Oe6DgqahGTR1M+cLGnBXRJIxMmsOwy6hRUAKKhFJ2HaWdjeWaR3aDjgceWHMIOZKpdR4LNqJVMWtXkCY4wJ8VnPArQafCUS0/LO+Qkt2YyPBCD6haSydSrNFMlBScNZE8kBamQ7Eb1qbQdEA+ByTN0Yz3g3qqRgwlu3NMGRu6LQNCnPAeMdUfcnayYywj7okYEborjjnwglK2kNczsj8rR+mv/zeuCPuP/k6DzKLkNpVT0QOytTwlLW0SyYMg75iN+C1O7NIxAe3+IA+SYdnVNT3SM/WCzd6jBjqdmujAT63Kg6M7YZ1rt0KRGBk78AJ4lysOjunug7znjzRkGw4bNEMTq9alDouvMbMQV2h2c8EEuOOMZQmdSkGHOwJ2QfujIhsZyG0gQbM85SDRnbl26dLK01pngD1hWOYyINppyMakZSxnmrJGYTGnv8AovRt7Pbk1++HiZ6KP0OjlaE7gTxTlQYjzTqJRFM7Cu2zRqJPxjDYSUXtpA5jbP4Tk9AxnIDdxUXdD6O08vygnI+GVi5RS+hj9gnZSOp2HreqKlQxmqnOK3EnNM1VBniDt7qzGu0f8R+VS5qpIVBSam12zMkccVc0gnulpG8wfAELmkpSVOkVUdinZyIHiGx5DFOXtb+4AHGcADuMCeq4dsDegKxGSy9P1Nqv0O3VDIwJtcT0xIKSjpRmCYjcRzxXIc+d6l4YiMN5KrEVzO43S2SQ7oXeaqdpjGnKMzMk4Lk2zw8UcY1c0WIbmzr/AK5JERAnCTjxkFT9bbrFk7hPWIXFNPfmpZiO8d+MIx0iqqjqt7Y1hrYzk4mN2xJ+rkkxZx2tHSFz3U9xx1ST+UX0wMhln8UxwVbTwU1cmk9pVG4yCP4Y/oo7tl5OBI3j8Kh1MA5xhs9SkdVA3jEeHgmFwEvk1P7UdtcTGJVbtPeRnhvwPRZzpI37PXVQ6adWG8FNvoErk0CvUwx2iT+MVHVHRnEbJnqsdSu52ZniUA/xTBm5GkvxmY25Il7TmepMFYyUwCYC42iq3f1UWYFBUFcdZwSEK9yqLVSEFVhKaKsI2pCz1CpG0qsDNSwDqTAiTiAldUaNc8CoVCAQBhvOKjafjx2b1SK+cgmdUwJTnSse6AMBIgEK3GUFzI2HhGXBI5wyPhuyVLnSl4qgLjUHA5EDjP2SOrCdoCoQKoK4ufXByBGWzkFWauOGCRAhUBcM6oZmcUx0kk/hVuQJUEsNpSVM0ckkKoCpCigImSgKxRCp0IRtKIYNRQlFRHYdUVLtI2IvCzPCoBNjP0gkROCzFycsKSEwMiEpE9lQsURWUZCJYiaamQhKCcNKFnDJQilBO9qDRulAAhAp4ULdiiKyiQnFPBLCiFAQJThqBYohZQTligYogJpUsprCiDZwQChGCIYohwEE4aoqCOy9gVZYFFFAKaY2ICgNiiiiAaI2Iig3YoooSt9IbFLsTkooogOojYgaDdiiiiAaI2Jvd27FFFEB1BuxKKI2KKKIJojYgaI2IqKIlyNiJojYooog3DYyVZojZtUUURfpmitDoAjLySXDdiiigAaDYyVLqYUUSiHDVFFE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C:\Users\Колян\Desktop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001156" cy="6429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ПШАДСКИЕ ДОЛЬМЕНЫ</a:t>
            </a:r>
            <a:endParaRPr lang="ru-RU" dirty="0"/>
          </a:p>
        </p:txBody>
      </p:sp>
      <p:pic>
        <p:nvPicPr>
          <p:cNvPr id="49163" name="Picture 11" descr="C:\Users\Колян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214554"/>
            <a:ext cx="2600325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170" name="Picture 18" descr="C:\Users\Колян\Desktop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857760"/>
            <a:ext cx="2928958" cy="1809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172" name="Picture 20" descr="C:\Users\Колян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14338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Вы можете прокатиться На военных машинах ГАЗ-66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Это отличная поездка для любителей экстрима. На пути к дольменам и водопадам будете преодолевать горные дороги, крутые повороты, пересекать реку, и каждый раз вас будет охватывать струйки прохладной воды.  Ослепительные пейзажи будут меняться как слайды: горы, покрытые бархатной зеленью, леса богатые различными видами растений. </a:t>
            </a:r>
          </a:p>
          <a:p>
            <a:endParaRPr lang="ru-RU" dirty="0"/>
          </a:p>
        </p:txBody>
      </p:sp>
      <p:pic>
        <p:nvPicPr>
          <p:cNvPr id="50185" name="Picture 9" descr="https://encrypted-tbn3.gstatic.com/images?q=tbn:ANd9GcSEscwSnhozs6COeBXMMKv2L7FVkIe6qJb6cJH71hA8JUl1MV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86256"/>
            <a:ext cx="2619375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88" name="Picture 12" descr="C:\Users\Колян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257176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91" name="Picture 15" descr="C:\Users\Колян\Desktop\загруженное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71480"/>
            <a:ext cx="4929222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C:\Users\Колян\Desktop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04"/>
            <a:ext cx="4071966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02" name="Picture 2" descr="C:\Users\Колян\Desktop\загруженное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4714876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ПШАДСКИЕ ВОДОПАДЫ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1204" name="Picture 4" descr="C:\Users\Колян\Desktop\загруженное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143380"/>
            <a:ext cx="2643206" cy="2538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05" name="Picture 5" descr="C:\Users\Колян\Desktop\загруженное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143380"/>
            <a:ext cx="1847850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06" name="Picture 6" descr="C:\Users\Колян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214818"/>
            <a:ext cx="364333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225</Words>
  <Application>Microsoft Office PowerPoint</Application>
  <PresentationFormat>Экран (4:3)</PresentationFormat>
  <Paragraphs>25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Слайд 1</vt:lpstr>
      <vt:lpstr>Слайд 2</vt:lpstr>
      <vt:lpstr>БЕТТА</vt:lpstr>
      <vt:lpstr>Слайд 4</vt:lpstr>
      <vt:lpstr>КРИНИЦА</vt:lpstr>
      <vt:lpstr>            ЗАКАТ В КРИНИЦЕ</vt:lpstr>
      <vt:lpstr>   ПШАДСКИЕ ДОЛЬМЕНЫ</vt:lpstr>
      <vt:lpstr>        Вы можете прокатиться На военных машинах ГАЗ-66</vt:lpstr>
      <vt:lpstr>      ПШАДСКИЕ ВОДОПАДЫ</vt:lpstr>
      <vt:lpstr>Еще одно удивительное место, которое следует посетить каждому туристу – это страусиная ферма. Располагается она недалеко от Пшады.</vt:lpstr>
      <vt:lpstr>Экскурсию можно продолжить, посетив родник «Наташа», расположенный на Михайловском перевале. Родник напоит всех чистой водой.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Колян</dc:creator>
  <cp:lastModifiedBy>Ad_Astra</cp:lastModifiedBy>
  <cp:revision>23</cp:revision>
  <dcterms:created xsi:type="dcterms:W3CDTF">2014-02-20T14:13:06Z</dcterms:created>
  <dcterms:modified xsi:type="dcterms:W3CDTF">2014-12-10T09:43:59Z</dcterms:modified>
</cp:coreProperties>
</file>