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E2958-5F31-444E-B434-3D76E547F9B8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8F2FD4-418B-4563-84DB-F86B9E9C3598}">
      <dgm:prSet phldrT="[Текст]"/>
      <dgm:spPr/>
      <dgm:t>
        <a:bodyPr/>
        <a:lstStyle/>
        <a:p>
          <a:r>
            <a:rPr lang="ru-RU" dirty="0" smtClean="0"/>
            <a:t>Индивидуализация</a:t>
          </a:r>
          <a:endParaRPr lang="ru-RU" dirty="0"/>
        </a:p>
      </dgm:t>
    </dgm:pt>
    <dgm:pt modelId="{D087C285-0A9E-4793-B015-41E8BA261D99}" type="parTrans" cxnId="{24FD4C41-EDE9-42DD-A6C9-FCA1577D7D4E}">
      <dgm:prSet/>
      <dgm:spPr/>
      <dgm:t>
        <a:bodyPr/>
        <a:lstStyle/>
        <a:p>
          <a:endParaRPr lang="ru-RU"/>
        </a:p>
      </dgm:t>
    </dgm:pt>
    <dgm:pt modelId="{429BE666-150A-484C-90A7-760540BE201F}" type="sibTrans" cxnId="{24FD4C41-EDE9-42DD-A6C9-FCA1577D7D4E}">
      <dgm:prSet/>
      <dgm:spPr/>
      <dgm:t>
        <a:bodyPr/>
        <a:lstStyle/>
        <a:p>
          <a:endParaRPr lang="ru-RU"/>
        </a:p>
      </dgm:t>
    </dgm:pt>
    <dgm:pt modelId="{002B8CDE-2A49-457C-B86D-4EA9DA61B1FC}">
      <dgm:prSet phldrT="[Текст]"/>
      <dgm:spPr/>
      <dgm:t>
        <a:bodyPr/>
        <a:lstStyle/>
        <a:p>
          <a:r>
            <a:rPr lang="ru-RU" dirty="0" smtClean="0"/>
            <a:t>Оптимизация работы всей группы</a:t>
          </a:r>
          <a:endParaRPr lang="ru-RU" dirty="0"/>
        </a:p>
      </dgm:t>
    </dgm:pt>
    <dgm:pt modelId="{188B319F-B24D-4CB4-B41A-134142057C75}" type="parTrans" cxnId="{6F3B66C4-D1C4-4784-B7F6-A914AB84E37F}">
      <dgm:prSet/>
      <dgm:spPr/>
      <dgm:t>
        <a:bodyPr/>
        <a:lstStyle/>
        <a:p>
          <a:endParaRPr lang="ru-RU"/>
        </a:p>
      </dgm:t>
    </dgm:pt>
    <dgm:pt modelId="{2A050FC8-BF62-41D7-A86E-542A7D744608}" type="sibTrans" cxnId="{6F3B66C4-D1C4-4784-B7F6-A914AB84E37F}">
      <dgm:prSet/>
      <dgm:spPr/>
      <dgm:t>
        <a:bodyPr/>
        <a:lstStyle/>
        <a:p>
          <a:endParaRPr lang="ru-RU"/>
        </a:p>
      </dgm:t>
    </dgm:pt>
    <dgm:pt modelId="{3AB58FBD-4AE0-4C2D-8CBD-8102197D4EA6}" type="pres">
      <dgm:prSet presAssocID="{5ECE2958-5F31-444E-B434-3D76E547F9B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D6ECD9-BFE2-4CF6-9462-6F42366DCD28}" type="pres">
      <dgm:prSet presAssocID="{5ECE2958-5F31-444E-B434-3D76E547F9B8}" presName="divider" presStyleLbl="fgShp" presStyleIdx="0" presStyleCnt="1"/>
      <dgm:spPr/>
    </dgm:pt>
    <dgm:pt modelId="{098329D4-89D6-4F76-AF2E-9E6767F7923C}" type="pres">
      <dgm:prSet presAssocID="{0D8F2FD4-418B-4563-84DB-F86B9E9C3598}" presName="downArrow" presStyleLbl="node1" presStyleIdx="0" presStyleCnt="2"/>
      <dgm:spPr/>
    </dgm:pt>
    <dgm:pt modelId="{6A3FFA98-0485-4349-85E4-076D2D43669B}" type="pres">
      <dgm:prSet presAssocID="{0D8F2FD4-418B-4563-84DB-F86B9E9C359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D2867-50FA-4F8F-A03D-BE10AABABC0F}" type="pres">
      <dgm:prSet presAssocID="{002B8CDE-2A49-457C-B86D-4EA9DA61B1FC}" presName="upArrow" presStyleLbl="node1" presStyleIdx="1" presStyleCnt="2"/>
      <dgm:spPr/>
    </dgm:pt>
    <dgm:pt modelId="{ABAA08E5-EE29-4B92-9D82-D1DAB3543763}" type="pres">
      <dgm:prSet presAssocID="{002B8CDE-2A49-457C-B86D-4EA9DA61B1F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FD4C41-EDE9-42DD-A6C9-FCA1577D7D4E}" srcId="{5ECE2958-5F31-444E-B434-3D76E547F9B8}" destId="{0D8F2FD4-418B-4563-84DB-F86B9E9C3598}" srcOrd="0" destOrd="0" parTransId="{D087C285-0A9E-4793-B015-41E8BA261D99}" sibTransId="{429BE666-150A-484C-90A7-760540BE201F}"/>
    <dgm:cxn modelId="{C0D6EB92-457F-4D65-A8EF-A4781D985C24}" type="presOf" srcId="{002B8CDE-2A49-457C-B86D-4EA9DA61B1FC}" destId="{ABAA08E5-EE29-4B92-9D82-D1DAB3543763}" srcOrd="0" destOrd="0" presId="urn:microsoft.com/office/officeart/2005/8/layout/arrow3"/>
    <dgm:cxn modelId="{563927CA-500C-4181-B1E6-B736DC23E9F0}" type="presOf" srcId="{0D8F2FD4-418B-4563-84DB-F86B9E9C3598}" destId="{6A3FFA98-0485-4349-85E4-076D2D43669B}" srcOrd="0" destOrd="0" presId="urn:microsoft.com/office/officeart/2005/8/layout/arrow3"/>
    <dgm:cxn modelId="{6F3B66C4-D1C4-4784-B7F6-A914AB84E37F}" srcId="{5ECE2958-5F31-444E-B434-3D76E547F9B8}" destId="{002B8CDE-2A49-457C-B86D-4EA9DA61B1FC}" srcOrd="1" destOrd="0" parTransId="{188B319F-B24D-4CB4-B41A-134142057C75}" sibTransId="{2A050FC8-BF62-41D7-A86E-542A7D744608}"/>
    <dgm:cxn modelId="{8EEEA34D-FA2E-4779-A750-90D374C672BB}" type="presOf" srcId="{5ECE2958-5F31-444E-B434-3D76E547F9B8}" destId="{3AB58FBD-4AE0-4C2D-8CBD-8102197D4EA6}" srcOrd="0" destOrd="0" presId="urn:microsoft.com/office/officeart/2005/8/layout/arrow3"/>
    <dgm:cxn modelId="{B7204823-185B-450D-A049-049EBF388544}" type="presParOf" srcId="{3AB58FBD-4AE0-4C2D-8CBD-8102197D4EA6}" destId="{62D6ECD9-BFE2-4CF6-9462-6F42366DCD28}" srcOrd="0" destOrd="0" presId="urn:microsoft.com/office/officeart/2005/8/layout/arrow3"/>
    <dgm:cxn modelId="{60213975-9241-413E-B566-0CE80D768029}" type="presParOf" srcId="{3AB58FBD-4AE0-4C2D-8CBD-8102197D4EA6}" destId="{098329D4-89D6-4F76-AF2E-9E6767F7923C}" srcOrd="1" destOrd="0" presId="urn:microsoft.com/office/officeart/2005/8/layout/arrow3"/>
    <dgm:cxn modelId="{D8BED83C-F3B7-4C7E-8DB7-6A764100290B}" type="presParOf" srcId="{3AB58FBD-4AE0-4C2D-8CBD-8102197D4EA6}" destId="{6A3FFA98-0485-4349-85E4-076D2D43669B}" srcOrd="2" destOrd="0" presId="urn:microsoft.com/office/officeart/2005/8/layout/arrow3"/>
    <dgm:cxn modelId="{635AA544-7E6F-4F4F-9F49-704538A3017C}" type="presParOf" srcId="{3AB58FBD-4AE0-4C2D-8CBD-8102197D4EA6}" destId="{9A3D2867-50FA-4F8F-A03D-BE10AABABC0F}" srcOrd="3" destOrd="0" presId="urn:microsoft.com/office/officeart/2005/8/layout/arrow3"/>
    <dgm:cxn modelId="{5821AE92-14D7-475F-8D8F-4C6745DFA2D8}" type="presParOf" srcId="{3AB58FBD-4AE0-4C2D-8CBD-8102197D4EA6}" destId="{ABAA08E5-EE29-4B92-9D82-D1DAB354376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EE5CF4-7F1E-496F-8FE8-186C04CCD496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31BF019-91A3-4887-83ED-335C0E664D0A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личностно-психологическим</a:t>
          </a:r>
          <a:r>
            <a:rPr kumimoji="0" lang="ru-RU" sz="14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типам (типу мышления, темпераменту)</a:t>
          </a:r>
          <a:endParaRPr kumimoji="0" lang="ru-RU" sz="14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endParaRPr lang="ru-RU" sz="1400" dirty="0"/>
        </a:p>
      </dgm:t>
    </dgm:pt>
    <dgm:pt modelId="{F4DBE586-23D1-44A3-B2A6-91BAA199C0A9}" type="parTrans" cxnId="{C954E8BC-0E95-4FD7-A311-548DD5B1638F}">
      <dgm:prSet/>
      <dgm:spPr/>
      <dgm:t>
        <a:bodyPr/>
        <a:lstStyle/>
        <a:p>
          <a:endParaRPr lang="ru-RU"/>
        </a:p>
      </dgm:t>
    </dgm:pt>
    <dgm:pt modelId="{0DB5F59F-944F-4EE7-A769-D188062C15DC}" type="sibTrans" cxnId="{C954E8BC-0E95-4FD7-A311-548DD5B1638F}">
      <dgm:prSet/>
      <dgm:spPr/>
      <dgm:t>
        <a:bodyPr/>
        <a:lstStyle/>
        <a:p>
          <a:endParaRPr lang="ru-RU"/>
        </a:p>
      </dgm:t>
    </dgm:pt>
    <dgm:pt modelId="{1DF5C438-B0DC-4C06-984E-8E37980A18E3}">
      <dgm:prSet phldrT="[Текст]" custT="1"/>
      <dgm:spPr/>
      <dgm:t>
        <a:bodyPr/>
        <a:lstStyle/>
        <a:p>
          <a:endParaRPr lang="ru-RU" dirty="0"/>
        </a:p>
      </dgm:t>
    </dgm:pt>
    <dgm:pt modelId="{A52F3812-7952-4516-ACA9-1BFBE5AB7F85}" type="parTrans" cxnId="{748F1153-03D3-459A-9A02-1E3BF68FF8A3}">
      <dgm:prSet/>
      <dgm:spPr/>
      <dgm:t>
        <a:bodyPr/>
        <a:lstStyle/>
        <a:p>
          <a:endParaRPr lang="ru-RU"/>
        </a:p>
      </dgm:t>
    </dgm:pt>
    <dgm:pt modelId="{9D81DFBC-4A2C-4839-9B13-2CFE06F9BB04}" type="sibTrans" cxnId="{748F1153-03D3-459A-9A02-1E3BF68FF8A3}">
      <dgm:prSet/>
      <dgm:spPr/>
      <dgm:t>
        <a:bodyPr/>
        <a:lstStyle/>
        <a:p>
          <a:endParaRPr lang="ru-RU"/>
        </a:p>
      </dgm:t>
    </dgm:pt>
    <dgm:pt modelId="{7067F910-AA31-4250-AE9F-B08F794C237B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возрастному составу</a:t>
          </a:r>
        </a:p>
        <a:p>
          <a:endParaRPr lang="ru-RU" dirty="0"/>
        </a:p>
      </dgm:t>
    </dgm:pt>
    <dgm:pt modelId="{3033C37A-D340-45A9-8602-C7E97A12BF02}" type="parTrans" cxnId="{0CD8C159-271E-492F-A670-159073B3C104}">
      <dgm:prSet/>
      <dgm:spPr/>
      <dgm:t>
        <a:bodyPr/>
        <a:lstStyle/>
        <a:p>
          <a:endParaRPr lang="ru-RU"/>
        </a:p>
      </dgm:t>
    </dgm:pt>
    <dgm:pt modelId="{4DA72FF0-2D5F-4C8D-B1D8-0C4EF0A229A1}" type="sibTrans" cxnId="{0CD8C159-271E-492F-A670-159073B3C104}">
      <dgm:prSet/>
      <dgm:spPr/>
      <dgm:t>
        <a:bodyPr/>
        <a:lstStyle/>
        <a:p>
          <a:endParaRPr lang="ru-RU"/>
        </a:p>
      </dgm:t>
    </dgm:pt>
    <dgm:pt modelId="{81336CEC-632E-4269-A163-24A141C03787}">
      <dgm:prSet phldrT="[Текст]" custT="1"/>
      <dgm:spPr/>
      <dgm:t>
        <a:bodyPr/>
        <a:lstStyle/>
        <a:p>
          <a:endParaRPr lang="ru-RU" dirty="0"/>
        </a:p>
      </dgm:t>
    </dgm:pt>
    <dgm:pt modelId="{C5EA3883-5F17-4E03-9438-03F77CCD94A3}" type="parTrans" cxnId="{DC7C5F7F-6CD0-4BCF-9058-383C613FDB05}">
      <dgm:prSet/>
      <dgm:spPr/>
      <dgm:t>
        <a:bodyPr/>
        <a:lstStyle/>
        <a:p>
          <a:endParaRPr lang="ru-RU"/>
        </a:p>
      </dgm:t>
    </dgm:pt>
    <dgm:pt modelId="{269E3A09-76F2-4735-BD0A-A002E307AB70}" type="sibTrans" cxnId="{DC7C5F7F-6CD0-4BCF-9058-383C613FDB05}">
      <dgm:prSet/>
      <dgm:spPr/>
      <dgm:t>
        <a:bodyPr/>
        <a:lstStyle/>
        <a:p>
          <a:endParaRPr lang="ru-RU"/>
        </a:p>
      </dgm:t>
    </dgm:pt>
    <dgm:pt modelId="{152610F9-A7A5-4F5F-A16F-96158E73F243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По полу</a:t>
          </a:r>
          <a:endParaRPr lang="ru-RU" sz="1800" dirty="0"/>
        </a:p>
      </dgm:t>
    </dgm:pt>
    <dgm:pt modelId="{6185AC26-2564-45C3-815F-67DE8B8EDCF3}" type="parTrans" cxnId="{85FB08FE-29AF-4225-ACDF-F2FCBB2E678E}">
      <dgm:prSet/>
      <dgm:spPr/>
      <dgm:t>
        <a:bodyPr/>
        <a:lstStyle/>
        <a:p>
          <a:endParaRPr lang="ru-RU"/>
        </a:p>
      </dgm:t>
    </dgm:pt>
    <dgm:pt modelId="{9DDBD474-43C4-4DDE-885B-FEDA400AC0C8}" type="sibTrans" cxnId="{85FB08FE-29AF-4225-ACDF-F2FCBB2E678E}">
      <dgm:prSet/>
      <dgm:spPr/>
      <dgm:t>
        <a:bodyPr/>
        <a:lstStyle/>
        <a:p>
          <a:endParaRPr lang="ru-RU"/>
        </a:p>
      </dgm:t>
    </dgm:pt>
    <dgm:pt modelId="{1984CFAC-A1D6-4767-80B2-3EC70E825567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endParaRPr lang="ru-RU" dirty="0" smtClean="0"/>
        </a:p>
        <a:p>
          <a:endParaRPr lang="ru-RU" dirty="0"/>
        </a:p>
      </dgm:t>
    </dgm:pt>
    <dgm:pt modelId="{0E51CC5F-3681-459F-9491-388E31DF6664}" type="parTrans" cxnId="{12924F89-1781-4020-8843-BB866D195B05}">
      <dgm:prSet/>
      <dgm:spPr/>
      <dgm:t>
        <a:bodyPr/>
        <a:lstStyle/>
        <a:p>
          <a:endParaRPr lang="ru-RU"/>
        </a:p>
      </dgm:t>
    </dgm:pt>
    <dgm:pt modelId="{EAA82C78-0321-4091-B634-0B99A6ACB2D5}" type="sibTrans" cxnId="{12924F89-1781-4020-8843-BB866D195B05}">
      <dgm:prSet/>
      <dgm:spPr/>
      <dgm:t>
        <a:bodyPr/>
        <a:lstStyle/>
        <a:p>
          <a:endParaRPr lang="ru-RU"/>
        </a:p>
      </dgm:t>
    </dgm:pt>
    <dgm:pt modelId="{46F26711-4F48-42C0-B979-7A29E4F5E3E5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областям интересов</a:t>
          </a:r>
        </a:p>
        <a:p>
          <a:endParaRPr lang="ru-RU" dirty="0"/>
        </a:p>
      </dgm:t>
    </dgm:pt>
    <dgm:pt modelId="{9C2A019C-53A0-4C41-B203-D11894FA0A78}" type="parTrans" cxnId="{B5E25060-6804-48E7-BDCB-E26C84F54B5A}">
      <dgm:prSet/>
      <dgm:spPr/>
      <dgm:t>
        <a:bodyPr/>
        <a:lstStyle/>
        <a:p>
          <a:endParaRPr lang="ru-RU"/>
        </a:p>
      </dgm:t>
    </dgm:pt>
    <dgm:pt modelId="{4627B28A-3C90-4223-90AE-447978D60F99}" type="sibTrans" cxnId="{B5E25060-6804-48E7-BDCB-E26C84F54B5A}">
      <dgm:prSet/>
      <dgm:spPr/>
      <dgm:t>
        <a:bodyPr/>
        <a:lstStyle/>
        <a:p>
          <a:endParaRPr lang="ru-RU"/>
        </a:p>
      </dgm:t>
    </dgm:pt>
    <dgm:pt modelId="{B43D29FB-E7B5-4422-8205-1EB69DACC1A0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уровню</a:t>
          </a:r>
          <a:r>
            <a:rPr kumimoji="0" lang="ru-RU" sz="18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здоровья детей</a:t>
          </a:r>
        </a:p>
        <a:p>
          <a:r>
            <a:rPr kumimoji="0" lang="ru-RU" sz="18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ru-RU" dirty="0"/>
        </a:p>
      </dgm:t>
    </dgm:pt>
    <dgm:pt modelId="{3B443FCD-A758-4611-8DCC-86D7E02EE13A}" type="parTrans" cxnId="{65DEBF6C-96E8-449F-B463-3C53C64AD021}">
      <dgm:prSet/>
      <dgm:spPr/>
      <dgm:t>
        <a:bodyPr/>
        <a:lstStyle/>
        <a:p>
          <a:endParaRPr lang="ru-RU"/>
        </a:p>
      </dgm:t>
    </dgm:pt>
    <dgm:pt modelId="{40C90001-D406-47C4-9328-ECEA28373D5E}" type="sibTrans" cxnId="{65DEBF6C-96E8-449F-B463-3C53C64AD021}">
      <dgm:prSet/>
      <dgm:spPr/>
      <dgm:t>
        <a:bodyPr/>
        <a:lstStyle/>
        <a:p>
          <a:endParaRPr lang="ru-RU"/>
        </a:p>
      </dgm:t>
    </dgm:pt>
    <dgm:pt modelId="{57D25471-F610-488D-A74E-EE9ACB231152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aseline="0" dirty="0" smtClean="0"/>
            <a:t>По уровню умственного развития</a:t>
          </a:r>
          <a:endParaRPr kumimoji="0" lang="ru-RU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endParaRPr lang="ru-RU" dirty="0"/>
        </a:p>
      </dgm:t>
    </dgm:pt>
    <dgm:pt modelId="{3E39B513-4798-475D-837A-B9FC302B1C79}" type="parTrans" cxnId="{C69EC717-9BC7-44D3-9266-318B75A23BE6}">
      <dgm:prSet/>
      <dgm:spPr/>
      <dgm:t>
        <a:bodyPr/>
        <a:lstStyle/>
        <a:p>
          <a:endParaRPr lang="ru-RU"/>
        </a:p>
      </dgm:t>
    </dgm:pt>
    <dgm:pt modelId="{E01890A1-F792-488E-A073-BD1B45515478}" type="sibTrans" cxnId="{C69EC717-9BC7-44D3-9266-318B75A23BE6}">
      <dgm:prSet/>
      <dgm:spPr/>
      <dgm:t>
        <a:bodyPr/>
        <a:lstStyle/>
        <a:p>
          <a:endParaRPr lang="ru-RU"/>
        </a:p>
      </dgm:t>
    </dgm:pt>
    <dgm:pt modelId="{5B9ADBF2-B7EA-4789-A641-5C9F29D59EED}" type="pres">
      <dgm:prSet presAssocID="{B7EE5CF4-7F1E-496F-8FE8-186C04CCD4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EA1C2-C33C-4F3D-B7CC-22FFF79C6D7B}" type="pres">
      <dgm:prSet presAssocID="{F31BF019-91A3-4887-83ED-335C0E664D0A}" presName="compositeNode" presStyleCnt="0">
        <dgm:presLayoutVars>
          <dgm:bulletEnabled val="1"/>
        </dgm:presLayoutVars>
      </dgm:prSet>
      <dgm:spPr/>
    </dgm:pt>
    <dgm:pt modelId="{2526D10B-8910-493C-B6E0-90B9A5159574}" type="pres">
      <dgm:prSet presAssocID="{F31BF019-91A3-4887-83ED-335C0E664D0A}" presName="bgRect" presStyleLbl="node1" presStyleIdx="0" presStyleCnt="6"/>
      <dgm:spPr/>
      <dgm:t>
        <a:bodyPr/>
        <a:lstStyle/>
        <a:p>
          <a:endParaRPr lang="ru-RU"/>
        </a:p>
      </dgm:t>
    </dgm:pt>
    <dgm:pt modelId="{5D9C09F5-C0D3-452D-A1EB-41EDE06EF85A}" type="pres">
      <dgm:prSet presAssocID="{F31BF019-91A3-4887-83ED-335C0E664D0A}" presName="parentNode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71B0E-EBCD-4F4B-B66A-45AD25847AFB}" type="pres">
      <dgm:prSet presAssocID="{F31BF019-91A3-4887-83ED-335C0E664D0A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8FFE7-CDD1-4605-9FE3-7AACD67C3254}" type="pres">
      <dgm:prSet presAssocID="{0DB5F59F-944F-4EE7-A769-D188062C15DC}" presName="hSp" presStyleCnt="0"/>
      <dgm:spPr/>
    </dgm:pt>
    <dgm:pt modelId="{13FBF7DA-4508-4380-9B71-9A3CB527A6DA}" type="pres">
      <dgm:prSet presAssocID="{0DB5F59F-944F-4EE7-A769-D188062C15DC}" presName="vProcSp" presStyleCnt="0"/>
      <dgm:spPr/>
    </dgm:pt>
    <dgm:pt modelId="{283BBC76-9AD5-413E-93A6-1689D56C7264}" type="pres">
      <dgm:prSet presAssocID="{0DB5F59F-944F-4EE7-A769-D188062C15DC}" presName="vSp1" presStyleCnt="0"/>
      <dgm:spPr/>
    </dgm:pt>
    <dgm:pt modelId="{6EED28E5-EB42-47B8-8F65-044A621C8876}" type="pres">
      <dgm:prSet presAssocID="{0DB5F59F-944F-4EE7-A769-D188062C15DC}" presName="simulatedConn" presStyleLbl="solidFgAcc1" presStyleIdx="0" presStyleCnt="5"/>
      <dgm:spPr/>
    </dgm:pt>
    <dgm:pt modelId="{FD3D478B-4DA2-4808-B13F-FE41A6F64374}" type="pres">
      <dgm:prSet presAssocID="{0DB5F59F-944F-4EE7-A769-D188062C15DC}" presName="vSp2" presStyleCnt="0"/>
      <dgm:spPr/>
    </dgm:pt>
    <dgm:pt modelId="{091D99AC-A384-450A-9870-74188FDD6AEA}" type="pres">
      <dgm:prSet presAssocID="{0DB5F59F-944F-4EE7-A769-D188062C15DC}" presName="sibTrans" presStyleCnt="0"/>
      <dgm:spPr/>
    </dgm:pt>
    <dgm:pt modelId="{F36B3E66-56B3-4523-89AC-1816D24BDEE8}" type="pres">
      <dgm:prSet presAssocID="{7067F910-AA31-4250-AE9F-B08F794C237B}" presName="compositeNode" presStyleCnt="0">
        <dgm:presLayoutVars>
          <dgm:bulletEnabled val="1"/>
        </dgm:presLayoutVars>
      </dgm:prSet>
      <dgm:spPr/>
    </dgm:pt>
    <dgm:pt modelId="{09457FDA-4E4B-4021-9B54-DD3433F53DAD}" type="pres">
      <dgm:prSet presAssocID="{7067F910-AA31-4250-AE9F-B08F794C237B}" presName="bgRect" presStyleLbl="node1" presStyleIdx="1" presStyleCnt="6"/>
      <dgm:spPr/>
      <dgm:t>
        <a:bodyPr/>
        <a:lstStyle/>
        <a:p>
          <a:endParaRPr lang="ru-RU"/>
        </a:p>
      </dgm:t>
    </dgm:pt>
    <dgm:pt modelId="{F5B84F5F-D4D9-4F69-AB55-DF3D42616DE2}" type="pres">
      <dgm:prSet presAssocID="{7067F910-AA31-4250-AE9F-B08F794C237B}" presName="parentNode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3CD96-64D0-4957-9807-9742E04B9B51}" type="pres">
      <dgm:prSet presAssocID="{7067F910-AA31-4250-AE9F-B08F794C237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39725-F1A9-4F6A-95BB-1EE2A8D168FA}" type="pres">
      <dgm:prSet presAssocID="{4DA72FF0-2D5F-4C8D-B1D8-0C4EF0A229A1}" presName="hSp" presStyleCnt="0"/>
      <dgm:spPr/>
    </dgm:pt>
    <dgm:pt modelId="{9DFB701E-5695-4EEF-8F6F-57B8CD5754AE}" type="pres">
      <dgm:prSet presAssocID="{4DA72FF0-2D5F-4C8D-B1D8-0C4EF0A229A1}" presName="vProcSp" presStyleCnt="0"/>
      <dgm:spPr/>
    </dgm:pt>
    <dgm:pt modelId="{65B48A66-DA11-4C5F-BD6F-840A5733D67E}" type="pres">
      <dgm:prSet presAssocID="{4DA72FF0-2D5F-4C8D-B1D8-0C4EF0A229A1}" presName="vSp1" presStyleCnt="0"/>
      <dgm:spPr/>
    </dgm:pt>
    <dgm:pt modelId="{3E158C80-38EC-426A-9260-D7BB20110449}" type="pres">
      <dgm:prSet presAssocID="{4DA72FF0-2D5F-4C8D-B1D8-0C4EF0A229A1}" presName="simulatedConn" presStyleLbl="solidFgAcc1" presStyleIdx="1" presStyleCnt="5"/>
      <dgm:spPr/>
    </dgm:pt>
    <dgm:pt modelId="{20A1546E-2B41-4CE3-9F5C-5A3FD00EB88E}" type="pres">
      <dgm:prSet presAssocID="{4DA72FF0-2D5F-4C8D-B1D8-0C4EF0A229A1}" presName="vSp2" presStyleCnt="0"/>
      <dgm:spPr/>
    </dgm:pt>
    <dgm:pt modelId="{09539048-4FF8-481A-88CD-8485DC1BB5E8}" type="pres">
      <dgm:prSet presAssocID="{4DA72FF0-2D5F-4C8D-B1D8-0C4EF0A229A1}" presName="sibTrans" presStyleCnt="0"/>
      <dgm:spPr/>
    </dgm:pt>
    <dgm:pt modelId="{B92B6192-0B9F-4413-A015-5002482031B7}" type="pres">
      <dgm:prSet presAssocID="{152610F9-A7A5-4F5F-A16F-96158E73F243}" presName="compositeNode" presStyleCnt="0">
        <dgm:presLayoutVars>
          <dgm:bulletEnabled val="1"/>
        </dgm:presLayoutVars>
      </dgm:prSet>
      <dgm:spPr/>
    </dgm:pt>
    <dgm:pt modelId="{ADCE42ED-0D48-4771-B3BD-B67649CEC170}" type="pres">
      <dgm:prSet presAssocID="{152610F9-A7A5-4F5F-A16F-96158E73F243}" presName="bgRect" presStyleLbl="node1" presStyleIdx="2" presStyleCnt="6"/>
      <dgm:spPr/>
      <dgm:t>
        <a:bodyPr/>
        <a:lstStyle/>
        <a:p>
          <a:endParaRPr lang="ru-RU"/>
        </a:p>
      </dgm:t>
    </dgm:pt>
    <dgm:pt modelId="{CE8CB711-D801-4B84-8962-2DCE774206D0}" type="pres">
      <dgm:prSet presAssocID="{152610F9-A7A5-4F5F-A16F-96158E73F243}" presName="parentNode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66C63-D5A3-41A0-A807-E2555F7B0C29}" type="pres">
      <dgm:prSet presAssocID="{152610F9-A7A5-4F5F-A16F-96158E73F24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9F716-3392-4CF0-AE75-9DAD715B28EF}" type="pres">
      <dgm:prSet presAssocID="{9DDBD474-43C4-4DDE-885B-FEDA400AC0C8}" presName="hSp" presStyleCnt="0"/>
      <dgm:spPr/>
    </dgm:pt>
    <dgm:pt modelId="{A79288A9-DED8-47FF-8523-C9720A3971BE}" type="pres">
      <dgm:prSet presAssocID="{9DDBD474-43C4-4DDE-885B-FEDA400AC0C8}" presName="vProcSp" presStyleCnt="0"/>
      <dgm:spPr/>
    </dgm:pt>
    <dgm:pt modelId="{DD746C94-0FA4-48E4-9497-B0292C5F2D51}" type="pres">
      <dgm:prSet presAssocID="{9DDBD474-43C4-4DDE-885B-FEDA400AC0C8}" presName="vSp1" presStyleCnt="0"/>
      <dgm:spPr/>
    </dgm:pt>
    <dgm:pt modelId="{7470157F-A592-4288-9B1F-FBFC3BCE1EDB}" type="pres">
      <dgm:prSet presAssocID="{9DDBD474-43C4-4DDE-885B-FEDA400AC0C8}" presName="simulatedConn" presStyleLbl="solidFgAcc1" presStyleIdx="2" presStyleCnt="5"/>
      <dgm:spPr/>
    </dgm:pt>
    <dgm:pt modelId="{CE78F7A0-2DFA-4144-838C-EC01203722BC}" type="pres">
      <dgm:prSet presAssocID="{9DDBD474-43C4-4DDE-885B-FEDA400AC0C8}" presName="vSp2" presStyleCnt="0"/>
      <dgm:spPr/>
    </dgm:pt>
    <dgm:pt modelId="{8C242A80-D5FB-45C5-B3CA-AA4784EE0ED6}" type="pres">
      <dgm:prSet presAssocID="{9DDBD474-43C4-4DDE-885B-FEDA400AC0C8}" presName="sibTrans" presStyleCnt="0"/>
      <dgm:spPr/>
    </dgm:pt>
    <dgm:pt modelId="{3DE44891-F1E3-4F08-A711-48D85E5F8713}" type="pres">
      <dgm:prSet presAssocID="{46F26711-4F48-42C0-B979-7A29E4F5E3E5}" presName="compositeNode" presStyleCnt="0">
        <dgm:presLayoutVars>
          <dgm:bulletEnabled val="1"/>
        </dgm:presLayoutVars>
      </dgm:prSet>
      <dgm:spPr/>
    </dgm:pt>
    <dgm:pt modelId="{32260204-5898-485C-A43F-A520F23D7D88}" type="pres">
      <dgm:prSet presAssocID="{46F26711-4F48-42C0-B979-7A29E4F5E3E5}" presName="bgRect" presStyleLbl="node1" presStyleIdx="3" presStyleCnt="6"/>
      <dgm:spPr/>
      <dgm:t>
        <a:bodyPr/>
        <a:lstStyle/>
        <a:p>
          <a:endParaRPr lang="ru-RU"/>
        </a:p>
      </dgm:t>
    </dgm:pt>
    <dgm:pt modelId="{F709DD63-CD19-4FCD-B9A5-72F735CD41FF}" type="pres">
      <dgm:prSet presAssocID="{46F26711-4F48-42C0-B979-7A29E4F5E3E5}" presName="parentNode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62953-EE93-4ED8-B2E5-A9EB8B5D77D1}" type="pres">
      <dgm:prSet presAssocID="{4627B28A-3C90-4223-90AE-447978D60F99}" presName="hSp" presStyleCnt="0"/>
      <dgm:spPr/>
    </dgm:pt>
    <dgm:pt modelId="{4F977A4F-D293-447E-9DE5-D65DF47E4BF6}" type="pres">
      <dgm:prSet presAssocID="{4627B28A-3C90-4223-90AE-447978D60F99}" presName="vProcSp" presStyleCnt="0"/>
      <dgm:spPr/>
    </dgm:pt>
    <dgm:pt modelId="{BEA1C6B2-362A-4478-B19C-126C765440FD}" type="pres">
      <dgm:prSet presAssocID="{4627B28A-3C90-4223-90AE-447978D60F99}" presName="vSp1" presStyleCnt="0"/>
      <dgm:spPr/>
    </dgm:pt>
    <dgm:pt modelId="{B8DD1AA3-C492-49D2-90EA-211D03803ACC}" type="pres">
      <dgm:prSet presAssocID="{4627B28A-3C90-4223-90AE-447978D60F99}" presName="simulatedConn" presStyleLbl="solidFgAcc1" presStyleIdx="3" presStyleCnt="5"/>
      <dgm:spPr/>
    </dgm:pt>
    <dgm:pt modelId="{1F8EDB60-6ABC-49DA-BE10-E66904F71824}" type="pres">
      <dgm:prSet presAssocID="{4627B28A-3C90-4223-90AE-447978D60F99}" presName="vSp2" presStyleCnt="0"/>
      <dgm:spPr/>
    </dgm:pt>
    <dgm:pt modelId="{BB1C01F3-3F4D-4B22-B3AA-E64AB5123C95}" type="pres">
      <dgm:prSet presAssocID="{4627B28A-3C90-4223-90AE-447978D60F99}" presName="sibTrans" presStyleCnt="0"/>
      <dgm:spPr/>
    </dgm:pt>
    <dgm:pt modelId="{2E988B2D-864F-4B35-B9B6-896D1D20DC92}" type="pres">
      <dgm:prSet presAssocID="{B43D29FB-E7B5-4422-8205-1EB69DACC1A0}" presName="compositeNode" presStyleCnt="0">
        <dgm:presLayoutVars>
          <dgm:bulletEnabled val="1"/>
        </dgm:presLayoutVars>
      </dgm:prSet>
      <dgm:spPr/>
    </dgm:pt>
    <dgm:pt modelId="{9730F1E9-C08B-4F8F-8B9C-05BF3063DFCE}" type="pres">
      <dgm:prSet presAssocID="{B43D29FB-E7B5-4422-8205-1EB69DACC1A0}" presName="bgRect" presStyleLbl="node1" presStyleIdx="4" presStyleCnt="6"/>
      <dgm:spPr/>
      <dgm:t>
        <a:bodyPr/>
        <a:lstStyle/>
        <a:p>
          <a:endParaRPr lang="ru-RU"/>
        </a:p>
      </dgm:t>
    </dgm:pt>
    <dgm:pt modelId="{FEA7BE6F-933B-4BC5-B120-2B3C83D2B7C3}" type="pres">
      <dgm:prSet presAssocID="{B43D29FB-E7B5-4422-8205-1EB69DACC1A0}" presName="parentNode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F6032-BA4D-4224-9989-7148E1DEB472}" type="pres">
      <dgm:prSet presAssocID="{40C90001-D406-47C4-9328-ECEA28373D5E}" presName="hSp" presStyleCnt="0"/>
      <dgm:spPr/>
    </dgm:pt>
    <dgm:pt modelId="{6983B65A-AE4A-4729-8EE9-E34F0F948100}" type="pres">
      <dgm:prSet presAssocID="{40C90001-D406-47C4-9328-ECEA28373D5E}" presName="vProcSp" presStyleCnt="0"/>
      <dgm:spPr/>
    </dgm:pt>
    <dgm:pt modelId="{27049369-FEB6-4079-85F7-04D2976F908F}" type="pres">
      <dgm:prSet presAssocID="{40C90001-D406-47C4-9328-ECEA28373D5E}" presName="vSp1" presStyleCnt="0"/>
      <dgm:spPr/>
    </dgm:pt>
    <dgm:pt modelId="{D4B3EC13-C706-462E-B0A1-438C599095EA}" type="pres">
      <dgm:prSet presAssocID="{40C90001-D406-47C4-9328-ECEA28373D5E}" presName="simulatedConn" presStyleLbl="solidFgAcc1" presStyleIdx="4" presStyleCnt="5"/>
      <dgm:spPr/>
    </dgm:pt>
    <dgm:pt modelId="{92A13901-132B-4F3D-A4F4-BB80B287CEDC}" type="pres">
      <dgm:prSet presAssocID="{40C90001-D406-47C4-9328-ECEA28373D5E}" presName="vSp2" presStyleCnt="0"/>
      <dgm:spPr/>
    </dgm:pt>
    <dgm:pt modelId="{4F14B398-0F7B-4088-BB6D-37442D16F8D1}" type="pres">
      <dgm:prSet presAssocID="{40C90001-D406-47C4-9328-ECEA28373D5E}" presName="sibTrans" presStyleCnt="0"/>
      <dgm:spPr/>
    </dgm:pt>
    <dgm:pt modelId="{EB76BA75-B0D4-40C6-9041-1972FA5BCCE7}" type="pres">
      <dgm:prSet presAssocID="{57D25471-F610-488D-A74E-EE9ACB231152}" presName="compositeNode" presStyleCnt="0">
        <dgm:presLayoutVars>
          <dgm:bulletEnabled val="1"/>
        </dgm:presLayoutVars>
      </dgm:prSet>
      <dgm:spPr/>
    </dgm:pt>
    <dgm:pt modelId="{3BB99E3E-0D2D-4D13-82EC-85E94E3227BD}" type="pres">
      <dgm:prSet presAssocID="{57D25471-F610-488D-A74E-EE9ACB231152}" presName="bgRect" presStyleLbl="node1" presStyleIdx="5" presStyleCnt="6"/>
      <dgm:spPr/>
      <dgm:t>
        <a:bodyPr/>
        <a:lstStyle/>
        <a:p>
          <a:endParaRPr lang="ru-RU"/>
        </a:p>
      </dgm:t>
    </dgm:pt>
    <dgm:pt modelId="{74D00050-F7DB-46B3-8B67-F0A12EA69907}" type="pres">
      <dgm:prSet presAssocID="{57D25471-F610-488D-A74E-EE9ACB231152}" presName="parentNode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468DB-E1E2-4206-AC16-30C35D21A1E4}" type="presOf" srcId="{B43D29FB-E7B5-4422-8205-1EB69DACC1A0}" destId="{FEA7BE6F-933B-4BC5-B120-2B3C83D2B7C3}" srcOrd="1" destOrd="0" presId="urn:microsoft.com/office/officeart/2005/8/layout/hProcess7"/>
    <dgm:cxn modelId="{748F1153-03D3-459A-9A02-1E3BF68FF8A3}" srcId="{F31BF019-91A3-4887-83ED-335C0E664D0A}" destId="{1DF5C438-B0DC-4C06-984E-8E37980A18E3}" srcOrd="0" destOrd="0" parTransId="{A52F3812-7952-4516-ACA9-1BFBE5AB7F85}" sibTransId="{9D81DFBC-4A2C-4839-9B13-2CFE06F9BB04}"/>
    <dgm:cxn modelId="{E5B41100-FCA3-449A-90FC-3C9E03BB7FC4}" type="presOf" srcId="{46F26711-4F48-42C0-B979-7A29E4F5E3E5}" destId="{F709DD63-CD19-4FCD-B9A5-72F735CD41FF}" srcOrd="1" destOrd="0" presId="urn:microsoft.com/office/officeart/2005/8/layout/hProcess7"/>
    <dgm:cxn modelId="{C69EC717-9BC7-44D3-9266-318B75A23BE6}" srcId="{B7EE5CF4-7F1E-496F-8FE8-186C04CCD496}" destId="{57D25471-F610-488D-A74E-EE9ACB231152}" srcOrd="5" destOrd="0" parTransId="{3E39B513-4798-475D-837A-B9FC302B1C79}" sibTransId="{E01890A1-F792-488E-A073-BD1B45515478}"/>
    <dgm:cxn modelId="{DC7C5F7F-6CD0-4BCF-9058-383C613FDB05}" srcId="{7067F910-AA31-4250-AE9F-B08F794C237B}" destId="{81336CEC-632E-4269-A163-24A141C03787}" srcOrd="0" destOrd="0" parTransId="{C5EA3883-5F17-4E03-9438-03F77CCD94A3}" sibTransId="{269E3A09-76F2-4735-BD0A-A002E307AB70}"/>
    <dgm:cxn modelId="{B5E25060-6804-48E7-BDCB-E26C84F54B5A}" srcId="{B7EE5CF4-7F1E-496F-8FE8-186C04CCD496}" destId="{46F26711-4F48-42C0-B979-7A29E4F5E3E5}" srcOrd="3" destOrd="0" parTransId="{9C2A019C-53A0-4C41-B203-D11894FA0A78}" sibTransId="{4627B28A-3C90-4223-90AE-447978D60F99}"/>
    <dgm:cxn modelId="{A6B98FDA-0ECB-470A-A571-F3852E70EA6A}" type="presOf" srcId="{B7EE5CF4-7F1E-496F-8FE8-186C04CCD496}" destId="{5B9ADBF2-B7EA-4789-A641-5C9F29D59EED}" srcOrd="0" destOrd="0" presId="urn:microsoft.com/office/officeart/2005/8/layout/hProcess7"/>
    <dgm:cxn modelId="{E65110A9-C791-4F17-B3AE-2C4728D151CA}" type="presOf" srcId="{F31BF019-91A3-4887-83ED-335C0E664D0A}" destId="{2526D10B-8910-493C-B6E0-90B9A5159574}" srcOrd="0" destOrd="0" presId="urn:microsoft.com/office/officeart/2005/8/layout/hProcess7"/>
    <dgm:cxn modelId="{441FF543-66EC-4E88-89D4-7E9161AC56AD}" type="presOf" srcId="{81336CEC-632E-4269-A163-24A141C03787}" destId="{C313CD96-64D0-4957-9807-9742E04B9B51}" srcOrd="0" destOrd="0" presId="urn:microsoft.com/office/officeart/2005/8/layout/hProcess7"/>
    <dgm:cxn modelId="{A0A194C0-CE2C-409C-86E3-EAA189E64215}" type="presOf" srcId="{1DF5C438-B0DC-4C06-984E-8E37980A18E3}" destId="{39071B0E-EBCD-4F4B-B66A-45AD25847AFB}" srcOrd="0" destOrd="0" presId="urn:microsoft.com/office/officeart/2005/8/layout/hProcess7"/>
    <dgm:cxn modelId="{C954E8BC-0E95-4FD7-A311-548DD5B1638F}" srcId="{B7EE5CF4-7F1E-496F-8FE8-186C04CCD496}" destId="{F31BF019-91A3-4887-83ED-335C0E664D0A}" srcOrd="0" destOrd="0" parTransId="{F4DBE586-23D1-44A3-B2A6-91BAA199C0A9}" sibTransId="{0DB5F59F-944F-4EE7-A769-D188062C15DC}"/>
    <dgm:cxn modelId="{235F0252-128A-455D-B4A8-BB4AEE124076}" type="presOf" srcId="{B43D29FB-E7B5-4422-8205-1EB69DACC1A0}" destId="{9730F1E9-C08B-4F8F-8B9C-05BF3063DFCE}" srcOrd="0" destOrd="0" presId="urn:microsoft.com/office/officeart/2005/8/layout/hProcess7"/>
    <dgm:cxn modelId="{366FC56F-AD8A-4DF8-962C-DFEA56ACD88A}" type="presOf" srcId="{1984CFAC-A1D6-4767-80B2-3EC70E825567}" destId="{74066C63-D5A3-41A0-A807-E2555F7B0C29}" srcOrd="0" destOrd="0" presId="urn:microsoft.com/office/officeart/2005/8/layout/hProcess7"/>
    <dgm:cxn modelId="{3B98081F-6734-48D0-A7D1-C8DF8781AF47}" type="presOf" srcId="{152610F9-A7A5-4F5F-A16F-96158E73F243}" destId="{CE8CB711-D801-4B84-8962-2DCE774206D0}" srcOrd="1" destOrd="0" presId="urn:microsoft.com/office/officeart/2005/8/layout/hProcess7"/>
    <dgm:cxn modelId="{0CD8C159-271E-492F-A670-159073B3C104}" srcId="{B7EE5CF4-7F1E-496F-8FE8-186C04CCD496}" destId="{7067F910-AA31-4250-AE9F-B08F794C237B}" srcOrd="1" destOrd="0" parTransId="{3033C37A-D340-45A9-8602-C7E97A12BF02}" sibTransId="{4DA72FF0-2D5F-4C8D-B1D8-0C4EF0A229A1}"/>
    <dgm:cxn modelId="{85FB08FE-29AF-4225-ACDF-F2FCBB2E678E}" srcId="{B7EE5CF4-7F1E-496F-8FE8-186C04CCD496}" destId="{152610F9-A7A5-4F5F-A16F-96158E73F243}" srcOrd="2" destOrd="0" parTransId="{6185AC26-2564-45C3-815F-67DE8B8EDCF3}" sibTransId="{9DDBD474-43C4-4DDE-885B-FEDA400AC0C8}"/>
    <dgm:cxn modelId="{12924F89-1781-4020-8843-BB866D195B05}" srcId="{152610F9-A7A5-4F5F-A16F-96158E73F243}" destId="{1984CFAC-A1D6-4767-80B2-3EC70E825567}" srcOrd="0" destOrd="0" parTransId="{0E51CC5F-3681-459F-9491-388E31DF6664}" sibTransId="{EAA82C78-0321-4091-B634-0B99A6ACB2D5}"/>
    <dgm:cxn modelId="{EE4B343A-BBBF-4804-AE04-E9C5F18E3D77}" type="presOf" srcId="{57D25471-F610-488D-A74E-EE9ACB231152}" destId="{74D00050-F7DB-46B3-8B67-F0A12EA69907}" srcOrd="1" destOrd="0" presId="urn:microsoft.com/office/officeart/2005/8/layout/hProcess7"/>
    <dgm:cxn modelId="{9958D5CB-DC0C-485F-AC36-4A9540389BFE}" type="presOf" srcId="{152610F9-A7A5-4F5F-A16F-96158E73F243}" destId="{ADCE42ED-0D48-4771-B3BD-B67649CEC170}" srcOrd="0" destOrd="0" presId="urn:microsoft.com/office/officeart/2005/8/layout/hProcess7"/>
    <dgm:cxn modelId="{65DEBF6C-96E8-449F-B463-3C53C64AD021}" srcId="{B7EE5CF4-7F1E-496F-8FE8-186C04CCD496}" destId="{B43D29FB-E7B5-4422-8205-1EB69DACC1A0}" srcOrd="4" destOrd="0" parTransId="{3B443FCD-A758-4611-8DCC-86D7E02EE13A}" sibTransId="{40C90001-D406-47C4-9328-ECEA28373D5E}"/>
    <dgm:cxn modelId="{3268CF37-1FFE-4B1F-99E3-1F56FC1DC0DB}" type="presOf" srcId="{57D25471-F610-488D-A74E-EE9ACB231152}" destId="{3BB99E3E-0D2D-4D13-82EC-85E94E3227BD}" srcOrd="0" destOrd="0" presId="urn:microsoft.com/office/officeart/2005/8/layout/hProcess7"/>
    <dgm:cxn modelId="{D6AA6CA1-14E5-46EC-BEB4-1E49D631BB3D}" type="presOf" srcId="{F31BF019-91A3-4887-83ED-335C0E664D0A}" destId="{5D9C09F5-C0D3-452D-A1EB-41EDE06EF85A}" srcOrd="1" destOrd="0" presId="urn:microsoft.com/office/officeart/2005/8/layout/hProcess7"/>
    <dgm:cxn modelId="{BFE99EF2-3A90-4794-B4D8-E4B0CE9AFB14}" type="presOf" srcId="{7067F910-AA31-4250-AE9F-B08F794C237B}" destId="{09457FDA-4E4B-4021-9B54-DD3433F53DAD}" srcOrd="0" destOrd="0" presId="urn:microsoft.com/office/officeart/2005/8/layout/hProcess7"/>
    <dgm:cxn modelId="{518E2FA6-D5C6-4F90-B316-630F12A337BC}" type="presOf" srcId="{7067F910-AA31-4250-AE9F-B08F794C237B}" destId="{F5B84F5F-D4D9-4F69-AB55-DF3D42616DE2}" srcOrd="1" destOrd="0" presId="urn:microsoft.com/office/officeart/2005/8/layout/hProcess7"/>
    <dgm:cxn modelId="{85C96F6A-885E-4F46-A473-97FBD33FFD19}" type="presOf" srcId="{46F26711-4F48-42C0-B979-7A29E4F5E3E5}" destId="{32260204-5898-485C-A43F-A520F23D7D88}" srcOrd="0" destOrd="0" presId="urn:microsoft.com/office/officeart/2005/8/layout/hProcess7"/>
    <dgm:cxn modelId="{CB6A6EAF-72DB-43EF-8BC1-4C951B394F75}" type="presParOf" srcId="{5B9ADBF2-B7EA-4789-A641-5C9F29D59EED}" destId="{B49EA1C2-C33C-4F3D-B7CC-22FFF79C6D7B}" srcOrd="0" destOrd="0" presId="urn:microsoft.com/office/officeart/2005/8/layout/hProcess7"/>
    <dgm:cxn modelId="{803CBC92-4347-41F2-9339-793676C25AE9}" type="presParOf" srcId="{B49EA1C2-C33C-4F3D-B7CC-22FFF79C6D7B}" destId="{2526D10B-8910-493C-B6E0-90B9A5159574}" srcOrd="0" destOrd="0" presId="urn:microsoft.com/office/officeart/2005/8/layout/hProcess7"/>
    <dgm:cxn modelId="{8B8C72F5-08B7-4D1E-B5F0-23D0DD4A16A4}" type="presParOf" srcId="{B49EA1C2-C33C-4F3D-B7CC-22FFF79C6D7B}" destId="{5D9C09F5-C0D3-452D-A1EB-41EDE06EF85A}" srcOrd="1" destOrd="0" presId="urn:microsoft.com/office/officeart/2005/8/layout/hProcess7"/>
    <dgm:cxn modelId="{12626760-CF14-4D2B-B378-EEF9371EB34B}" type="presParOf" srcId="{B49EA1C2-C33C-4F3D-B7CC-22FFF79C6D7B}" destId="{39071B0E-EBCD-4F4B-B66A-45AD25847AFB}" srcOrd="2" destOrd="0" presId="urn:microsoft.com/office/officeart/2005/8/layout/hProcess7"/>
    <dgm:cxn modelId="{024C9881-A842-4F8E-A13B-156CEEF851CB}" type="presParOf" srcId="{5B9ADBF2-B7EA-4789-A641-5C9F29D59EED}" destId="{C6E8FFE7-CDD1-4605-9FE3-7AACD67C3254}" srcOrd="1" destOrd="0" presId="urn:microsoft.com/office/officeart/2005/8/layout/hProcess7"/>
    <dgm:cxn modelId="{BC91DA58-913B-48FD-8F6D-4B758C5D533D}" type="presParOf" srcId="{5B9ADBF2-B7EA-4789-A641-5C9F29D59EED}" destId="{13FBF7DA-4508-4380-9B71-9A3CB527A6DA}" srcOrd="2" destOrd="0" presId="urn:microsoft.com/office/officeart/2005/8/layout/hProcess7"/>
    <dgm:cxn modelId="{D7FC02C0-9747-4C3A-825D-2F4ADF0F9821}" type="presParOf" srcId="{13FBF7DA-4508-4380-9B71-9A3CB527A6DA}" destId="{283BBC76-9AD5-413E-93A6-1689D56C7264}" srcOrd="0" destOrd="0" presId="urn:microsoft.com/office/officeart/2005/8/layout/hProcess7"/>
    <dgm:cxn modelId="{E3CDADB4-80D1-4FF4-AF52-A856E0061E56}" type="presParOf" srcId="{13FBF7DA-4508-4380-9B71-9A3CB527A6DA}" destId="{6EED28E5-EB42-47B8-8F65-044A621C8876}" srcOrd="1" destOrd="0" presId="urn:microsoft.com/office/officeart/2005/8/layout/hProcess7"/>
    <dgm:cxn modelId="{5E443D38-1FB7-4725-8584-7BB48277D807}" type="presParOf" srcId="{13FBF7DA-4508-4380-9B71-9A3CB527A6DA}" destId="{FD3D478B-4DA2-4808-B13F-FE41A6F64374}" srcOrd="2" destOrd="0" presId="urn:microsoft.com/office/officeart/2005/8/layout/hProcess7"/>
    <dgm:cxn modelId="{320634C0-3596-4787-81F1-AF42829C57F0}" type="presParOf" srcId="{5B9ADBF2-B7EA-4789-A641-5C9F29D59EED}" destId="{091D99AC-A384-450A-9870-74188FDD6AEA}" srcOrd="3" destOrd="0" presId="urn:microsoft.com/office/officeart/2005/8/layout/hProcess7"/>
    <dgm:cxn modelId="{84ED69AB-1C4E-4AD8-9A52-3D323867ED65}" type="presParOf" srcId="{5B9ADBF2-B7EA-4789-A641-5C9F29D59EED}" destId="{F36B3E66-56B3-4523-89AC-1816D24BDEE8}" srcOrd="4" destOrd="0" presId="urn:microsoft.com/office/officeart/2005/8/layout/hProcess7"/>
    <dgm:cxn modelId="{62FE5527-6B64-460E-801E-1986F6092D3A}" type="presParOf" srcId="{F36B3E66-56B3-4523-89AC-1816D24BDEE8}" destId="{09457FDA-4E4B-4021-9B54-DD3433F53DAD}" srcOrd="0" destOrd="0" presId="urn:microsoft.com/office/officeart/2005/8/layout/hProcess7"/>
    <dgm:cxn modelId="{F36E0F2E-B0EF-4EE7-BF21-44D9318DEB06}" type="presParOf" srcId="{F36B3E66-56B3-4523-89AC-1816D24BDEE8}" destId="{F5B84F5F-D4D9-4F69-AB55-DF3D42616DE2}" srcOrd="1" destOrd="0" presId="urn:microsoft.com/office/officeart/2005/8/layout/hProcess7"/>
    <dgm:cxn modelId="{61AB6144-DE46-4B44-BD09-6AB9D56FC82C}" type="presParOf" srcId="{F36B3E66-56B3-4523-89AC-1816D24BDEE8}" destId="{C313CD96-64D0-4957-9807-9742E04B9B51}" srcOrd="2" destOrd="0" presId="urn:microsoft.com/office/officeart/2005/8/layout/hProcess7"/>
    <dgm:cxn modelId="{962A6A3A-460E-4CE4-8D9A-9A8028E82119}" type="presParOf" srcId="{5B9ADBF2-B7EA-4789-A641-5C9F29D59EED}" destId="{04A39725-F1A9-4F6A-95BB-1EE2A8D168FA}" srcOrd="5" destOrd="0" presId="urn:microsoft.com/office/officeart/2005/8/layout/hProcess7"/>
    <dgm:cxn modelId="{4A7FAA78-CB22-4EE2-BB32-E03039F09FF9}" type="presParOf" srcId="{5B9ADBF2-B7EA-4789-A641-5C9F29D59EED}" destId="{9DFB701E-5695-4EEF-8F6F-57B8CD5754AE}" srcOrd="6" destOrd="0" presId="urn:microsoft.com/office/officeart/2005/8/layout/hProcess7"/>
    <dgm:cxn modelId="{B92BB984-F9E8-45B2-894C-4EE4D3B8A739}" type="presParOf" srcId="{9DFB701E-5695-4EEF-8F6F-57B8CD5754AE}" destId="{65B48A66-DA11-4C5F-BD6F-840A5733D67E}" srcOrd="0" destOrd="0" presId="urn:microsoft.com/office/officeart/2005/8/layout/hProcess7"/>
    <dgm:cxn modelId="{B495B542-6CA7-4945-A4F0-B8F727E76127}" type="presParOf" srcId="{9DFB701E-5695-4EEF-8F6F-57B8CD5754AE}" destId="{3E158C80-38EC-426A-9260-D7BB20110449}" srcOrd="1" destOrd="0" presId="urn:microsoft.com/office/officeart/2005/8/layout/hProcess7"/>
    <dgm:cxn modelId="{0BF631E8-9833-42D9-AE01-F7BCE977E9DF}" type="presParOf" srcId="{9DFB701E-5695-4EEF-8F6F-57B8CD5754AE}" destId="{20A1546E-2B41-4CE3-9F5C-5A3FD00EB88E}" srcOrd="2" destOrd="0" presId="urn:microsoft.com/office/officeart/2005/8/layout/hProcess7"/>
    <dgm:cxn modelId="{FBE2AD51-D9CE-4FF9-BABB-623401ABD97E}" type="presParOf" srcId="{5B9ADBF2-B7EA-4789-A641-5C9F29D59EED}" destId="{09539048-4FF8-481A-88CD-8485DC1BB5E8}" srcOrd="7" destOrd="0" presId="urn:microsoft.com/office/officeart/2005/8/layout/hProcess7"/>
    <dgm:cxn modelId="{B7ED77F1-66CB-4D4F-831F-9246B80BD872}" type="presParOf" srcId="{5B9ADBF2-B7EA-4789-A641-5C9F29D59EED}" destId="{B92B6192-0B9F-4413-A015-5002482031B7}" srcOrd="8" destOrd="0" presId="urn:microsoft.com/office/officeart/2005/8/layout/hProcess7"/>
    <dgm:cxn modelId="{14D773D0-2C0D-4D38-A470-73052F331666}" type="presParOf" srcId="{B92B6192-0B9F-4413-A015-5002482031B7}" destId="{ADCE42ED-0D48-4771-B3BD-B67649CEC170}" srcOrd="0" destOrd="0" presId="urn:microsoft.com/office/officeart/2005/8/layout/hProcess7"/>
    <dgm:cxn modelId="{C614D5C8-EEA8-432D-9042-E0EB68E38ACE}" type="presParOf" srcId="{B92B6192-0B9F-4413-A015-5002482031B7}" destId="{CE8CB711-D801-4B84-8962-2DCE774206D0}" srcOrd="1" destOrd="0" presId="urn:microsoft.com/office/officeart/2005/8/layout/hProcess7"/>
    <dgm:cxn modelId="{8CD4F3E3-281E-4538-8999-EB12C00CA008}" type="presParOf" srcId="{B92B6192-0B9F-4413-A015-5002482031B7}" destId="{74066C63-D5A3-41A0-A807-E2555F7B0C29}" srcOrd="2" destOrd="0" presId="urn:microsoft.com/office/officeart/2005/8/layout/hProcess7"/>
    <dgm:cxn modelId="{EAF2A3FA-5A2A-464E-ACD5-63430C122572}" type="presParOf" srcId="{5B9ADBF2-B7EA-4789-A641-5C9F29D59EED}" destId="{7EA9F716-3392-4CF0-AE75-9DAD715B28EF}" srcOrd="9" destOrd="0" presId="urn:microsoft.com/office/officeart/2005/8/layout/hProcess7"/>
    <dgm:cxn modelId="{C8C66567-5A6B-4AC1-B181-04F2AF56AB6E}" type="presParOf" srcId="{5B9ADBF2-B7EA-4789-A641-5C9F29D59EED}" destId="{A79288A9-DED8-47FF-8523-C9720A3971BE}" srcOrd="10" destOrd="0" presId="urn:microsoft.com/office/officeart/2005/8/layout/hProcess7"/>
    <dgm:cxn modelId="{B8586064-0E80-4C4D-9E1A-AB61369E6600}" type="presParOf" srcId="{A79288A9-DED8-47FF-8523-C9720A3971BE}" destId="{DD746C94-0FA4-48E4-9497-B0292C5F2D51}" srcOrd="0" destOrd="0" presId="urn:microsoft.com/office/officeart/2005/8/layout/hProcess7"/>
    <dgm:cxn modelId="{CF371A61-2D9B-4425-83A1-BEB4CBFC8CDC}" type="presParOf" srcId="{A79288A9-DED8-47FF-8523-C9720A3971BE}" destId="{7470157F-A592-4288-9B1F-FBFC3BCE1EDB}" srcOrd="1" destOrd="0" presId="urn:microsoft.com/office/officeart/2005/8/layout/hProcess7"/>
    <dgm:cxn modelId="{4D6A2A8D-3280-4C67-8331-50A664981991}" type="presParOf" srcId="{A79288A9-DED8-47FF-8523-C9720A3971BE}" destId="{CE78F7A0-2DFA-4144-838C-EC01203722BC}" srcOrd="2" destOrd="0" presId="urn:microsoft.com/office/officeart/2005/8/layout/hProcess7"/>
    <dgm:cxn modelId="{63864AA2-E4F1-4E27-9764-727D88E62D49}" type="presParOf" srcId="{5B9ADBF2-B7EA-4789-A641-5C9F29D59EED}" destId="{8C242A80-D5FB-45C5-B3CA-AA4784EE0ED6}" srcOrd="11" destOrd="0" presId="urn:microsoft.com/office/officeart/2005/8/layout/hProcess7"/>
    <dgm:cxn modelId="{1CB02C8C-9E1C-4911-B10D-14352D17A3F0}" type="presParOf" srcId="{5B9ADBF2-B7EA-4789-A641-5C9F29D59EED}" destId="{3DE44891-F1E3-4F08-A711-48D85E5F8713}" srcOrd="12" destOrd="0" presId="urn:microsoft.com/office/officeart/2005/8/layout/hProcess7"/>
    <dgm:cxn modelId="{3A66C728-6AC5-4987-93A2-E0495E40B224}" type="presParOf" srcId="{3DE44891-F1E3-4F08-A711-48D85E5F8713}" destId="{32260204-5898-485C-A43F-A520F23D7D88}" srcOrd="0" destOrd="0" presId="urn:microsoft.com/office/officeart/2005/8/layout/hProcess7"/>
    <dgm:cxn modelId="{0B560CA1-3E86-4D88-A0B2-AD6C6E7908EA}" type="presParOf" srcId="{3DE44891-F1E3-4F08-A711-48D85E5F8713}" destId="{F709DD63-CD19-4FCD-B9A5-72F735CD41FF}" srcOrd="1" destOrd="0" presId="urn:microsoft.com/office/officeart/2005/8/layout/hProcess7"/>
    <dgm:cxn modelId="{9F6383F0-FD1E-4223-9670-35A619326DDE}" type="presParOf" srcId="{5B9ADBF2-B7EA-4789-A641-5C9F29D59EED}" destId="{68A62953-EE93-4ED8-B2E5-A9EB8B5D77D1}" srcOrd="13" destOrd="0" presId="urn:microsoft.com/office/officeart/2005/8/layout/hProcess7"/>
    <dgm:cxn modelId="{568D27C7-D02C-4A3C-9A7A-3064DBAF1603}" type="presParOf" srcId="{5B9ADBF2-B7EA-4789-A641-5C9F29D59EED}" destId="{4F977A4F-D293-447E-9DE5-D65DF47E4BF6}" srcOrd="14" destOrd="0" presId="urn:microsoft.com/office/officeart/2005/8/layout/hProcess7"/>
    <dgm:cxn modelId="{9AE258D4-7005-4F03-95CF-AD8FD47F52F1}" type="presParOf" srcId="{4F977A4F-D293-447E-9DE5-D65DF47E4BF6}" destId="{BEA1C6B2-362A-4478-B19C-126C765440FD}" srcOrd="0" destOrd="0" presId="urn:microsoft.com/office/officeart/2005/8/layout/hProcess7"/>
    <dgm:cxn modelId="{0290AA46-A51A-4E47-96E5-D833E9D40D57}" type="presParOf" srcId="{4F977A4F-D293-447E-9DE5-D65DF47E4BF6}" destId="{B8DD1AA3-C492-49D2-90EA-211D03803ACC}" srcOrd="1" destOrd="0" presId="urn:microsoft.com/office/officeart/2005/8/layout/hProcess7"/>
    <dgm:cxn modelId="{C2CCD9C5-253D-4E08-9104-1381DA2B5395}" type="presParOf" srcId="{4F977A4F-D293-447E-9DE5-D65DF47E4BF6}" destId="{1F8EDB60-6ABC-49DA-BE10-E66904F71824}" srcOrd="2" destOrd="0" presId="urn:microsoft.com/office/officeart/2005/8/layout/hProcess7"/>
    <dgm:cxn modelId="{9790FC87-94B2-4191-8676-7F33810DFAC2}" type="presParOf" srcId="{5B9ADBF2-B7EA-4789-A641-5C9F29D59EED}" destId="{BB1C01F3-3F4D-4B22-B3AA-E64AB5123C95}" srcOrd="15" destOrd="0" presId="urn:microsoft.com/office/officeart/2005/8/layout/hProcess7"/>
    <dgm:cxn modelId="{4B92AE7C-C6A0-4623-A3F6-1F24DE93A849}" type="presParOf" srcId="{5B9ADBF2-B7EA-4789-A641-5C9F29D59EED}" destId="{2E988B2D-864F-4B35-B9B6-896D1D20DC92}" srcOrd="16" destOrd="0" presId="urn:microsoft.com/office/officeart/2005/8/layout/hProcess7"/>
    <dgm:cxn modelId="{D0C26453-DFA1-4AA4-A45B-C99095145E11}" type="presParOf" srcId="{2E988B2D-864F-4B35-B9B6-896D1D20DC92}" destId="{9730F1E9-C08B-4F8F-8B9C-05BF3063DFCE}" srcOrd="0" destOrd="0" presId="urn:microsoft.com/office/officeart/2005/8/layout/hProcess7"/>
    <dgm:cxn modelId="{84479409-3059-4C20-8071-01DF5928719D}" type="presParOf" srcId="{2E988B2D-864F-4B35-B9B6-896D1D20DC92}" destId="{FEA7BE6F-933B-4BC5-B120-2B3C83D2B7C3}" srcOrd="1" destOrd="0" presId="urn:microsoft.com/office/officeart/2005/8/layout/hProcess7"/>
    <dgm:cxn modelId="{56DFB9E7-7224-49FD-8D5B-22325B44155A}" type="presParOf" srcId="{5B9ADBF2-B7EA-4789-A641-5C9F29D59EED}" destId="{944F6032-BA4D-4224-9989-7148E1DEB472}" srcOrd="17" destOrd="0" presId="urn:microsoft.com/office/officeart/2005/8/layout/hProcess7"/>
    <dgm:cxn modelId="{5313C1B8-C9DA-4018-8A36-F7889300851E}" type="presParOf" srcId="{5B9ADBF2-B7EA-4789-A641-5C9F29D59EED}" destId="{6983B65A-AE4A-4729-8EE9-E34F0F948100}" srcOrd="18" destOrd="0" presId="urn:microsoft.com/office/officeart/2005/8/layout/hProcess7"/>
    <dgm:cxn modelId="{892BC18A-9D51-4F44-9988-C947E8F14B72}" type="presParOf" srcId="{6983B65A-AE4A-4729-8EE9-E34F0F948100}" destId="{27049369-FEB6-4079-85F7-04D2976F908F}" srcOrd="0" destOrd="0" presId="urn:microsoft.com/office/officeart/2005/8/layout/hProcess7"/>
    <dgm:cxn modelId="{B8D2BCD9-9D96-45BD-AC4A-315671FCC8D8}" type="presParOf" srcId="{6983B65A-AE4A-4729-8EE9-E34F0F948100}" destId="{D4B3EC13-C706-462E-B0A1-438C599095EA}" srcOrd="1" destOrd="0" presId="urn:microsoft.com/office/officeart/2005/8/layout/hProcess7"/>
    <dgm:cxn modelId="{72C0D2AB-77E5-4B52-A5BE-F93A73402DFF}" type="presParOf" srcId="{6983B65A-AE4A-4729-8EE9-E34F0F948100}" destId="{92A13901-132B-4F3D-A4F4-BB80B287CEDC}" srcOrd="2" destOrd="0" presId="urn:microsoft.com/office/officeart/2005/8/layout/hProcess7"/>
    <dgm:cxn modelId="{276F5E84-048A-4998-AA4B-7689C1433322}" type="presParOf" srcId="{5B9ADBF2-B7EA-4789-A641-5C9F29D59EED}" destId="{4F14B398-0F7B-4088-BB6D-37442D16F8D1}" srcOrd="19" destOrd="0" presId="urn:microsoft.com/office/officeart/2005/8/layout/hProcess7"/>
    <dgm:cxn modelId="{C97F12A2-5EFE-428C-98BD-1D694D99BD3A}" type="presParOf" srcId="{5B9ADBF2-B7EA-4789-A641-5C9F29D59EED}" destId="{EB76BA75-B0D4-40C6-9041-1972FA5BCCE7}" srcOrd="20" destOrd="0" presId="urn:microsoft.com/office/officeart/2005/8/layout/hProcess7"/>
    <dgm:cxn modelId="{D081E017-E926-47F7-BCAF-F8DFA68DF157}" type="presParOf" srcId="{EB76BA75-B0D4-40C6-9041-1972FA5BCCE7}" destId="{3BB99E3E-0D2D-4D13-82EC-85E94E3227BD}" srcOrd="0" destOrd="0" presId="urn:microsoft.com/office/officeart/2005/8/layout/hProcess7"/>
    <dgm:cxn modelId="{8D17F6B3-A596-425D-ACD7-2488BC6EBD7E}" type="presParOf" srcId="{EB76BA75-B0D4-40C6-9041-1972FA5BCCE7}" destId="{74D00050-F7DB-46B3-8B67-F0A12EA69907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ACD3A3-4D9E-4592-9D18-68A35D35052F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5E4CF69-196C-4EDC-AF1B-FDF73A61B32B}">
      <dgm:prSet phldrT="[Текст]" custT="1"/>
      <dgm:spPr/>
      <dgm:t>
        <a:bodyPr/>
        <a:lstStyle/>
        <a:p>
          <a:r>
            <a:rPr lang="ru-RU" sz="2000" b="1" dirty="0" smtClean="0"/>
            <a:t>Фронтальные формы организации детей </a:t>
          </a:r>
          <a:r>
            <a:rPr lang="ru-RU" sz="2000" dirty="0" smtClean="0"/>
            <a:t>(одновременно со всеми детьми)</a:t>
          </a:r>
          <a:endParaRPr lang="ru-RU" sz="2000" dirty="0"/>
        </a:p>
      </dgm:t>
    </dgm:pt>
    <dgm:pt modelId="{B9E9BB05-6335-4D12-91C4-95F03CBF1239}" type="parTrans" cxnId="{0BCE3460-7EF8-420F-B51A-54FCE540C86B}">
      <dgm:prSet/>
      <dgm:spPr/>
      <dgm:t>
        <a:bodyPr/>
        <a:lstStyle/>
        <a:p>
          <a:endParaRPr lang="ru-RU"/>
        </a:p>
      </dgm:t>
    </dgm:pt>
    <dgm:pt modelId="{E0AF5069-2C8F-42B5-9A11-AAC13F979160}" type="sibTrans" cxnId="{0BCE3460-7EF8-420F-B51A-54FCE540C86B}">
      <dgm:prSet/>
      <dgm:spPr/>
      <dgm:t>
        <a:bodyPr/>
        <a:lstStyle/>
        <a:p>
          <a:endParaRPr lang="ru-RU"/>
        </a:p>
      </dgm:t>
    </dgm:pt>
    <dgm:pt modelId="{4C3723F5-5649-47B7-AF67-2DB55B6A77EE}">
      <dgm:prSet phldrT="[Текст]" custT="1"/>
      <dgm:spPr/>
      <dgm:t>
        <a:bodyPr/>
        <a:lstStyle/>
        <a:p>
          <a:r>
            <a:rPr lang="ru-RU" sz="1800" b="1" dirty="0" smtClean="0"/>
            <a:t>Организация малых групп </a:t>
          </a:r>
          <a:r>
            <a:rPr lang="ru-RU" sz="1800" dirty="0" smtClean="0"/>
            <a:t>(работа с подгруппами, сформированными в зависимости от </a:t>
          </a:r>
          <a:r>
            <a:rPr lang="ru-RU" sz="1800" dirty="0" err="1" smtClean="0"/>
            <a:t>целеей</a:t>
          </a:r>
          <a:r>
            <a:rPr lang="ru-RU" sz="1800" dirty="0" smtClean="0"/>
            <a:t> занятия или индивидуальных особенностей, освоения учебного </a:t>
          </a:r>
          <a:r>
            <a:rPr lang="ru-RU" sz="1800" dirty="0" err="1" smtClean="0"/>
            <a:t>материалв</a:t>
          </a:r>
          <a:r>
            <a:rPr lang="ru-RU" sz="1800" dirty="0" smtClean="0"/>
            <a:t> детьми)</a:t>
          </a:r>
          <a:endParaRPr lang="ru-RU" sz="1800" dirty="0"/>
        </a:p>
      </dgm:t>
    </dgm:pt>
    <dgm:pt modelId="{063FAB16-1E6A-4FD0-A8D2-890BA0D68599}" type="parTrans" cxnId="{B92448D3-82D4-4D4B-B6B4-8DD2D7ADF0F1}">
      <dgm:prSet/>
      <dgm:spPr/>
      <dgm:t>
        <a:bodyPr/>
        <a:lstStyle/>
        <a:p>
          <a:endParaRPr lang="ru-RU"/>
        </a:p>
      </dgm:t>
    </dgm:pt>
    <dgm:pt modelId="{07F400F2-6267-4C5F-B286-45DBD2B2486D}" type="sibTrans" cxnId="{B92448D3-82D4-4D4B-B6B4-8DD2D7ADF0F1}">
      <dgm:prSet/>
      <dgm:spPr/>
      <dgm:t>
        <a:bodyPr/>
        <a:lstStyle/>
        <a:p>
          <a:endParaRPr lang="ru-RU"/>
        </a:p>
      </dgm:t>
    </dgm:pt>
    <dgm:pt modelId="{6D7FD91E-90A4-4B84-A857-426DACAE6F7D}">
      <dgm:prSet phldrT="[Текст]" custT="1"/>
      <dgm:spPr/>
      <dgm:t>
        <a:bodyPr/>
        <a:lstStyle/>
        <a:p>
          <a:r>
            <a:rPr lang="ru-RU" sz="1800" b="1" dirty="0" smtClean="0"/>
            <a:t>Объединение детей в пары сменного состава </a:t>
          </a:r>
          <a:r>
            <a:rPr lang="ru-RU" sz="1800" dirty="0" smtClean="0"/>
            <a:t>(организация взаимного обучения, при которой ребенок независимо от личностных особенностей выступает поочередно то обучаемым, то педагогом)</a:t>
          </a:r>
          <a:endParaRPr lang="ru-RU" sz="1800" dirty="0"/>
        </a:p>
      </dgm:t>
    </dgm:pt>
    <dgm:pt modelId="{DB817C70-F168-4625-B092-7B7CFA6748F9}" type="parTrans" cxnId="{2CDCACE1-58D7-4037-B394-EA21524C705B}">
      <dgm:prSet/>
      <dgm:spPr/>
      <dgm:t>
        <a:bodyPr/>
        <a:lstStyle/>
        <a:p>
          <a:endParaRPr lang="ru-RU"/>
        </a:p>
      </dgm:t>
    </dgm:pt>
    <dgm:pt modelId="{D4B59469-A9FF-4957-81DD-3BBBD40B127F}" type="sibTrans" cxnId="{2CDCACE1-58D7-4037-B394-EA21524C705B}">
      <dgm:prSet/>
      <dgm:spPr/>
      <dgm:t>
        <a:bodyPr/>
        <a:lstStyle/>
        <a:p>
          <a:endParaRPr lang="ru-RU"/>
        </a:p>
      </dgm:t>
    </dgm:pt>
    <dgm:pt modelId="{C4B735C1-6820-4D38-B7C0-E12C9287883D}">
      <dgm:prSet custT="1"/>
      <dgm:spPr/>
      <dgm:t>
        <a:bodyPr/>
        <a:lstStyle/>
        <a:p>
          <a:r>
            <a:rPr lang="ru-RU" sz="1800" b="1" dirty="0" smtClean="0"/>
            <a:t>Индивидуальную работу с ребенком</a:t>
          </a:r>
          <a:endParaRPr lang="ru-RU" sz="1800" b="1" dirty="0"/>
        </a:p>
      </dgm:t>
    </dgm:pt>
    <dgm:pt modelId="{7BB4999E-9617-4405-B273-0C4ED12ACB82}" type="parTrans" cxnId="{3828EE36-8813-43B7-BE41-12CABB1C8E65}">
      <dgm:prSet/>
      <dgm:spPr/>
      <dgm:t>
        <a:bodyPr/>
        <a:lstStyle/>
        <a:p>
          <a:endParaRPr lang="ru-RU"/>
        </a:p>
      </dgm:t>
    </dgm:pt>
    <dgm:pt modelId="{B5F58424-5678-457F-B348-B7A7814ED5FA}" type="sibTrans" cxnId="{3828EE36-8813-43B7-BE41-12CABB1C8E65}">
      <dgm:prSet/>
      <dgm:spPr/>
      <dgm:t>
        <a:bodyPr/>
        <a:lstStyle/>
        <a:p>
          <a:endParaRPr lang="ru-RU"/>
        </a:p>
      </dgm:t>
    </dgm:pt>
    <dgm:pt modelId="{E0F85D10-83A7-4AA7-ABE5-14DAA86C5E5A}" type="pres">
      <dgm:prSet presAssocID="{62ACD3A3-4D9E-4592-9D18-68A35D3505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A2720E-B22D-4DEA-A31C-A5B0EC3ECAEC}" type="pres">
      <dgm:prSet presAssocID="{35E4CF69-196C-4EDC-AF1B-FDF73A61B32B}" presName="parentLin" presStyleCnt="0"/>
      <dgm:spPr/>
    </dgm:pt>
    <dgm:pt modelId="{0B152599-7BD4-4379-A3E9-5483F05781B5}" type="pres">
      <dgm:prSet presAssocID="{35E4CF69-196C-4EDC-AF1B-FDF73A61B32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C131372-0F51-45EC-95D5-9301E170357D}" type="pres">
      <dgm:prSet presAssocID="{35E4CF69-196C-4EDC-AF1B-FDF73A61B32B}" presName="parentText" presStyleLbl="node1" presStyleIdx="0" presStyleCnt="4" custScaleY="8104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868BF-D6B3-42E2-BE84-ABC7C155FF2A}" type="pres">
      <dgm:prSet presAssocID="{35E4CF69-196C-4EDC-AF1B-FDF73A61B32B}" presName="negativeSpace" presStyleCnt="0"/>
      <dgm:spPr/>
    </dgm:pt>
    <dgm:pt modelId="{3FEFD717-96E0-490C-9B2F-4913C85AFF4F}" type="pres">
      <dgm:prSet presAssocID="{35E4CF69-196C-4EDC-AF1B-FDF73A61B32B}" presName="childText" presStyleLbl="conFgAcc1" presStyleIdx="0" presStyleCnt="4">
        <dgm:presLayoutVars>
          <dgm:bulletEnabled val="1"/>
        </dgm:presLayoutVars>
      </dgm:prSet>
      <dgm:spPr/>
    </dgm:pt>
    <dgm:pt modelId="{63C91437-F637-4012-89AA-32350E10E60C}" type="pres">
      <dgm:prSet presAssocID="{E0AF5069-2C8F-42B5-9A11-AAC13F979160}" presName="spaceBetweenRectangles" presStyleCnt="0"/>
      <dgm:spPr/>
    </dgm:pt>
    <dgm:pt modelId="{4E4FF289-C698-4FFC-83CA-8C55A63800D5}" type="pres">
      <dgm:prSet presAssocID="{4C3723F5-5649-47B7-AF67-2DB55B6A77EE}" presName="parentLin" presStyleCnt="0"/>
      <dgm:spPr/>
    </dgm:pt>
    <dgm:pt modelId="{E2F21E61-1265-47AB-84F1-06EA05972EE9}" type="pres">
      <dgm:prSet presAssocID="{4C3723F5-5649-47B7-AF67-2DB55B6A77E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E5A5541-9AA1-45FD-827E-28CFE70BC21C}" type="pres">
      <dgm:prSet presAssocID="{4C3723F5-5649-47B7-AF67-2DB55B6A77EE}" presName="parentText" presStyleLbl="node1" presStyleIdx="1" presStyleCnt="4" custScaleY="860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57A72-C4DF-4D7F-AFCB-28C456DA2227}" type="pres">
      <dgm:prSet presAssocID="{4C3723F5-5649-47B7-AF67-2DB55B6A77EE}" presName="negativeSpace" presStyleCnt="0"/>
      <dgm:spPr/>
    </dgm:pt>
    <dgm:pt modelId="{71C39A41-6C65-485D-8AAD-71482BF9C431}" type="pres">
      <dgm:prSet presAssocID="{4C3723F5-5649-47B7-AF67-2DB55B6A77EE}" presName="childText" presStyleLbl="conFgAcc1" presStyleIdx="1" presStyleCnt="4">
        <dgm:presLayoutVars>
          <dgm:bulletEnabled val="1"/>
        </dgm:presLayoutVars>
      </dgm:prSet>
      <dgm:spPr/>
    </dgm:pt>
    <dgm:pt modelId="{DA65C8D2-84AD-4460-BAB6-93BE16F910CD}" type="pres">
      <dgm:prSet presAssocID="{07F400F2-6267-4C5F-B286-45DBD2B2486D}" presName="spaceBetweenRectangles" presStyleCnt="0"/>
      <dgm:spPr/>
    </dgm:pt>
    <dgm:pt modelId="{8FA28B6A-2928-4AE1-90F5-0BCAD05C6987}" type="pres">
      <dgm:prSet presAssocID="{6D7FD91E-90A4-4B84-A857-426DACAE6F7D}" presName="parentLin" presStyleCnt="0"/>
      <dgm:spPr/>
    </dgm:pt>
    <dgm:pt modelId="{EFDDE9F6-F9BF-4728-A981-B30741AE0FF4}" type="pres">
      <dgm:prSet presAssocID="{6D7FD91E-90A4-4B84-A857-426DACAE6F7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F340FBF-337D-4113-94F9-1BBD664C5766}" type="pres">
      <dgm:prSet presAssocID="{6D7FD91E-90A4-4B84-A857-426DACAE6F7D}" presName="parentText" presStyleLbl="node1" presStyleIdx="2" presStyleCnt="4" custScaleY="7661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69A59-A025-48F7-A3BF-E8D3E028ABFC}" type="pres">
      <dgm:prSet presAssocID="{6D7FD91E-90A4-4B84-A857-426DACAE6F7D}" presName="negativeSpace" presStyleCnt="0"/>
      <dgm:spPr/>
    </dgm:pt>
    <dgm:pt modelId="{8405DF75-A084-411E-8C40-A8032B070EBC}" type="pres">
      <dgm:prSet presAssocID="{6D7FD91E-90A4-4B84-A857-426DACAE6F7D}" presName="childText" presStyleLbl="conFgAcc1" presStyleIdx="2" presStyleCnt="4">
        <dgm:presLayoutVars>
          <dgm:bulletEnabled val="1"/>
        </dgm:presLayoutVars>
      </dgm:prSet>
      <dgm:spPr/>
    </dgm:pt>
    <dgm:pt modelId="{2FB355E7-4326-4AD6-809F-FFD66EB0E1DA}" type="pres">
      <dgm:prSet presAssocID="{D4B59469-A9FF-4957-81DD-3BBBD40B127F}" presName="spaceBetweenRectangles" presStyleCnt="0"/>
      <dgm:spPr/>
    </dgm:pt>
    <dgm:pt modelId="{E108B6AC-B8B9-470E-8DBC-A1F58AD2E271}" type="pres">
      <dgm:prSet presAssocID="{C4B735C1-6820-4D38-B7C0-E12C9287883D}" presName="parentLin" presStyleCnt="0"/>
      <dgm:spPr/>
    </dgm:pt>
    <dgm:pt modelId="{C49F272F-C788-41BB-A438-C04800A91F8D}" type="pres">
      <dgm:prSet presAssocID="{C4B735C1-6820-4D38-B7C0-E12C9287883D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B19E2A8-9550-4190-B340-4BB3A514EB7E}" type="pres">
      <dgm:prSet presAssocID="{C4B735C1-6820-4D38-B7C0-E12C9287883D}" presName="parentText" presStyleLbl="node1" presStyleIdx="3" presStyleCnt="4" custScaleY="868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D7156-9126-495A-8E6C-16A17D314486}" type="pres">
      <dgm:prSet presAssocID="{C4B735C1-6820-4D38-B7C0-E12C9287883D}" presName="negativeSpace" presStyleCnt="0"/>
      <dgm:spPr/>
    </dgm:pt>
    <dgm:pt modelId="{F155F055-C5DC-4227-832E-8318559DF438}" type="pres">
      <dgm:prSet presAssocID="{C4B735C1-6820-4D38-B7C0-E12C9287883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70BD2B1-9931-4950-884A-52FA78C9CABF}" type="presOf" srcId="{4C3723F5-5649-47B7-AF67-2DB55B6A77EE}" destId="{8E5A5541-9AA1-45FD-827E-28CFE70BC21C}" srcOrd="1" destOrd="0" presId="urn:microsoft.com/office/officeart/2005/8/layout/list1"/>
    <dgm:cxn modelId="{2CDCACE1-58D7-4037-B394-EA21524C705B}" srcId="{62ACD3A3-4D9E-4592-9D18-68A35D35052F}" destId="{6D7FD91E-90A4-4B84-A857-426DACAE6F7D}" srcOrd="2" destOrd="0" parTransId="{DB817C70-F168-4625-B092-7B7CFA6748F9}" sibTransId="{D4B59469-A9FF-4957-81DD-3BBBD40B127F}"/>
    <dgm:cxn modelId="{751DA826-23D9-4917-904E-7D1940A83F6D}" type="presOf" srcId="{62ACD3A3-4D9E-4592-9D18-68A35D35052F}" destId="{E0F85D10-83A7-4AA7-ABE5-14DAA86C5E5A}" srcOrd="0" destOrd="0" presId="urn:microsoft.com/office/officeart/2005/8/layout/list1"/>
    <dgm:cxn modelId="{9658FB5F-EE7B-4C3A-A14B-0FA47C1B94A5}" type="presOf" srcId="{C4B735C1-6820-4D38-B7C0-E12C9287883D}" destId="{C49F272F-C788-41BB-A438-C04800A91F8D}" srcOrd="0" destOrd="0" presId="urn:microsoft.com/office/officeart/2005/8/layout/list1"/>
    <dgm:cxn modelId="{B92448D3-82D4-4D4B-B6B4-8DD2D7ADF0F1}" srcId="{62ACD3A3-4D9E-4592-9D18-68A35D35052F}" destId="{4C3723F5-5649-47B7-AF67-2DB55B6A77EE}" srcOrd="1" destOrd="0" parTransId="{063FAB16-1E6A-4FD0-A8D2-890BA0D68599}" sibTransId="{07F400F2-6267-4C5F-B286-45DBD2B2486D}"/>
    <dgm:cxn modelId="{350ACDC0-B083-421B-96D3-14EFEC3CBB40}" type="presOf" srcId="{35E4CF69-196C-4EDC-AF1B-FDF73A61B32B}" destId="{0B152599-7BD4-4379-A3E9-5483F05781B5}" srcOrd="0" destOrd="0" presId="urn:microsoft.com/office/officeart/2005/8/layout/list1"/>
    <dgm:cxn modelId="{0BCE3460-7EF8-420F-B51A-54FCE540C86B}" srcId="{62ACD3A3-4D9E-4592-9D18-68A35D35052F}" destId="{35E4CF69-196C-4EDC-AF1B-FDF73A61B32B}" srcOrd="0" destOrd="0" parTransId="{B9E9BB05-6335-4D12-91C4-95F03CBF1239}" sibTransId="{E0AF5069-2C8F-42B5-9A11-AAC13F979160}"/>
    <dgm:cxn modelId="{3828EE36-8813-43B7-BE41-12CABB1C8E65}" srcId="{62ACD3A3-4D9E-4592-9D18-68A35D35052F}" destId="{C4B735C1-6820-4D38-B7C0-E12C9287883D}" srcOrd="3" destOrd="0" parTransId="{7BB4999E-9617-4405-B273-0C4ED12ACB82}" sibTransId="{B5F58424-5678-457F-B348-B7A7814ED5FA}"/>
    <dgm:cxn modelId="{E8F5E2BC-75B7-460C-A040-C83AC0FAA495}" type="presOf" srcId="{C4B735C1-6820-4D38-B7C0-E12C9287883D}" destId="{DB19E2A8-9550-4190-B340-4BB3A514EB7E}" srcOrd="1" destOrd="0" presId="urn:microsoft.com/office/officeart/2005/8/layout/list1"/>
    <dgm:cxn modelId="{0E09E9E5-E1E7-4A02-8A7F-3CE86FD02A7C}" type="presOf" srcId="{6D7FD91E-90A4-4B84-A857-426DACAE6F7D}" destId="{7F340FBF-337D-4113-94F9-1BBD664C5766}" srcOrd="1" destOrd="0" presId="urn:microsoft.com/office/officeart/2005/8/layout/list1"/>
    <dgm:cxn modelId="{EF2C0435-FDFB-47FA-89EE-2919051E17D6}" type="presOf" srcId="{4C3723F5-5649-47B7-AF67-2DB55B6A77EE}" destId="{E2F21E61-1265-47AB-84F1-06EA05972EE9}" srcOrd="0" destOrd="0" presId="urn:microsoft.com/office/officeart/2005/8/layout/list1"/>
    <dgm:cxn modelId="{05DF8289-CF60-4638-9836-EE545F2BF161}" type="presOf" srcId="{35E4CF69-196C-4EDC-AF1B-FDF73A61B32B}" destId="{4C131372-0F51-45EC-95D5-9301E170357D}" srcOrd="1" destOrd="0" presId="urn:microsoft.com/office/officeart/2005/8/layout/list1"/>
    <dgm:cxn modelId="{E5148893-FBC6-4AAC-9CDC-96035627F035}" type="presOf" srcId="{6D7FD91E-90A4-4B84-A857-426DACAE6F7D}" destId="{EFDDE9F6-F9BF-4728-A981-B30741AE0FF4}" srcOrd="0" destOrd="0" presId="urn:microsoft.com/office/officeart/2005/8/layout/list1"/>
    <dgm:cxn modelId="{9123A12D-2BC1-45DE-BA67-EC350EC9C91E}" type="presParOf" srcId="{E0F85D10-83A7-4AA7-ABE5-14DAA86C5E5A}" destId="{42A2720E-B22D-4DEA-A31C-A5B0EC3ECAEC}" srcOrd="0" destOrd="0" presId="urn:microsoft.com/office/officeart/2005/8/layout/list1"/>
    <dgm:cxn modelId="{E54D17F8-272E-4DEC-A6C3-44CDBED358FB}" type="presParOf" srcId="{42A2720E-B22D-4DEA-A31C-A5B0EC3ECAEC}" destId="{0B152599-7BD4-4379-A3E9-5483F05781B5}" srcOrd="0" destOrd="0" presId="urn:microsoft.com/office/officeart/2005/8/layout/list1"/>
    <dgm:cxn modelId="{56D68150-672D-43EE-9715-BDE79FBF149F}" type="presParOf" srcId="{42A2720E-B22D-4DEA-A31C-A5B0EC3ECAEC}" destId="{4C131372-0F51-45EC-95D5-9301E170357D}" srcOrd="1" destOrd="0" presId="urn:microsoft.com/office/officeart/2005/8/layout/list1"/>
    <dgm:cxn modelId="{188F71B9-D17C-4198-A39C-C24F0831E130}" type="presParOf" srcId="{E0F85D10-83A7-4AA7-ABE5-14DAA86C5E5A}" destId="{39D868BF-D6B3-42E2-BE84-ABC7C155FF2A}" srcOrd="1" destOrd="0" presId="urn:microsoft.com/office/officeart/2005/8/layout/list1"/>
    <dgm:cxn modelId="{5D9D6815-260E-454C-A93F-F37C6F8D1D86}" type="presParOf" srcId="{E0F85D10-83A7-4AA7-ABE5-14DAA86C5E5A}" destId="{3FEFD717-96E0-490C-9B2F-4913C85AFF4F}" srcOrd="2" destOrd="0" presId="urn:microsoft.com/office/officeart/2005/8/layout/list1"/>
    <dgm:cxn modelId="{64D3D2BD-8886-44F2-A4F6-AC2DAE7750EF}" type="presParOf" srcId="{E0F85D10-83A7-4AA7-ABE5-14DAA86C5E5A}" destId="{63C91437-F637-4012-89AA-32350E10E60C}" srcOrd="3" destOrd="0" presId="urn:microsoft.com/office/officeart/2005/8/layout/list1"/>
    <dgm:cxn modelId="{BD26BE4A-B616-43D6-8D07-F97073F54A17}" type="presParOf" srcId="{E0F85D10-83A7-4AA7-ABE5-14DAA86C5E5A}" destId="{4E4FF289-C698-4FFC-83CA-8C55A63800D5}" srcOrd="4" destOrd="0" presId="urn:microsoft.com/office/officeart/2005/8/layout/list1"/>
    <dgm:cxn modelId="{783C43F8-851D-49B8-84DF-6C9F4CA2E15F}" type="presParOf" srcId="{4E4FF289-C698-4FFC-83CA-8C55A63800D5}" destId="{E2F21E61-1265-47AB-84F1-06EA05972EE9}" srcOrd="0" destOrd="0" presId="urn:microsoft.com/office/officeart/2005/8/layout/list1"/>
    <dgm:cxn modelId="{0CCBC743-6A77-4E97-91F5-5966915BB0EA}" type="presParOf" srcId="{4E4FF289-C698-4FFC-83CA-8C55A63800D5}" destId="{8E5A5541-9AA1-45FD-827E-28CFE70BC21C}" srcOrd="1" destOrd="0" presId="urn:microsoft.com/office/officeart/2005/8/layout/list1"/>
    <dgm:cxn modelId="{EA74C84B-54A1-4145-9B34-A66CA4A80A75}" type="presParOf" srcId="{E0F85D10-83A7-4AA7-ABE5-14DAA86C5E5A}" destId="{DFA57A72-C4DF-4D7F-AFCB-28C456DA2227}" srcOrd="5" destOrd="0" presId="urn:microsoft.com/office/officeart/2005/8/layout/list1"/>
    <dgm:cxn modelId="{A5422835-2D94-4408-A484-0FE3B6021FCE}" type="presParOf" srcId="{E0F85D10-83A7-4AA7-ABE5-14DAA86C5E5A}" destId="{71C39A41-6C65-485D-8AAD-71482BF9C431}" srcOrd="6" destOrd="0" presId="urn:microsoft.com/office/officeart/2005/8/layout/list1"/>
    <dgm:cxn modelId="{9F252A77-FC2F-480E-A44E-5A36AB3E3D26}" type="presParOf" srcId="{E0F85D10-83A7-4AA7-ABE5-14DAA86C5E5A}" destId="{DA65C8D2-84AD-4460-BAB6-93BE16F910CD}" srcOrd="7" destOrd="0" presId="urn:microsoft.com/office/officeart/2005/8/layout/list1"/>
    <dgm:cxn modelId="{03F497F6-96ED-40CC-95F0-5AD48FA96BE5}" type="presParOf" srcId="{E0F85D10-83A7-4AA7-ABE5-14DAA86C5E5A}" destId="{8FA28B6A-2928-4AE1-90F5-0BCAD05C6987}" srcOrd="8" destOrd="0" presId="urn:microsoft.com/office/officeart/2005/8/layout/list1"/>
    <dgm:cxn modelId="{C2C971EC-F6DC-4559-90E7-F44E40F5B021}" type="presParOf" srcId="{8FA28B6A-2928-4AE1-90F5-0BCAD05C6987}" destId="{EFDDE9F6-F9BF-4728-A981-B30741AE0FF4}" srcOrd="0" destOrd="0" presId="urn:microsoft.com/office/officeart/2005/8/layout/list1"/>
    <dgm:cxn modelId="{3D60E577-ADA8-48DB-98E8-909422CF9300}" type="presParOf" srcId="{8FA28B6A-2928-4AE1-90F5-0BCAD05C6987}" destId="{7F340FBF-337D-4113-94F9-1BBD664C5766}" srcOrd="1" destOrd="0" presId="urn:microsoft.com/office/officeart/2005/8/layout/list1"/>
    <dgm:cxn modelId="{9ABFDB02-7881-4E9C-B949-77C00C1925BD}" type="presParOf" srcId="{E0F85D10-83A7-4AA7-ABE5-14DAA86C5E5A}" destId="{B5369A59-A025-48F7-A3BF-E8D3E028ABFC}" srcOrd="9" destOrd="0" presId="urn:microsoft.com/office/officeart/2005/8/layout/list1"/>
    <dgm:cxn modelId="{445D55D0-88A2-438E-8561-A65EA59DE953}" type="presParOf" srcId="{E0F85D10-83A7-4AA7-ABE5-14DAA86C5E5A}" destId="{8405DF75-A084-411E-8C40-A8032B070EBC}" srcOrd="10" destOrd="0" presId="urn:microsoft.com/office/officeart/2005/8/layout/list1"/>
    <dgm:cxn modelId="{D8AA9A23-EE68-4924-9EE5-45EFE523732A}" type="presParOf" srcId="{E0F85D10-83A7-4AA7-ABE5-14DAA86C5E5A}" destId="{2FB355E7-4326-4AD6-809F-FFD66EB0E1DA}" srcOrd="11" destOrd="0" presId="urn:microsoft.com/office/officeart/2005/8/layout/list1"/>
    <dgm:cxn modelId="{3A9584DC-8B7A-4CF4-A377-11485D46532C}" type="presParOf" srcId="{E0F85D10-83A7-4AA7-ABE5-14DAA86C5E5A}" destId="{E108B6AC-B8B9-470E-8DBC-A1F58AD2E271}" srcOrd="12" destOrd="0" presId="urn:microsoft.com/office/officeart/2005/8/layout/list1"/>
    <dgm:cxn modelId="{67300A1A-E1F2-4CC0-A197-8102DE77DA4C}" type="presParOf" srcId="{E108B6AC-B8B9-470E-8DBC-A1F58AD2E271}" destId="{C49F272F-C788-41BB-A438-C04800A91F8D}" srcOrd="0" destOrd="0" presId="urn:microsoft.com/office/officeart/2005/8/layout/list1"/>
    <dgm:cxn modelId="{3AC6ADA5-88A8-410B-A8BB-A51F04AD6F43}" type="presParOf" srcId="{E108B6AC-B8B9-470E-8DBC-A1F58AD2E271}" destId="{DB19E2A8-9550-4190-B340-4BB3A514EB7E}" srcOrd="1" destOrd="0" presId="urn:microsoft.com/office/officeart/2005/8/layout/list1"/>
    <dgm:cxn modelId="{8A2C70F7-7460-4E11-BEB1-6B2D2B701D41}" type="presParOf" srcId="{E0F85D10-83A7-4AA7-ABE5-14DAA86C5E5A}" destId="{4B8D7156-9126-495A-8E6C-16A17D314486}" srcOrd="13" destOrd="0" presId="urn:microsoft.com/office/officeart/2005/8/layout/list1"/>
    <dgm:cxn modelId="{F662125E-A19D-4BC0-85EA-1CC08BA22F7D}" type="presParOf" srcId="{E0F85D10-83A7-4AA7-ABE5-14DAA86C5E5A}" destId="{F155F055-C5DC-4227-832E-8318559DF43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500B71-69B5-4FE6-8659-CA1DBBB2F0E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00637F-C359-44EC-8329-AA36FC682B67}">
      <dgm:prSet phldrT="[Текст]"/>
      <dgm:spPr/>
      <dgm:t>
        <a:bodyPr/>
        <a:lstStyle/>
        <a:p>
          <a:r>
            <a:rPr lang="ru-RU" dirty="0" smtClean="0"/>
            <a:t>Совместное выполнение задания</a:t>
          </a:r>
          <a:endParaRPr lang="ru-RU" dirty="0"/>
        </a:p>
      </dgm:t>
    </dgm:pt>
    <dgm:pt modelId="{F2C401F5-93B5-4127-831D-8C3272EC4DEB}" type="parTrans" cxnId="{26965108-C7FE-4726-99D0-EB1A5C4DC135}">
      <dgm:prSet/>
      <dgm:spPr/>
      <dgm:t>
        <a:bodyPr/>
        <a:lstStyle/>
        <a:p>
          <a:endParaRPr lang="ru-RU"/>
        </a:p>
      </dgm:t>
    </dgm:pt>
    <dgm:pt modelId="{DB27F3CE-B3AC-42C4-B984-010CF53EF25D}" type="sibTrans" cxnId="{26965108-C7FE-4726-99D0-EB1A5C4DC135}">
      <dgm:prSet/>
      <dgm:spPr/>
      <dgm:t>
        <a:bodyPr/>
        <a:lstStyle/>
        <a:p>
          <a:endParaRPr lang="ru-RU"/>
        </a:p>
      </dgm:t>
    </dgm:pt>
    <dgm:pt modelId="{6EB3A6C2-3426-4402-AC74-91E12D9BE97A}">
      <dgm:prSet phldrT="[Текст]"/>
      <dgm:spPr/>
      <dgm:t>
        <a:bodyPr/>
        <a:lstStyle/>
        <a:p>
          <a:r>
            <a:rPr lang="ru-RU" dirty="0" smtClean="0"/>
            <a:t>Предоставление частичного образца выполнения задания</a:t>
          </a:r>
          <a:endParaRPr lang="ru-RU" dirty="0"/>
        </a:p>
      </dgm:t>
    </dgm:pt>
    <dgm:pt modelId="{881CD1BA-DB80-4D72-92FA-F687C7441931}" type="parTrans" cxnId="{9C1BE24E-3185-4FBA-BBC1-FEFDB269E17F}">
      <dgm:prSet/>
      <dgm:spPr/>
      <dgm:t>
        <a:bodyPr/>
        <a:lstStyle/>
        <a:p>
          <a:endParaRPr lang="ru-RU"/>
        </a:p>
      </dgm:t>
    </dgm:pt>
    <dgm:pt modelId="{81DE779E-156E-462C-88E9-C8B1D0154B36}" type="sibTrans" cxnId="{9C1BE24E-3185-4FBA-BBC1-FEFDB269E17F}">
      <dgm:prSet/>
      <dgm:spPr/>
      <dgm:t>
        <a:bodyPr/>
        <a:lstStyle/>
        <a:p>
          <a:endParaRPr lang="ru-RU"/>
        </a:p>
      </dgm:t>
    </dgm:pt>
    <dgm:pt modelId="{5EC0EB0A-3893-444E-903D-0DB4647E503D}">
      <dgm:prSet phldrT="[Текст]"/>
      <dgm:spPr/>
      <dgm:t>
        <a:bodyPr/>
        <a:lstStyle/>
        <a:p>
          <a:r>
            <a:rPr lang="ru-RU" dirty="0" smtClean="0"/>
            <a:t>Вспомогательные вопросы</a:t>
          </a:r>
          <a:endParaRPr lang="ru-RU" dirty="0"/>
        </a:p>
      </dgm:t>
    </dgm:pt>
    <dgm:pt modelId="{05BA6EDE-EAB5-4A6A-8E6E-ED0D3FAD149C}" type="parTrans" cxnId="{156CE371-5601-4049-B015-4C2A3D340034}">
      <dgm:prSet/>
      <dgm:spPr/>
      <dgm:t>
        <a:bodyPr/>
        <a:lstStyle/>
        <a:p>
          <a:endParaRPr lang="ru-RU"/>
        </a:p>
      </dgm:t>
    </dgm:pt>
    <dgm:pt modelId="{33E1D4A9-C238-4500-84D4-F96408C326D8}" type="sibTrans" cxnId="{156CE371-5601-4049-B015-4C2A3D340034}">
      <dgm:prSet/>
      <dgm:spPr/>
      <dgm:t>
        <a:bodyPr/>
        <a:lstStyle/>
        <a:p>
          <a:endParaRPr lang="ru-RU"/>
        </a:p>
      </dgm:t>
    </dgm:pt>
    <dgm:pt modelId="{07C35736-B5AD-4002-962A-D352EFC945E3}">
      <dgm:prSet phldrT="[Текст]"/>
      <dgm:spPr/>
      <dgm:t>
        <a:bodyPr/>
        <a:lstStyle/>
        <a:p>
          <a:r>
            <a:rPr lang="ru-RU" dirty="0" smtClean="0"/>
            <a:t>Алгоритмическое предписание</a:t>
          </a:r>
          <a:endParaRPr lang="ru-RU" dirty="0"/>
        </a:p>
      </dgm:t>
    </dgm:pt>
    <dgm:pt modelId="{37579D49-6E30-4C32-9876-0B70D3240501}" type="parTrans" cxnId="{B7971F9A-D70D-4722-901A-C00E62619757}">
      <dgm:prSet/>
      <dgm:spPr/>
      <dgm:t>
        <a:bodyPr/>
        <a:lstStyle/>
        <a:p>
          <a:endParaRPr lang="ru-RU"/>
        </a:p>
      </dgm:t>
    </dgm:pt>
    <dgm:pt modelId="{58011104-0E0B-4FF5-AA5C-A5AB563CD7D0}" type="sibTrans" cxnId="{B7971F9A-D70D-4722-901A-C00E62619757}">
      <dgm:prSet/>
      <dgm:spPr/>
      <dgm:t>
        <a:bodyPr/>
        <a:lstStyle/>
        <a:p>
          <a:endParaRPr lang="ru-RU"/>
        </a:p>
      </dgm:t>
    </dgm:pt>
    <dgm:pt modelId="{05DE5327-8A12-415F-B35E-3511E4F4664B}">
      <dgm:prSet phldrT="[Текст]"/>
      <dgm:spPr/>
      <dgm:t>
        <a:bodyPr/>
        <a:lstStyle/>
        <a:p>
          <a:r>
            <a:rPr lang="ru-RU" dirty="0" smtClean="0"/>
            <a:t>Сопутствующие указания, инструкции</a:t>
          </a:r>
          <a:endParaRPr lang="ru-RU" dirty="0"/>
        </a:p>
      </dgm:t>
    </dgm:pt>
    <dgm:pt modelId="{98908E5D-2C85-434E-8575-4ABE5A16F316}" type="parTrans" cxnId="{8561DAF6-6579-4054-B315-4F5DED05E167}">
      <dgm:prSet/>
      <dgm:spPr/>
      <dgm:t>
        <a:bodyPr/>
        <a:lstStyle/>
        <a:p>
          <a:endParaRPr lang="ru-RU"/>
        </a:p>
      </dgm:t>
    </dgm:pt>
    <dgm:pt modelId="{FFF931E4-BE6F-418B-9E1A-E4C796F7B7FD}" type="sibTrans" cxnId="{8561DAF6-6579-4054-B315-4F5DED05E167}">
      <dgm:prSet/>
      <dgm:spPr/>
      <dgm:t>
        <a:bodyPr/>
        <a:lstStyle/>
        <a:p>
          <a:endParaRPr lang="ru-RU"/>
        </a:p>
      </dgm:t>
    </dgm:pt>
    <dgm:pt modelId="{032293E1-B47E-410A-A0CA-21E9CE635B33}">
      <dgm:prSet/>
      <dgm:spPr/>
      <dgm:t>
        <a:bodyPr/>
        <a:lstStyle/>
        <a:p>
          <a:r>
            <a:rPr lang="ru-RU" dirty="0" smtClean="0"/>
            <a:t>Вспомогательные упражнения</a:t>
          </a:r>
          <a:endParaRPr lang="ru-RU" dirty="0"/>
        </a:p>
      </dgm:t>
    </dgm:pt>
    <dgm:pt modelId="{F9DE2E90-EFF3-48BC-B84A-7D4B0CC9D4A4}" type="parTrans" cxnId="{7E0DA8F4-DBCC-491B-9D24-28EA2CCDB525}">
      <dgm:prSet/>
      <dgm:spPr/>
      <dgm:t>
        <a:bodyPr/>
        <a:lstStyle/>
        <a:p>
          <a:endParaRPr lang="ru-RU"/>
        </a:p>
      </dgm:t>
    </dgm:pt>
    <dgm:pt modelId="{23714628-CD11-4370-AC5B-94E5CFAD86A0}" type="sibTrans" cxnId="{7E0DA8F4-DBCC-491B-9D24-28EA2CCDB525}">
      <dgm:prSet/>
      <dgm:spPr/>
      <dgm:t>
        <a:bodyPr/>
        <a:lstStyle/>
        <a:p>
          <a:endParaRPr lang="ru-RU"/>
        </a:p>
      </dgm:t>
    </dgm:pt>
    <dgm:pt modelId="{D0A6AE8B-3632-4A3A-AE9F-9350221AC469}" type="pres">
      <dgm:prSet presAssocID="{09500B71-69B5-4FE6-8659-CA1DBBB2F0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2BFD8F-6C54-47D0-BAFE-BEC374F2F667}" type="pres">
      <dgm:prSet presAssocID="{CA00637F-C359-44EC-8329-AA36FC682B6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B1B85-A299-4D31-817B-D8AFAB2E80D6}" type="pres">
      <dgm:prSet presAssocID="{DB27F3CE-B3AC-42C4-B984-010CF53EF25D}" presName="sibTrans" presStyleCnt="0"/>
      <dgm:spPr/>
    </dgm:pt>
    <dgm:pt modelId="{E9334364-EE77-43FF-B7A2-97C4D997BA1D}" type="pres">
      <dgm:prSet presAssocID="{6EB3A6C2-3426-4402-AC74-91E12D9BE97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5DA84-97D6-430F-99D4-994A6BD9A6F1}" type="pres">
      <dgm:prSet presAssocID="{81DE779E-156E-462C-88E9-C8B1D0154B36}" presName="sibTrans" presStyleCnt="0"/>
      <dgm:spPr/>
    </dgm:pt>
    <dgm:pt modelId="{8AE1011F-2751-4DF1-81B6-187429EC0278}" type="pres">
      <dgm:prSet presAssocID="{5EC0EB0A-3893-444E-903D-0DB4647E503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29A63-0A99-4CB8-9664-69C1A01FA39F}" type="pres">
      <dgm:prSet presAssocID="{33E1D4A9-C238-4500-84D4-F96408C326D8}" presName="sibTrans" presStyleCnt="0"/>
      <dgm:spPr/>
    </dgm:pt>
    <dgm:pt modelId="{DA8B626A-2E2E-4258-8CA8-4BD64EAA5F02}" type="pres">
      <dgm:prSet presAssocID="{07C35736-B5AD-4002-962A-D352EFC945E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52A40-80F0-406F-88E3-84A62C12FF34}" type="pres">
      <dgm:prSet presAssocID="{58011104-0E0B-4FF5-AA5C-A5AB563CD7D0}" presName="sibTrans" presStyleCnt="0"/>
      <dgm:spPr/>
    </dgm:pt>
    <dgm:pt modelId="{9474810F-1BB0-4D94-B3C2-DE4619147C9D}" type="pres">
      <dgm:prSet presAssocID="{05DE5327-8A12-415F-B35E-3511E4F4664B}" presName="node" presStyleLbl="node1" presStyleIdx="4" presStyleCnt="6" custLinFactNeighborX="-2419" custLinFactNeighborY="3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18607-2DB3-4BE5-99D8-7100989000C8}" type="pres">
      <dgm:prSet presAssocID="{FFF931E4-BE6F-418B-9E1A-E4C796F7B7FD}" presName="sibTrans" presStyleCnt="0"/>
      <dgm:spPr/>
    </dgm:pt>
    <dgm:pt modelId="{A7383936-5407-465A-900F-4730C4114D79}" type="pres">
      <dgm:prSet presAssocID="{032293E1-B47E-410A-A0CA-21E9CE635B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71F9A-D70D-4722-901A-C00E62619757}" srcId="{09500B71-69B5-4FE6-8659-CA1DBBB2F0E7}" destId="{07C35736-B5AD-4002-962A-D352EFC945E3}" srcOrd="3" destOrd="0" parTransId="{37579D49-6E30-4C32-9876-0B70D3240501}" sibTransId="{58011104-0E0B-4FF5-AA5C-A5AB563CD7D0}"/>
    <dgm:cxn modelId="{0675E4AB-A409-43C5-80CE-49C75268AA9F}" type="presOf" srcId="{05DE5327-8A12-415F-B35E-3511E4F4664B}" destId="{9474810F-1BB0-4D94-B3C2-DE4619147C9D}" srcOrd="0" destOrd="0" presId="urn:microsoft.com/office/officeart/2005/8/layout/default"/>
    <dgm:cxn modelId="{ED6EAE0E-86ED-414A-8A88-917319C78ECB}" type="presOf" srcId="{09500B71-69B5-4FE6-8659-CA1DBBB2F0E7}" destId="{D0A6AE8B-3632-4A3A-AE9F-9350221AC469}" srcOrd="0" destOrd="0" presId="urn:microsoft.com/office/officeart/2005/8/layout/default"/>
    <dgm:cxn modelId="{90A984F7-EF22-4611-B960-844516AD4DB6}" type="presOf" srcId="{07C35736-B5AD-4002-962A-D352EFC945E3}" destId="{DA8B626A-2E2E-4258-8CA8-4BD64EAA5F02}" srcOrd="0" destOrd="0" presId="urn:microsoft.com/office/officeart/2005/8/layout/default"/>
    <dgm:cxn modelId="{26965108-C7FE-4726-99D0-EB1A5C4DC135}" srcId="{09500B71-69B5-4FE6-8659-CA1DBBB2F0E7}" destId="{CA00637F-C359-44EC-8329-AA36FC682B67}" srcOrd="0" destOrd="0" parTransId="{F2C401F5-93B5-4127-831D-8C3272EC4DEB}" sibTransId="{DB27F3CE-B3AC-42C4-B984-010CF53EF25D}"/>
    <dgm:cxn modelId="{8561DAF6-6579-4054-B315-4F5DED05E167}" srcId="{09500B71-69B5-4FE6-8659-CA1DBBB2F0E7}" destId="{05DE5327-8A12-415F-B35E-3511E4F4664B}" srcOrd="4" destOrd="0" parTransId="{98908E5D-2C85-434E-8575-4ABE5A16F316}" sibTransId="{FFF931E4-BE6F-418B-9E1A-E4C796F7B7FD}"/>
    <dgm:cxn modelId="{8C5CE8F8-7E64-4841-BFC5-B5F5BB3347EE}" type="presOf" srcId="{6EB3A6C2-3426-4402-AC74-91E12D9BE97A}" destId="{E9334364-EE77-43FF-B7A2-97C4D997BA1D}" srcOrd="0" destOrd="0" presId="urn:microsoft.com/office/officeart/2005/8/layout/default"/>
    <dgm:cxn modelId="{156CE371-5601-4049-B015-4C2A3D340034}" srcId="{09500B71-69B5-4FE6-8659-CA1DBBB2F0E7}" destId="{5EC0EB0A-3893-444E-903D-0DB4647E503D}" srcOrd="2" destOrd="0" parTransId="{05BA6EDE-EAB5-4A6A-8E6E-ED0D3FAD149C}" sibTransId="{33E1D4A9-C238-4500-84D4-F96408C326D8}"/>
    <dgm:cxn modelId="{9C1BE24E-3185-4FBA-BBC1-FEFDB269E17F}" srcId="{09500B71-69B5-4FE6-8659-CA1DBBB2F0E7}" destId="{6EB3A6C2-3426-4402-AC74-91E12D9BE97A}" srcOrd="1" destOrd="0" parTransId="{881CD1BA-DB80-4D72-92FA-F687C7441931}" sibTransId="{81DE779E-156E-462C-88E9-C8B1D0154B36}"/>
    <dgm:cxn modelId="{3AEEE1ED-8869-4517-9FAF-418BDEB7578E}" type="presOf" srcId="{5EC0EB0A-3893-444E-903D-0DB4647E503D}" destId="{8AE1011F-2751-4DF1-81B6-187429EC0278}" srcOrd="0" destOrd="0" presId="urn:microsoft.com/office/officeart/2005/8/layout/default"/>
    <dgm:cxn modelId="{7E0DA8F4-DBCC-491B-9D24-28EA2CCDB525}" srcId="{09500B71-69B5-4FE6-8659-CA1DBBB2F0E7}" destId="{032293E1-B47E-410A-A0CA-21E9CE635B33}" srcOrd="5" destOrd="0" parTransId="{F9DE2E90-EFF3-48BC-B84A-7D4B0CC9D4A4}" sibTransId="{23714628-CD11-4370-AC5B-94E5CFAD86A0}"/>
    <dgm:cxn modelId="{56C8E730-1A3B-4A94-9DE7-0F38EF0F2DBA}" type="presOf" srcId="{032293E1-B47E-410A-A0CA-21E9CE635B33}" destId="{A7383936-5407-465A-900F-4730C4114D79}" srcOrd="0" destOrd="0" presId="urn:microsoft.com/office/officeart/2005/8/layout/default"/>
    <dgm:cxn modelId="{84F7825B-E2CD-4A47-BBA9-28D311894D78}" type="presOf" srcId="{CA00637F-C359-44EC-8329-AA36FC682B67}" destId="{9D2BFD8F-6C54-47D0-BAFE-BEC374F2F667}" srcOrd="0" destOrd="0" presId="urn:microsoft.com/office/officeart/2005/8/layout/default"/>
    <dgm:cxn modelId="{D6FE1A5F-B24E-4D50-AE03-450505FD7B23}" type="presParOf" srcId="{D0A6AE8B-3632-4A3A-AE9F-9350221AC469}" destId="{9D2BFD8F-6C54-47D0-BAFE-BEC374F2F667}" srcOrd="0" destOrd="0" presId="urn:microsoft.com/office/officeart/2005/8/layout/default"/>
    <dgm:cxn modelId="{086C783B-0B0E-4D0B-BCF4-2ABB075D3F1C}" type="presParOf" srcId="{D0A6AE8B-3632-4A3A-AE9F-9350221AC469}" destId="{0F1B1B85-A299-4D31-817B-D8AFAB2E80D6}" srcOrd="1" destOrd="0" presId="urn:microsoft.com/office/officeart/2005/8/layout/default"/>
    <dgm:cxn modelId="{6A407090-6BF0-4D1E-9D5C-F31DA4B2D740}" type="presParOf" srcId="{D0A6AE8B-3632-4A3A-AE9F-9350221AC469}" destId="{E9334364-EE77-43FF-B7A2-97C4D997BA1D}" srcOrd="2" destOrd="0" presId="urn:microsoft.com/office/officeart/2005/8/layout/default"/>
    <dgm:cxn modelId="{40506E61-5283-4C06-95FB-02730208612C}" type="presParOf" srcId="{D0A6AE8B-3632-4A3A-AE9F-9350221AC469}" destId="{6F95DA84-97D6-430F-99D4-994A6BD9A6F1}" srcOrd="3" destOrd="0" presId="urn:microsoft.com/office/officeart/2005/8/layout/default"/>
    <dgm:cxn modelId="{493A5A09-A718-4F15-9FDE-E16E3ADDE422}" type="presParOf" srcId="{D0A6AE8B-3632-4A3A-AE9F-9350221AC469}" destId="{8AE1011F-2751-4DF1-81B6-187429EC0278}" srcOrd="4" destOrd="0" presId="urn:microsoft.com/office/officeart/2005/8/layout/default"/>
    <dgm:cxn modelId="{649AD146-27E6-44EA-8641-AA775E677DA4}" type="presParOf" srcId="{D0A6AE8B-3632-4A3A-AE9F-9350221AC469}" destId="{1B729A63-0A99-4CB8-9664-69C1A01FA39F}" srcOrd="5" destOrd="0" presId="urn:microsoft.com/office/officeart/2005/8/layout/default"/>
    <dgm:cxn modelId="{2A570E6F-D9C5-4D97-991A-37882D9F89D2}" type="presParOf" srcId="{D0A6AE8B-3632-4A3A-AE9F-9350221AC469}" destId="{DA8B626A-2E2E-4258-8CA8-4BD64EAA5F02}" srcOrd="6" destOrd="0" presId="urn:microsoft.com/office/officeart/2005/8/layout/default"/>
    <dgm:cxn modelId="{8ACD49C0-89DB-49ED-A243-232DC6C01863}" type="presParOf" srcId="{D0A6AE8B-3632-4A3A-AE9F-9350221AC469}" destId="{EAF52A40-80F0-406F-88E3-84A62C12FF34}" srcOrd="7" destOrd="0" presId="urn:microsoft.com/office/officeart/2005/8/layout/default"/>
    <dgm:cxn modelId="{FDFA9662-D54C-4EEA-9CB4-63B1B00C1B0F}" type="presParOf" srcId="{D0A6AE8B-3632-4A3A-AE9F-9350221AC469}" destId="{9474810F-1BB0-4D94-B3C2-DE4619147C9D}" srcOrd="8" destOrd="0" presId="urn:microsoft.com/office/officeart/2005/8/layout/default"/>
    <dgm:cxn modelId="{C7128D95-CEA2-40DA-91BC-6292D2E5A06C}" type="presParOf" srcId="{D0A6AE8B-3632-4A3A-AE9F-9350221AC469}" destId="{4F218607-2DB3-4BE5-99D8-7100989000C8}" srcOrd="9" destOrd="0" presId="urn:microsoft.com/office/officeart/2005/8/layout/default"/>
    <dgm:cxn modelId="{01363300-670F-463B-A3AD-D19D8C6C9EDF}" type="presParOf" srcId="{D0A6AE8B-3632-4A3A-AE9F-9350221AC469}" destId="{A7383936-5407-465A-900F-4730C4114D7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CE2324-0D38-4D0C-BF6F-E123FBBB32BC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D9BB482A-7952-4677-ABD1-AB63B7DE83E2}">
      <dgm:prSet phldrT="[Текст]"/>
      <dgm:spPr/>
      <dgm:t>
        <a:bodyPr/>
        <a:lstStyle/>
        <a:p>
          <a:r>
            <a:rPr lang="ru-RU" dirty="0" smtClean="0"/>
            <a:t>Опыт коллег</a:t>
          </a:r>
          <a:endParaRPr lang="ru-RU" dirty="0"/>
        </a:p>
      </dgm:t>
    </dgm:pt>
    <dgm:pt modelId="{18C605AE-9EC4-4576-AC4D-27E3618CDD48}" type="parTrans" cxnId="{B5D7C609-2A38-472A-A8BD-F1DFBE74CB8F}">
      <dgm:prSet/>
      <dgm:spPr/>
      <dgm:t>
        <a:bodyPr/>
        <a:lstStyle/>
        <a:p>
          <a:endParaRPr lang="ru-RU"/>
        </a:p>
      </dgm:t>
    </dgm:pt>
    <dgm:pt modelId="{521E5E60-FD79-4F8D-BF09-B831D43F67F5}" type="sibTrans" cxnId="{B5D7C609-2A38-472A-A8BD-F1DFBE74CB8F}">
      <dgm:prSet/>
      <dgm:spPr/>
      <dgm:t>
        <a:bodyPr/>
        <a:lstStyle/>
        <a:p>
          <a:endParaRPr lang="ru-RU"/>
        </a:p>
      </dgm:t>
    </dgm:pt>
    <dgm:pt modelId="{8256D9EC-F71E-4827-BDDC-DE9416058124}">
      <dgm:prSet phldrT="[Текст]"/>
      <dgm:spPr/>
      <dgm:t>
        <a:bodyPr/>
        <a:lstStyle/>
        <a:p>
          <a:r>
            <a:rPr lang="ru-RU" dirty="0" smtClean="0"/>
            <a:t>Интернет-ресурсы</a:t>
          </a:r>
          <a:endParaRPr lang="ru-RU" dirty="0"/>
        </a:p>
      </dgm:t>
    </dgm:pt>
    <dgm:pt modelId="{30DD3B89-3CB9-4D26-AB54-0254489ED017}" type="parTrans" cxnId="{F20AA825-6921-404C-84C9-967EB4DC25BB}">
      <dgm:prSet/>
      <dgm:spPr/>
      <dgm:t>
        <a:bodyPr/>
        <a:lstStyle/>
        <a:p>
          <a:endParaRPr lang="ru-RU"/>
        </a:p>
      </dgm:t>
    </dgm:pt>
    <dgm:pt modelId="{08A88AE7-C8DD-4217-8BAF-CF00B19BE22D}" type="sibTrans" cxnId="{F20AA825-6921-404C-84C9-967EB4DC25BB}">
      <dgm:prSet/>
      <dgm:spPr/>
      <dgm:t>
        <a:bodyPr/>
        <a:lstStyle/>
        <a:p>
          <a:endParaRPr lang="ru-RU"/>
        </a:p>
      </dgm:t>
    </dgm:pt>
    <dgm:pt modelId="{05A755C9-D91C-46DE-B678-A96A79BBBC51}">
      <dgm:prSet phldrT="[Текст]"/>
      <dgm:spPr/>
      <dgm:t>
        <a:bodyPr/>
        <a:lstStyle/>
        <a:p>
          <a:r>
            <a:rPr lang="ru-RU" dirty="0" smtClean="0"/>
            <a:t>Самостоятельное  составление</a:t>
          </a:r>
          <a:endParaRPr lang="ru-RU" dirty="0"/>
        </a:p>
      </dgm:t>
    </dgm:pt>
    <dgm:pt modelId="{29D0F598-4627-46B5-AF04-21B569055AC1}" type="parTrans" cxnId="{63121332-4438-48B0-8214-883E99D601D9}">
      <dgm:prSet/>
      <dgm:spPr/>
      <dgm:t>
        <a:bodyPr/>
        <a:lstStyle/>
        <a:p>
          <a:endParaRPr lang="ru-RU"/>
        </a:p>
      </dgm:t>
    </dgm:pt>
    <dgm:pt modelId="{BF52ADD1-6E32-480B-91B9-09989AA63148}" type="sibTrans" cxnId="{63121332-4438-48B0-8214-883E99D601D9}">
      <dgm:prSet/>
      <dgm:spPr/>
      <dgm:t>
        <a:bodyPr/>
        <a:lstStyle/>
        <a:p>
          <a:endParaRPr lang="ru-RU"/>
        </a:p>
      </dgm:t>
    </dgm:pt>
    <dgm:pt modelId="{8E4F6254-1F80-440D-AA3E-84C7D5B446A0}">
      <dgm:prSet/>
      <dgm:spPr/>
      <dgm:t>
        <a:bodyPr/>
        <a:lstStyle/>
        <a:p>
          <a:r>
            <a:rPr lang="ru-RU" dirty="0" smtClean="0"/>
            <a:t>Купить в магазине</a:t>
          </a:r>
          <a:endParaRPr lang="ru-RU" dirty="0"/>
        </a:p>
      </dgm:t>
    </dgm:pt>
    <dgm:pt modelId="{A11A2B82-A367-4134-A509-EF7B28D125C8}" type="parTrans" cxnId="{27C496D2-3ED6-4233-9521-135D462ACE92}">
      <dgm:prSet/>
      <dgm:spPr/>
      <dgm:t>
        <a:bodyPr/>
        <a:lstStyle/>
        <a:p>
          <a:endParaRPr lang="ru-RU"/>
        </a:p>
      </dgm:t>
    </dgm:pt>
    <dgm:pt modelId="{316AD56D-E220-4668-BF1C-C738EE49CF20}" type="sibTrans" cxnId="{27C496D2-3ED6-4233-9521-135D462ACE92}">
      <dgm:prSet/>
      <dgm:spPr/>
      <dgm:t>
        <a:bodyPr/>
        <a:lstStyle/>
        <a:p>
          <a:endParaRPr lang="ru-RU"/>
        </a:p>
      </dgm:t>
    </dgm:pt>
    <dgm:pt modelId="{58C4AC77-6308-4A72-B5BF-4E4403D1A4D9}" type="pres">
      <dgm:prSet presAssocID="{D5CE2324-0D38-4D0C-BF6F-E123FBBB32BC}" presName="Name0" presStyleCnt="0">
        <dgm:presLayoutVars>
          <dgm:dir/>
          <dgm:animLvl val="lvl"/>
          <dgm:resizeHandles val="exact"/>
        </dgm:presLayoutVars>
      </dgm:prSet>
      <dgm:spPr/>
    </dgm:pt>
    <dgm:pt modelId="{BF1E17A4-6115-4250-91F1-DE145DC50307}" type="pres">
      <dgm:prSet presAssocID="{D9BB482A-7952-4677-ABD1-AB63B7DE83E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C15B6-F0CF-4604-8033-5E473C692E6B}" type="pres">
      <dgm:prSet presAssocID="{521E5E60-FD79-4F8D-BF09-B831D43F67F5}" presName="parTxOnlySpace" presStyleCnt="0"/>
      <dgm:spPr/>
    </dgm:pt>
    <dgm:pt modelId="{F59B93D2-2186-43CC-BAF0-2A3E6A2B789F}" type="pres">
      <dgm:prSet presAssocID="{8256D9EC-F71E-4827-BDDC-DE941605812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20DA8-C8BC-4074-9C8D-6F990F559284}" type="pres">
      <dgm:prSet presAssocID="{08A88AE7-C8DD-4217-8BAF-CF00B19BE22D}" presName="parTxOnlySpace" presStyleCnt="0"/>
      <dgm:spPr/>
    </dgm:pt>
    <dgm:pt modelId="{4B6A6716-6729-41AF-81E8-652159EAAFF1}" type="pres">
      <dgm:prSet presAssocID="{8E4F6254-1F80-440D-AA3E-84C7D5B446A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4FEED-8B83-4DC2-961C-548C0F99C0DD}" type="pres">
      <dgm:prSet presAssocID="{316AD56D-E220-4668-BF1C-C738EE49CF20}" presName="parTxOnlySpace" presStyleCnt="0"/>
      <dgm:spPr/>
    </dgm:pt>
    <dgm:pt modelId="{5AEB5E7D-731F-4B48-9EAA-9EBD3BC6B7DF}" type="pres">
      <dgm:prSet presAssocID="{05A755C9-D91C-46DE-B678-A96A79BBBC5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A38410-6D31-42C7-AC68-9F2E9C5A7FB7}" type="presOf" srcId="{8256D9EC-F71E-4827-BDDC-DE9416058124}" destId="{F59B93D2-2186-43CC-BAF0-2A3E6A2B789F}" srcOrd="0" destOrd="0" presId="urn:microsoft.com/office/officeart/2005/8/layout/chevron1"/>
    <dgm:cxn modelId="{E7F2932F-FC11-40E1-817B-347C62A90B69}" type="presOf" srcId="{D9BB482A-7952-4677-ABD1-AB63B7DE83E2}" destId="{BF1E17A4-6115-4250-91F1-DE145DC50307}" srcOrd="0" destOrd="0" presId="urn:microsoft.com/office/officeart/2005/8/layout/chevron1"/>
    <dgm:cxn modelId="{27C496D2-3ED6-4233-9521-135D462ACE92}" srcId="{D5CE2324-0D38-4D0C-BF6F-E123FBBB32BC}" destId="{8E4F6254-1F80-440D-AA3E-84C7D5B446A0}" srcOrd="2" destOrd="0" parTransId="{A11A2B82-A367-4134-A509-EF7B28D125C8}" sibTransId="{316AD56D-E220-4668-BF1C-C738EE49CF20}"/>
    <dgm:cxn modelId="{48AEC798-BBA2-45CA-BD8E-0D4C091A8988}" type="presOf" srcId="{8E4F6254-1F80-440D-AA3E-84C7D5B446A0}" destId="{4B6A6716-6729-41AF-81E8-652159EAAFF1}" srcOrd="0" destOrd="0" presId="urn:microsoft.com/office/officeart/2005/8/layout/chevron1"/>
    <dgm:cxn modelId="{F20AA825-6921-404C-84C9-967EB4DC25BB}" srcId="{D5CE2324-0D38-4D0C-BF6F-E123FBBB32BC}" destId="{8256D9EC-F71E-4827-BDDC-DE9416058124}" srcOrd="1" destOrd="0" parTransId="{30DD3B89-3CB9-4D26-AB54-0254489ED017}" sibTransId="{08A88AE7-C8DD-4217-8BAF-CF00B19BE22D}"/>
    <dgm:cxn modelId="{DC775F63-3568-4A4C-BEA1-BD45B2853FB7}" type="presOf" srcId="{05A755C9-D91C-46DE-B678-A96A79BBBC51}" destId="{5AEB5E7D-731F-4B48-9EAA-9EBD3BC6B7DF}" srcOrd="0" destOrd="0" presId="urn:microsoft.com/office/officeart/2005/8/layout/chevron1"/>
    <dgm:cxn modelId="{B5D7C609-2A38-472A-A8BD-F1DFBE74CB8F}" srcId="{D5CE2324-0D38-4D0C-BF6F-E123FBBB32BC}" destId="{D9BB482A-7952-4677-ABD1-AB63B7DE83E2}" srcOrd="0" destOrd="0" parTransId="{18C605AE-9EC4-4576-AC4D-27E3618CDD48}" sibTransId="{521E5E60-FD79-4F8D-BF09-B831D43F67F5}"/>
    <dgm:cxn modelId="{9B56BE39-DA17-4A79-A8B0-7C08BB110F4D}" type="presOf" srcId="{D5CE2324-0D38-4D0C-BF6F-E123FBBB32BC}" destId="{58C4AC77-6308-4A72-B5BF-4E4403D1A4D9}" srcOrd="0" destOrd="0" presId="urn:microsoft.com/office/officeart/2005/8/layout/chevron1"/>
    <dgm:cxn modelId="{63121332-4438-48B0-8214-883E99D601D9}" srcId="{D5CE2324-0D38-4D0C-BF6F-E123FBBB32BC}" destId="{05A755C9-D91C-46DE-B678-A96A79BBBC51}" srcOrd="3" destOrd="0" parTransId="{29D0F598-4627-46B5-AF04-21B569055AC1}" sibTransId="{BF52ADD1-6E32-480B-91B9-09989AA63148}"/>
    <dgm:cxn modelId="{38CA034C-2F35-447B-A54B-7DA7F76EA202}" type="presParOf" srcId="{58C4AC77-6308-4A72-B5BF-4E4403D1A4D9}" destId="{BF1E17A4-6115-4250-91F1-DE145DC50307}" srcOrd="0" destOrd="0" presId="urn:microsoft.com/office/officeart/2005/8/layout/chevron1"/>
    <dgm:cxn modelId="{9462458B-C553-4EAE-A7AF-520994214CB8}" type="presParOf" srcId="{58C4AC77-6308-4A72-B5BF-4E4403D1A4D9}" destId="{E52C15B6-F0CF-4604-8033-5E473C692E6B}" srcOrd="1" destOrd="0" presId="urn:microsoft.com/office/officeart/2005/8/layout/chevron1"/>
    <dgm:cxn modelId="{DC5747ED-8F75-41C8-AB03-7E93901CDEBB}" type="presParOf" srcId="{58C4AC77-6308-4A72-B5BF-4E4403D1A4D9}" destId="{F59B93D2-2186-43CC-BAF0-2A3E6A2B789F}" srcOrd="2" destOrd="0" presId="urn:microsoft.com/office/officeart/2005/8/layout/chevron1"/>
    <dgm:cxn modelId="{679308C2-F916-4254-994E-6FF950EB0A97}" type="presParOf" srcId="{58C4AC77-6308-4A72-B5BF-4E4403D1A4D9}" destId="{17620DA8-C8BC-4074-9C8D-6F990F559284}" srcOrd="3" destOrd="0" presId="urn:microsoft.com/office/officeart/2005/8/layout/chevron1"/>
    <dgm:cxn modelId="{8285B89B-30DA-4273-8CB7-EFA948571501}" type="presParOf" srcId="{58C4AC77-6308-4A72-B5BF-4E4403D1A4D9}" destId="{4B6A6716-6729-41AF-81E8-652159EAAFF1}" srcOrd="4" destOrd="0" presId="urn:microsoft.com/office/officeart/2005/8/layout/chevron1"/>
    <dgm:cxn modelId="{55919BE3-27D8-4C8F-A35F-346DF81D777C}" type="presParOf" srcId="{58C4AC77-6308-4A72-B5BF-4E4403D1A4D9}" destId="{5144FEED-8B83-4DC2-961C-548C0F99C0DD}" srcOrd="5" destOrd="0" presId="urn:microsoft.com/office/officeart/2005/8/layout/chevron1"/>
    <dgm:cxn modelId="{DE1C0B87-5A74-4AF8-9235-28CF521A70D1}" type="presParOf" srcId="{58C4AC77-6308-4A72-B5BF-4E4403D1A4D9}" destId="{5AEB5E7D-731F-4B48-9EAA-9EBD3BC6B7D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EE5CF4-7F1E-496F-8FE8-186C04CCD496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31BF019-91A3-4887-83ED-335C0E664D0A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личностно-психологическим</a:t>
          </a:r>
          <a:r>
            <a:rPr kumimoji="0" lang="ru-RU" sz="14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типам (типу мышления, темпераменту)</a:t>
          </a:r>
          <a:endParaRPr kumimoji="0" lang="ru-RU" sz="14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endParaRPr lang="ru-RU" sz="1400" dirty="0"/>
        </a:p>
      </dgm:t>
    </dgm:pt>
    <dgm:pt modelId="{F4DBE586-23D1-44A3-B2A6-91BAA199C0A9}" type="parTrans" cxnId="{C954E8BC-0E95-4FD7-A311-548DD5B1638F}">
      <dgm:prSet/>
      <dgm:spPr/>
      <dgm:t>
        <a:bodyPr/>
        <a:lstStyle/>
        <a:p>
          <a:endParaRPr lang="ru-RU"/>
        </a:p>
      </dgm:t>
    </dgm:pt>
    <dgm:pt modelId="{0DB5F59F-944F-4EE7-A769-D188062C15DC}" type="sibTrans" cxnId="{C954E8BC-0E95-4FD7-A311-548DD5B1638F}">
      <dgm:prSet/>
      <dgm:spPr/>
      <dgm:t>
        <a:bodyPr/>
        <a:lstStyle/>
        <a:p>
          <a:endParaRPr lang="ru-RU"/>
        </a:p>
      </dgm:t>
    </dgm:pt>
    <dgm:pt modelId="{1DF5C438-B0DC-4C06-984E-8E37980A18E3}">
      <dgm:prSet phldrT="[Текст]" custT="1"/>
      <dgm:spPr/>
      <dgm:t>
        <a:bodyPr/>
        <a:lstStyle/>
        <a:p>
          <a:endParaRPr lang="ru-RU" dirty="0"/>
        </a:p>
      </dgm:t>
    </dgm:pt>
    <dgm:pt modelId="{A52F3812-7952-4516-ACA9-1BFBE5AB7F85}" type="parTrans" cxnId="{748F1153-03D3-459A-9A02-1E3BF68FF8A3}">
      <dgm:prSet/>
      <dgm:spPr/>
      <dgm:t>
        <a:bodyPr/>
        <a:lstStyle/>
        <a:p>
          <a:endParaRPr lang="ru-RU"/>
        </a:p>
      </dgm:t>
    </dgm:pt>
    <dgm:pt modelId="{9D81DFBC-4A2C-4839-9B13-2CFE06F9BB04}" type="sibTrans" cxnId="{748F1153-03D3-459A-9A02-1E3BF68FF8A3}">
      <dgm:prSet/>
      <dgm:spPr/>
      <dgm:t>
        <a:bodyPr/>
        <a:lstStyle/>
        <a:p>
          <a:endParaRPr lang="ru-RU"/>
        </a:p>
      </dgm:t>
    </dgm:pt>
    <dgm:pt modelId="{7067F910-AA31-4250-AE9F-B08F794C237B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возрастному составу</a:t>
          </a:r>
        </a:p>
        <a:p>
          <a:endParaRPr lang="ru-RU" dirty="0"/>
        </a:p>
      </dgm:t>
    </dgm:pt>
    <dgm:pt modelId="{3033C37A-D340-45A9-8602-C7E97A12BF02}" type="parTrans" cxnId="{0CD8C159-271E-492F-A670-159073B3C104}">
      <dgm:prSet/>
      <dgm:spPr/>
      <dgm:t>
        <a:bodyPr/>
        <a:lstStyle/>
        <a:p>
          <a:endParaRPr lang="ru-RU"/>
        </a:p>
      </dgm:t>
    </dgm:pt>
    <dgm:pt modelId="{4DA72FF0-2D5F-4C8D-B1D8-0C4EF0A229A1}" type="sibTrans" cxnId="{0CD8C159-271E-492F-A670-159073B3C104}">
      <dgm:prSet/>
      <dgm:spPr/>
      <dgm:t>
        <a:bodyPr/>
        <a:lstStyle/>
        <a:p>
          <a:endParaRPr lang="ru-RU"/>
        </a:p>
      </dgm:t>
    </dgm:pt>
    <dgm:pt modelId="{81336CEC-632E-4269-A163-24A141C03787}">
      <dgm:prSet phldrT="[Текст]" custT="1"/>
      <dgm:spPr/>
      <dgm:t>
        <a:bodyPr/>
        <a:lstStyle/>
        <a:p>
          <a:endParaRPr lang="ru-RU" dirty="0"/>
        </a:p>
      </dgm:t>
    </dgm:pt>
    <dgm:pt modelId="{C5EA3883-5F17-4E03-9438-03F77CCD94A3}" type="parTrans" cxnId="{DC7C5F7F-6CD0-4BCF-9058-383C613FDB05}">
      <dgm:prSet/>
      <dgm:spPr/>
      <dgm:t>
        <a:bodyPr/>
        <a:lstStyle/>
        <a:p>
          <a:endParaRPr lang="ru-RU"/>
        </a:p>
      </dgm:t>
    </dgm:pt>
    <dgm:pt modelId="{269E3A09-76F2-4735-BD0A-A002E307AB70}" type="sibTrans" cxnId="{DC7C5F7F-6CD0-4BCF-9058-383C613FDB05}">
      <dgm:prSet/>
      <dgm:spPr/>
      <dgm:t>
        <a:bodyPr/>
        <a:lstStyle/>
        <a:p>
          <a:endParaRPr lang="ru-RU"/>
        </a:p>
      </dgm:t>
    </dgm:pt>
    <dgm:pt modelId="{152610F9-A7A5-4F5F-A16F-96158E73F243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По полу</a:t>
          </a:r>
          <a:endParaRPr lang="ru-RU" sz="1800" dirty="0"/>
        </a:p>
      </dgm:t>
    </dgm:pt>
    <dgm:pt modelId="{6185AC26-2564-45C3-815F-67DE8B8EDCF3}" type="parTrans" cxnId="{85FB08FE-29AF-4225-ACDF-F2FCBB2E678E}">
      <dgm:prSet/>
      <dgm:spPr/>
      <dgm:t>
        <a:bodyPr/>
        <a:lstStyle/>
        <a:p>
          <a:endParaRPr lang="ru-RU"/>
        </a:p>
      </dgm:t>
    </dgm:pt>
    <dgm:pt modelId="{9DDBD474-43C4-4DDE-885B-FEDA400AC0C8}" type="sibTrans" cxnId="{85FB08FE-29AF-4225-ACDF-F2FCBB2E678E}">
      <dgm:prSet/>
      <dgm:spPr/>
      <dgm:t>
        <a:bodyPr/>
        <a:lstStyle/>
        <a:p>
          <a:endParaRPr lang="ru-RU"/>
        </a:p>
      </dgm:t>
    </dgm:pt>
    <dgm:pt modelId="{1984CFAC-A1D6-4767-80B2-3EC70E825567}">
      <dgm:prSet phldrT="[Текст]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endParaRPr lang="ru-RU" dirty="0" smtClean="0"/>
        </a:p>
        <a:p>
          <a:endParaRPr lang="ru-RU" dirty="0"/>
        </a:p>
      </dgm:t>
    </dgm:pt>
    <dgm:pt modelId="{0E51CC5F-3681-459F-9491-388E31DF6664}" type="parTrans" cxnId="{12924F89-1781-4020-8843-BB866D195B05}">
      <dgm:prSet/>
      <dgm:spPr/>
      <dgm:t>
        <a:bodyPr/>
        <a:lstStyle/>
        <a:p>
          <a:endParaRPr lang="ru-RU"/>
        </a:p>
      </dgm:t>
    </dgm:pt>
    <dgm:pt modelId="{EAA82C78-0321-4091-B634-0B99A6ACB2D5}" type="sibTrans" cxnId="{12924F89-1781-4020-8843-BB866D195B05}">
      <dgm:prSet/>
      <dgm:spPr/>
      <dgm:t>
        <a:bodyPr/>
        <a:lstStyle/>
        <a:p>
          <a:endParaRPr lang="ru-RU"/>
        </a:p>
      </dgm:t>
    </dgm:pt>
    <dgm:pt modelId="{46F26711-4F48-42C0-B979-7A29E4F5E3E5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областям интересов</a:t>
          </a:r>
        </a:p>
        <a:p>
          <a:endParaRPr lang="ru-RU" dirty="0"/>
        </a:p>
      </dgm:t>
    </dgm:pt>
    <dgm:pt modelId="{9C2A019C-53A0-4C41-B203-D11894FA0A78}" type="parTrans" cxnId="{B5E25060-6804-48E7-BDCB-E26C84F54B5A}">
      <dgm:prSet/>
      <dgm:spPr/>
      <dgm:t>
        <a:bodyPr/>
        <a:lstStyle/>
        <a:p>
          <a:endParaRPr lang="ru-RU"/>
        </a:p>
      </dgm:t>
    </dgm:pt>
    <dgm:pt modelId="{4627B28A-3C90-4223-90AE-447978D60F99}" type="sibTrans" cxnId="{B5E25060-6804-48E7-BDCB-E26C84F54B5A}">
      <dgm:prSet/>
      <dgm:spPr/>
      <dgm:t>
        <a:bodyPr/>
        <a:lstStyle/>
        <a:p>
          <a:endParaRPr lang="ru-RU"/>
        </a:p>
      </dgm:t>
    </dgm:pt>
    <dgm:pt modelId="{B43D29FB-E7B5-4422-8205-1EB69DACC1A0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уровню</a:t>
          </a:r>
          <a:r>
            <a:rPr kumimoji="0" lang="ru-RU" sz="18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здоровья детей</a:t>
          </a:r>
        </a:p>
        <a:p>
          <a:r>
            <a:rPr kumimoji="0" lang="ru-RU" sz="18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ru-RU" dirty="0"/>
        </a:p>
      </dgm:t>
    </dgm:pt>
    <dgm:pt modelId="{3B443FCD-A758-4611-8DCC-86D7E02EE13A}" type="parTrans" cxnId="{65DEBF6C-96E8-449F-B463-3C53C64AD021}">
      <dgm:prSet/>
      <dgm:spPr/>
      <dgm:t>
        <a:bodyPr/>
        <a:lstStyle/>
        <a:p>
          <a:endParaRPr lang="ru-RU"/>
        </a:p>
      </dgm:t>
    </dgm:pt>
    <dgm:pt modelId="{40C90001-D406-47C4-9328-ECEA28373D5E}" type="sibTrans" cxnId="{65DEBF6C-96E8-449F-B463-3C53C64AD021}">
      <dgm:prSet/>
      <dgm:spPr/>
      <dgm:t>
        <a:bodyPr/>
        <a:lstStyle/>
        <a:p>
          <a:endParaRPr lang="ru-RU"/>
        </a:p>
      </dgm:t>
    </dgm:pt>
    <dgm:pt modelId="{57D25471-F610-488D-A74E-EE9ACB231152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aseline="0" dirty="0" smtClean="0"/>
            <a:t>По уровню умственного развития</a:t>
          </a:r>
          <a:endParaRPr kumimoji="0" lang="ru-RU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endParaRPr lang="ru-RU" dirty="0"/>
        </a:p>
      </dgm:t>
    </dgm:pt>
    <dgm:pt modelId="{3E39B513-4798-475D-837A-B9FC302B1C79}" type="parTrans" cxnId="{C69EC717-9BC7-44D3-9266-318B75A23BE6}">
      <dgm:prSet/>
      <dgm:spPr/>
      <dgm:t>
        <a:bodyPr/>
        <a:lstStyle/>
        <a:p>
          <a:endParaRPr lang="ru-RU"/>
        </a:p>
      </dgm:t>
    </dgm:pt>
    <dgm:pt modelId="{E01890A1-F792-488E-A073-BD1B45515478}" type="sibTrans" cxnId="{C69EC717-9BC7-44D3-9266-318B75A23BE6}">
      <dgm:prSet/>
      <dgm:spPr/>
      <dgm:t>
        <a:bodyPr/>
        <a:lstStyle/>
        <a:p>
          <a:endParaRPr lang="ru-RU"/>
        </a:p>
      </dgm:t>
    </dgm:pt>
    <dgm:pt modelId="{5B9ADBF2-B7EA-4789-A641-5C9F29D59EED}" type="pres">
      <dgm:prSet presAssocID="{B7EE5CF4-7F1E-496F-8FE8-186C04CCD4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9EA1C2-C33C-4F3D-B7CC-22FFF79C6D7B}" type="pres">
      <dgm:prSet presAssocID="{F31BF019-91A3-4887-83ED-335C0E664D0A}" presName="compositeNode" presStyleCnt="0">
        <dgm:presLayoutVars>
          <dgm:bulletEnabled val="1"/>
        </dgm:presLayoutVars>
      </dgm:prSet>
      <dgm:spPr/>
    </dgm:pt>
    <dgm:pt modelId="{2526D10B-8910-493C-B6E0-90B9A5159574}" type="pres">
      <dgm:prSet presAssocID="{F31BF019-91A3-4887-83ED-335C0E664D0A}" presName="bgRect" presStyleLbl="node1" presStyleIdx="0" presStyleCnt="6"/>
      <dgm:spPr/>
      <dgm:t>
        <a:bodyPr/>
        <a:lstStyle/>
        <a:p>
          <a:endParaRPr lang="ru-RU"/>
        </a:p>
      </dgm:t>
    </dgm:pt>
    <dgm:pt modelId="{5D9C09F5-C0D3-452D-A1EB-41EDE06EF85A}" type="pres">
      <dgm:prSet presAssocID="{F31BF019-91A3-4887-83ED-335C0E664D0A}" presName="parentNode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71B0E-EBCD-4F4B-B66A-45AD25847AFB}" type="pres">
      <dgm:prSet presAssocID="{F31BF019-91A3-4887-83ED-335C0E664D0A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8FFE7-CDD1-4605-9FE3-7AACD67C3254}" type="pres">
      <dgm:prSet presAssocID="{0DB5F59F-944F-4EE7-A769-D188062C15DC}" presName="hSp" presStyleCnt="0"/>
      <dgm:spPr/>
    </dgm:pt>
    <dgm:pt modelId="{13FBF7DA-4508-4380-9B71-9A3CB527A6DA}" type="pres">
      <dgm:prSet presAssocID="{0DB5F59F-944F-4EE7-A769-D188062C15DC}" presName="vProcSp" presStyleCnt="0"/>
      <dgm:spPr/>
    </dgm:pt>
    <dgm:pt modelId="{283BBC76-9AD5-413E-93A6-1689D56C7264}" type="pres">
      <dgm:prSet presAssocID="{0DB5F59F-944F-4EE7-A769-D188062C15DC}" presName="vSp1" presStyleCnt="0"/>
      <dgm:spPr/>
    </dgm:pt>
    <dgm:pt modelId="{6EED28E5-EB42-47B8-8F65-044A621C8876}" type="pres">
      <dgm:prSet presAssocID="{0DB5F59F-944F-4EE7-A769-D188062C15DC}" presName="simulatedConn" presStyleLbl="solidFgAcc1" presStyleIdx="0" presStyleCnt="5"/>
      <dgm:spPr/>
    </dgm:pt>
    <dgm:pt modelId="{FD3D478B-4DA2-4808-B13F-FE41A6F64374}" type="pres">
      <dgm:prSet presAssocID="{0DB5F59F-944F-4EE7-A769-D188062C15DC}" presName="vSp2" presStyleCnt="0"/>
      <dgm:spPr/>
    </dgm:pt>
    <dgm:pt modelId="{091D99AC-A384-450A-9870-74188FDD6AEA}" type="pres">
      <dgm:prSet presAssocID="{0DB5F59F-944F-4EE7-A769-D188062C15DC}" presName="sibTrans" presStyleCnt="0"/>
      <dgm:spPr/>
    </dgm:pt>
    <dgm:pt modelId="{F36B3E66-56B3-4523-89AC-1816D24BDEE8}" type="pres">
      <dgm:prSet presAssocID="{7067F910-AA31-4250-AE9F-B08F794C237B}" presName="compositeNode" presStyleCnt="0">
        <dgm:presLayoutVars>
          <dgm:bulletEnabled val="1"/>
        </dgm:presLayoutVars>
      </dgm:prSet>
      <dgm:spPr/>
    </dgm:pt>
    <dgm:pt modelId="{09457FDA-4E4B-4021-9B54-DD3433F53DAD}" type="pres">
      <dgm:prSet presAssocID="{7067F910-AA31-4250-AE9F-B08F794C237B}" presName="bgRect" presStyleLbl="node1" presStyleIdx="1" presStyleCnt="6"/>
      <dgm:spPr/>
      <dgm:t>
        <a:bodyPr/>
        <a:lstStyle/>
        <a:p>
          <a:endParaRPr lang="ru-RU"/>
        </a:p>
      </dgm:t>
    </dgm:pt>
    <dgm:pt modelId="{F5B84F5F-D4D9-4F69-AB55-DF3D42616DE2}" type="pres">
      <dgm:prSet presAssocID="{7067F910-AA31-4250-AE9F-B08F794C237B}" presName="parentNode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3CD96-64D0-4957-9807-9742E04B9B51}" type="pres">
      <dgm:prSet presAssocID="{7067F910-AA31-4250-AE9F-B08F794C237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39725-F1A9-4F6A-95BB-1EE2A8D168FA}" type="pres">
      <dgm:prSet presAssocID="{4DA72FF0-2D5F-4C8D-B1D8-0C4EF0A229A1}" presName="hSp" presStyleCnt="0"/>
      <dgm:spPr/>
    </dgm:pt>
    <dgm:pt modelId="{9DFB701E-5695-4EEF-8F6F-57B8CD5754AE}" type="pres">
      <dgm:prSet presAssocID="{4DA72FF0-2D5F-4C8D-B1D8-0C4EF0A229A1}" presName="vProcSp" presStyleCnt="0"/>
      <dgm:spPr/>
    </dgm:pt>
    <dgm:pt modelId="{65B48A66-DA11-4C5F-BD6F-840A5733D67E}" type="pres">
      <dgm:prSet presAssocID="{4DA72FF0-2D5F-4C8D-B1D8-0C4EF0A229A1}" presName="vSp1" presStyleCnt="0"/>
      <dgm:spPr/>
    </dgm:pt>
    <dgm:pt modelId="{3E158C80-38EC-426A-9260-D7BB20110449}" type="pres">
      <dgm:prSet presAssocID="{4DA72FF0-2D5F-4C8D-B1D8-0C4EF0A229A1}" presName="simulatedConn" presStyleLbl="solidFgAcc1" presStyleIdx="1" presStyleCnt="5"/>
      <dgm:spPr/>
    </dgm:pt>
    <dgm:pt modelId="{20A1546E-2B41-4CE3-9F5C-5A3FD00EB88E}" type="pres">
      <dgm:prSet presAssocID="{4DA72FF0-2D5F-4C8D-B1D8-0C4EF0A229A1}" presName="vSp2" presStyleCnt="0"/>
      <dgm:spPr/>
    </dgm:pt>
    <dgm:pt modelId="{09539048-4FF8-481A-88CD-8485DC1BB5E8}" type="pres">
      <dgm:prSet presAssocID="{4DA72FF0-2D5F-4C8D-B1D8-0C4EF0A229A1}" presName="sibTrans" presStyleCnt="0"/>
      <dgm:spPr/>
    </dgm:pt>
    <dgm:pt modelId="{B92B6192-0B9F-4413-A015-5002482031B7}" type="pres">
      <dgm:prSet presAssocID="{152610F9-A7A5-4F5F-A16F-96158E73F243}" presName="compositeNode" presStyleCnt="0">
        <dgm:presLayoutVars>
          <dgm:bulletEnabled val="1"/>
        </dgm:presLayoutVars>
      </dgm:prSet>
      <dgm:spPr/>
    </dgm:pt>
    <dgm:pt modelId="{ADCE42ED-0D48-4771-B3BD-B67649CEC170}" type="pres">
      <dgm:prSet presAssocID="{152610F9-A7A5-4F5F-A16F-96158E73F243}" presName="bgRect" presStyleLbl="node1" presStyleIdx="2" presStyleCnt="6"/>
      <dgm:spPr/>
      <dgm:t>
        <a:bodyPr/>
        <a:lstStyle/>
        <a:p>
          <a:endParaRPr lang="ru-RU"/>
        </a:p>
      </dgm:t>
    </dgm:pt>
    <dgm:pt modelId="{CE8CB711-D801-4B84-8962-2DCE774206D0}" type="pres">
      <dgm:prSet presAssocID="{152610F9-A7A5-4F5F-A16F-96158E73F243}" presName="parentNode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66C63-D5A3-41A0-A807-E2555F7B0C29}" type="pres">
      <dgm:prSet presAssocID="{152610F9-A7A5-4F5F-A16F-96158E73F24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9F716-3392-4CF0-AE75-9DAD715B28EF}" type="pres">
      <dgm:prSet presAssocID="{9DDBD474-43C4-4DDE-885B-FEDA400AC0C8}" presName="hSp" presStyleCnt="0"/>
      <dgm:spPr/>
    </dgm:pt>
    <dgm:pt modelId="{A79288A9-DED8-47FF-8523-C9720A3971BE}" type="pres">
      <dgm:prSet presAssocID="{9DDBD474-43C4-4DDE-885B-FEDA400AC0C8}" presName="vProcSp" presStyleCnt="0"/>
      <dgm:spPr/>
    </dgm:pt>
    <dgm:pt modelId="{DD746C94-0FA4-48E4-9497-B0292C5F2D51}" type="pres">
      <dgm:prSet presAssocID="{9DDBD474-43C4-4DDE-885B-FEDA400AC0C8}" presName="vSp1" presStyleCnt="0"/>
      <dgm:spPr/>
    </dgm:pt>
    <dgm:pt modelId="{7470157F-A592-4288-9B1F-FBFC3BCE1EDB}" type="pres">
      <dgm:prSet presAssocID="{9DDBD474-43C4-4DDE-885B-FEDA400AC0C8}" presName="simulatedConn" presStyleLbl="solidFgAcc1" presStyleIdx="2" presStyleCnt="5"/>
      <dgm:spPr/>
    </dgm:pt>
    <dgm:pt modelId="{CE78F7A0-2DFA-4144-838C-EC01203722BC}" type="pres">
      <dgm:prSet presAssocID="{9DDBD474-43C4-4DDE-885B-FEDA400AC0C8}" presName="vSp2" presStyleCnt="0"/>
      <dgm:spPr/>
    </dgm:pt>
    <dgm:pt modelId="{8C242A80-D5FB-45C5-B3CA-AA4784EE0ED6}" type="pres">
      <dgm:prSet presAssocID="{9DDBD474-43C4-4DDE-885B-FEDA400AC0C8}" presName="sibTrans" presStyleCnt="0"/>
      <dgm:spPr/>
    </dgm:pt>
    <dgm:pt modelId="{3DE44891-F1E3-4F08-A711-48D85E5F8713}" type="pres">
      <dgm:prSet presAssocID="{46F26711-4F48-42C0-B979-7A29E4F5E3E5}" presName="compositeNode" presStyleCnt="0">
        <dgm:presLayoutVars>
          <dgm:bulletEnabled val="1"/>
        </dgm:presLayoutVars>
      </dgm:prSet>
      <dgm:spPr/>
    </dgm:pt>
    <dgm:pt modelId="{32260204-5898-485C-A43F-A520F23D7D88}" type="pres">
      <dgm:prSet presAssocID="{46F26711-4F48-42C0-B979-7A29E4F5E3E5}" presName="bgRect" presStyleLbl="node1" presStyleIdx="3" presStyleCnt="6"/>
      <dgm:spPr/>
      <dgm:t>
        <a:bodyPr/>
        <a:lstStyle/>
        <a:p>
          <a:endParaRPr lang="ru-RU"/>
        </a:p>
      </dgm:t>
    </dgm:pt>
    <dgm:pt modelId="{F709DD63-CD19-4FCD-B9A5-72F735CD41FF}" type="pres">
      <dgm:prSet presAssocID="{46F26711-4F48-42C0-B979-7A29E4F5E3E5}" presName="parentNode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62953-EE93-4ED8-B2E5-A9EB8B5D77D1}" type="pres">
      <dgm:prSet presAssocID="{4627B28A-3C90-4223-90AE-447978D60F99}" presName="hSp" presStyleCnt="0"/>
      <dgm:spPr/>
    </dgm:pt>
    <dgm:pt modelId="{4F977A4F-D293-447E-9DE5-D65DF47E4BF6}" type="pres">
      <dgm:prSet presAssocID="{4627B28A-3C90-4223-90AE-447978D60F99}" presName="vProcSp" presStyleCnt="0"/>
      <dgm:spPr/>
    </dgm:pt>
    <dgm:pt modelId="{BEA1C6B2-362A-4478-B19C-126C765440FD}" type="pres">
      <dgm:prSet presAssocID="{4627B28A-3C90-4223-90AE-447978D60F99}" presName="vSp1" presStyleCnt="0"/>
      <dgm:spPr/>
    </dgm:pt>
    <dgm:pt modelId="{B8DD1AA3-C492-49D2-90EA-211D03803ACC}" type="pres">
      <dgm:prSet presAssocID="{4627B28A-3C90-4223-90AE-447978D60F99}" presName="simulatedConn" presStyleLbl="solidFgAcc1" presStyleIdx="3" presStyleCnt="5"/>
      <dgm:spPr/>
    </dgm:pt>
    <dgm:pt modelId="{1F8EDB60-6ABC-49DA-BE10-E66904F71824}" type="pres">
      <dgm:prSet presAssocID="{4627B28A-3C90-4223-90AE-447978D60F99}" presName="vSp2" presStyleCnt="0"/>
      <dgm:spPr/>
    </dgm:pt>
    <dgm:pt modelId="{BB1C01F3-3F4D-4B22-B3AA-E64AB5123C95}" type="pres">
      <dgm:prSet presAssocID="{4627B28A-3C90-4223-90AE-447978D60F99}" presName="sibTrans" presStyleCnt="0"/>
      <dgm:spPr/>
    </dgm:pt>
    <dgm:pt modelId="{2E988B2D-864F-4B35-B9B6-896D1D20DC92}" type="pres">
      <dgm:prSet presAssocID="{B43D29FB-E7B5-4422-8205-1EB69DACC1A0}" presName="compositeNode" presStyleCnt="0">
        <dgm:presLayoutVars>
          <dgm:bulletEnabled val="1"/>
        </dgm:presLayoutVars>
      </dgm:prSet>
      <dgm:spPr/>
    </dgm:pt>
    <dgm:pt modelId="{9730F1E9-C08B-4F8F-8B9C-05BF3063DFCE}" type="pres">
      <dgm:prSet presAssocID="{B43D29FB-E7B5-4422-8205-1EB69DACC1A0}" presName="bgRect" presStyleLbl="node1" presStyleIdx="4" presStyleCnt="6"/>
      <dgm:spPr/>
      <dgm:t>
        <a:bodyPr/>
        <a:lstStyle/>
        <a:p>
          <a:endParaRPr lang="ru-RU"/>
        </a:p>
      </dgm:t>
    </dgm:pt>
    <dgm:pt modelId="{FEA7BE6F-933B-4BC5-B120-2B3C83D2B7C3}" type="pres">
      <dgm:prSet presAssocID="{B43D29FB-E7B5-4422-8205-1EB69DACC1A0}" presName="parentNode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F6032-BA4D-4224-9989-7148E1DEB472}" type="pres">
      <dgm:prSet presAssocID="{40C90001-D406-47C4-9328-ECEA28373D5E}" presName="hSp" presStyleCnt="0"/>
      <dgm:spPr/>
    </dgm:pt>
    <dgm:pt modelId="{6983B65A-AE4A-4729-8EE9-E34F0F948100}" type="pres">
      <dgm:prSet presAssocID="{40C90001-D406-47C4-9328-ECEA28373D5E}" presName="vProcSp" presStyleCnt="0"/>
      <dgm:spPr/>
    </dgm:pt>
    <dgm:pt modelId="{27049369-FEB6-4079-85F7-04D2976F908F}" type="pres">
      <dgm:prSet presAssocID="{40C90001-D406-47C4-9328-ECEA28373D5E}" presName="vSp1" presStyleCnt="0"/>
      <dgm:spPr/>
    </dgm:pt>
    <dgm:pt modelId="{D4B3EC13-C706-462E-B0A1-438C599095EA}" type="pres">
      <dgm:prSet presAssocID="{40C90001-D406-47C4-9328-ECEA28373D5E}" presName="simulatedConn" presStyleLbl="solidFgAcc1" presStyleIdx="4" presStyleCnt="5"/>
      <dgm:spPr/>
    </dgm:pt>
    <dgm:pt modelId="{92A13901-132B-4F3D-A4F4-BB80B287CEDC}" type="pres">
      <dgm:prSet presAssocID="{40C90001-D406-47C4-9328-ECEA28373D5E}" presName="vSp2" presStyleCnt="0"/>
      <dgm:spPr/>
    </dgm:pt>
    <dgm:pt modelId="{4F14B398-0F7B-4088-BB6D-37442D16F8D1}" type="pres">
      <dgm:prSet presAssocID="{40C90001-D406-47C4-9328-ECEA28373D5E}" presName="sibTrans" presStyleCnt="0"/>
      <dgm:spPr/>
    </dgm:pt>
    <dgm:pt modelId="{EB76BA75-B0D4-40C6-9041-1972FA5BCCE7}" type="pres">
      <dgm:prSet presAssocID="{57D25471-F610-488D-A74E-EE9ACB231152}" presName="compositeNode" presStyleCnt="0">
        <dgm:presLayoutVars>
          <dgm:bulletEnabled val="1"/>
        </dgm:presLayoutVars>
      </dgm:prSet>
      <dgm:spPr/>
    </dgm:pt>
    <dgm:pt modelId="{3BB99E3E-0D2D-4D13-82EC-85E94E3227BD}" type="pres">
      <dgm:prSet presAssocID="{57D25471-F610-488D-A74E-EE9ACB231152}" presName="bgRect" presStyleLbl="node1" presStyleIdx="5" presStyleCnt="6"/>
      <dgm:spPr/>
      <dgm:t>
        <a:bodyPr/>
        <a:lstStyle/>
        <a:p>
          <a:endParaRPr lang="ru-RU"/>
        </a:p>
      </dgm:t>
    </dgm:pt>
    <dgm:pt modelId="{74D00050-F7DB-46B3-8B67-F0A12EA69907}" type="pres">
      <dgm:prSet presAssocID="{57D25471-F610-488D-A74E-EE9ACB231152}" presName="parentNode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399C80-8598-45E9-9C06-58329F6059CA}" type="presOf" srcId="{1984CFAC-A1D6-4767-80B2-3EC70E825567}" destId="{74066C63-D5A3-41A0-A807-E2555F7B0C29}" srcOrd="0" destOrd="0" presId="urn:microsoft.com/office/officeart/2005/8/layout/hProcess7"/>
    <dgm:cxn modelId="{35F87865-2602-4B8F-9E59-10569F9D6534}" type="presOf" srcId="{B7EE5CF4-7F1E-496F-8FE8-186C04CCD496}" destId="{5B9ADBF2-B7EA-4789-A641-5C9F29D59EED}" srcOrd="0" destOrd="0" presId="urn:microsoft.com/office/officeart/2005/8/layout/hProcess7"/>
    <dgm:cxn modelId="{748F1153-03D3-459A-9A02-1E3BF68FF8A3}" srcId="{F31BF019-91A3-4887-83ED-335C0E664D0A}" destId="{1DF5C438-B0DC-4C06-984E-8E37980A18E3}" srcOrd="0" destOrd="0" parTransId="{A52F3812-7952-4516-ACA9-1BFBE5AB7F85}" sibTransId="{9D81DFBC-4A2C-4839-9B13-2CFE06F9BB04}"/>
    <dgm:cxn modelId="{C69EC717-9BC7-44D3-9266-318B75A23BE6}" srcId="{B7EE5CF4-7F1E-496F-8FE8-186C04CCD496}" destId="{57D25471-F610-488D-A74E-EE9ACB231152}" srcOrd="5" destOrd="0" parTransId="{3E39B513-4798-475D-837A-B9FC302B1C79}" sibTransId="{E01890A1-F792-488E-A073-BD1B45515478}"/>
    <dgm:cxn modelId="{DC7C5F7F-6CD0-4BCF-9058-383C613FDB05}" srcId="{7067F910-AA31-4250-AE9F-B08F794C237B}" destId="{81336CEC-632E-4269-A163-24A141C03787}" srcOrd="0" destOrd="0" parTransId="{C5EA3883-5F17-4E03-9438-03F77CCD94A3}" sibTransId="{269E3A09-76F2-4735-BD0A-A002E307AB70}"/>
    <dgm:cxn modelId="{707C8D21-C520-4A0C-9519-18885FC45763}" type="presOf" srcId="{46F26711-4F48-42C0-B979-7A29E4F5E3E5}" destId="{32260204-5898-485C-A43F-A520F23D7D88}" srcOrd="0" destOrd="0" presId="urn:microsoft.com/office/officeart/2005/8/layout/hProcess7"/>
    <dgm:cxn modelId="{B5E25060-6804-48E7-BDCB-E26C84F54B5A}" srcId="{B7EE5CF4-7F1E-496F-8FE8-186C04CCD496}" destId="{46F26711-4F48-42C0-B979-7A29E4F5E3E5}" srcOrd="3" destOrd="0" parTransId="{9C2A019C-53A0-4C41-B203-D11894FA0A78}" sibTransId="{4627B28A-3C90-4223-90AE-447978D60F99}"/>
    <dgm:cxn modelId="{C3308609-F78E-47ED-82DD-9E0147964B8D}" type="presOf" srcId="{B43D29FB-E7B5-4422-8205-1EB69DACC1A0}" destId="{FEA7BE6F-933B-4BC5-B120-2B3C83D2B7C3}" srcOrd="1" destOrd="0" presId="urn:microsoft.com/office/officeart/2005/8/layout/hProcess7"/>
    <dgm:cxn modelId="{B46279A8-8C49-4820-BE83-37E7BFC9FE9A}" type="presOf" srcId="{7067F910-AA31-4250-AE9F-B08F794C237B}" destId="{F5B84F5F-D4D9-4F69-AB55-DF3D42616DE2}" srcOrd="1" destOrd="0" presId="urn:microsoft.com/office/officeart/2005/8/layout/hProcess7"/>
    <dgm:cxn modelId="{F5C8C02E-0B70-4DBA-AFFD-A7AE07A0C845}" type="presOf" srcId="{F31BF019-91A3-4887-83ED-335C0E664D0A}" destId="{5D9C09F5-C0D3-452D-A1EB-41EDE06EF85A}" srcOrd="1" destOrd="0" presId="urn:microsoft.com/office/officeart/2005/8/layout/hProcess7"/>
    <dgm:cxn modelId="{05B6C06D-AD54-40CC-AE8D-D8E194FB939E}" type="presOf" srcId="{57D25471-F610-488D-A74E-EE9ACB231152}" destId="{74D00050-F7DB-46B3-8B67-F0A12EA69907}" srcOrd="1" destOrd="0" presId="urn:microsoft.com/office/officeart/2005/8/layout/hProcess7"/>
    <dgm:cxn modelId="{30FAFEBB-E3D9-41E6-BCA2-A633186451A8}" type="presOf" srcId="{B43D29FB-E7B5-4422-8205-1EB69DACC1A0}" destId="{9730F1E9-C08B-4F8F-8B9C-05BF3063DFCE}" srcOrd="0" destOrd="0" presId="urn:microsoft.com/office/officeart/2005/8/layout/hProcess7"/>
    <dgm:cxn modelId="{C954E8BC-0E95-4FD7-A311-548DD5B1638F}" srcId="{B7EE5CF4-7F1E-496F-8FE8-186C04CCD496}" destId="{F31BF019-91A3-4887-83ED-335C0E664D0A}" srcOrd="0" destOrd="0" parTransId="{F4DBE586-23D1-44A3-B2A6-91BAA199C0A9}" sibTransId="{0DB5F59F-944F-4EE7-A769-D188062C15DC}"/>
    <dgm:cxn modelId="{0CD8C159-271E-492F-A670-159073B3C104}" srcId="{B7EE5CF4-7F1E-496F-8FE8-186C04CCD496}" destId="{7067F910-AA31-4250-AE9F-B08F794C237B}" srcOrd="1" destOrd="0" parTransId="{3033C37A-D340-45A9-8602-C7E97A12BF02}" sibTransId="{4DA72FF0-2D5F-4C8D-B1D8-0C4EF0A229A1}"/>
    <dgm:cxn modelId="{94D9F55D-FF5D-47D3-97BE-FDCB60B0E75E}" type="presOf" srcId="{1DF5C438-B0DC-4C06-984E-8E37980A18E3}" destId="{39071B0E-EBCD-4F4B-B66A-45AD25847AFB}" srcOrd="0" destOrd="0" presId="urn:microsoft.com/office/officeart/2005/8/layout/hProcess7"/>
    <dgm:cxn modelId="{19A3ECB9-C593-4947-97B8-AC51197CBEA9}" type="presOf" srcId="{F31BF019-91A3-4887-83ED-335C0E664D0A}" destId="{2526D10B-8910-493C-B6E0-90B9A5159574}" srcOrd="0" destOrd="0" presId="urn:microsoft.com/office/officeart/2005/8/layout/hProcess7"/>
    <dgm:cxn modelId="{85FB08FE-29AF-4225-ACDF-F2FCBB2E678E}" srcId="{B7EE5CF4-7F1E-496F-8FE8-186C04CCD496}" destId="{152610F9-A7A5-4F5F-A16F-96158E73F243}" srcOrd="2" destOrd="0" parTransId="{6185AC26-2564-45C3-815F-67DE8B8EDCF3}" sibTransId="{9DDBD474-43C4-4DDE-885B-FEDA400AC0C8}"/>
    <dgm:cxn modelId="{63795D46-4774-4AD0-A113-FE9FB989B07D}" type="presOf" srcId="{7067F910-AA31-4250-AE9F-B08F794C237B}" destId="{09457FDA-4E4B-4021-9B54-DD3433F53DAD}" srcOrd="0" destOrd="0" presId="urn:microsoft.com/office/officeart/2005/8/layout/hProcess7"/>
    <dgm:cxn modelId="{77D51B4A-E84E-4595-BB30-340FD68C96F1}" type="presOf" srcId="{152610F9-A7A5-4F5F-A16F-96158E73F243}" destId="{ADCE42ED-0D48-4771-B3BD-B67649CEC170}" srcOrd="0" destOrd="0" presId="urn:microsoft.com/office/officeart/2005/8/layout/hProcess7"/>
    <dgm:cxn modelId="{361274F6-F25B-4468-9A7B-A8900C78835B}" type="presOf" srcId="{81336CEC-632E-4269-A163-24A141C03787}" destId="{C313CD96-64D0-4957-9807-9742E04B9B51}" srcOrd="0" destOrd="0" presId="urn:microsoft.com/office/officeart/2005/8/layout/hProcess7"/>
    <dgm:cxn modelId="{12924F89-1781-4020-8843-BB866D195B05}" srcId="{152610F9-A7A5-4F5F-A16F-96158E73F243}" destId="{1984CFAC-A1D6-4767-80B2-3EC70E825567}" srcOrd="0" destOrd="0" parTransId="{0E51CC5F-3681-459F-9491-388E31DF6664}" sibTransId="{EAA82C78-0321-4091-B634-0B99A6ACB2D5}"/>
    <dgm:cxn modelId="{D56562C1-4D6E-44C7-998B-26B9198584E1}" type="presOf" srcId="{46F26711-4F48-42C0-B979-7A29E4F5E3E5}" destId="{F709DD63-CD19-4FCD-B9A5-72F735CD41FF}" srcOrd="1" destOrd="0" presId="urn:microsoft.com/office/officeart/2005/8/layout/hProcess7"/>
    <dgm:cxn modelId="{65DEBF6C-96E8-449F-B463-3C53C64AD021}" srcId="{B7EE5CF4-7F1E-496F-8FE8-186C04CCD496}" destId="{B43D29FB-E7B5-4422-8205-1EB69DACC1A0}" srcOrd="4" destOrd="0" parTransId="{3B443FCD-A758-4611-8DCC-86D7E02EE13A}" sibTransId="{40C90001-D406-47C4-9328-ECEA28373D5E}"/>
    <dgm:cxn modelId="{9F47BDAF-2988-4D8A-981E-77C918639B2F}" type="presOf" srcId="{152610F9-A7A5-4F5F-A16F-96158E73F243}" destId="{CE8CB711-D801-4B84-8962-2DCE774206D0}" srcOrd="1" destOrd="0" presId="urn:microsoft.com/office/officeart/2005/8/layout/hProcess7"/>
    <dgm:cxn modelId="{9524ACC6-4A5B-4A5D-A6F4-EB75A0D332A6}" type="presOf" srcId="{57D25471-F610-488D-A74E-EE9ACB231152}" destId="{3BB99E3E-0D2D-4D13-82EC-85E94E3227BD}" srcOrd="0" destOrd="0" presId="urn:microsoft.com/office/officeart/2005/8/layout/hProcess7"/>
    <dgm:cxn modelId="{6909E31E-5113-4C37-9E69-F5CBBB75CA13}" type="presParOf" srcId="{5B9ADBF2-B7EA-4789-A641-5C9F29D59EED}" destId="{B49EA1C2-C33C-4F3D-B7CC-22FFF79C6D7B}" srcOrd="0" destOrd="0" presId="urn:microsoft.com/office/officeart/2005/8/layout/hProcess7"/>
    <dgm:cxn modelId="{1E50FFBE-59BC-4798-BD11-40E0F8A9A6F3}" type="presParOf" srcId="{B49EA1C2-C33C-4F3D-B7CC-22FFF79C6D7B}" destId="{2526D10B-8910-493C-B6E0-90B9A5159574}" srcOrd="0" destOrd="0" presId="urn:microsoft.com/office/officeart/2005/8/layout/hProcess7"/>
    <dgm:cxn modelId="{0D96E39B-D7DE-42EC-8713-8BCC2ADF4909}" type="presParOf" srcId="{B49EA1C2-C33C-4F3D-B7CC-22FFF79C6D7B}" destId="{5D9C09F5-C0D3-452D-A1EB-41EDE06EF85A}" srcOrd="1" destOrd="0" presId="urn:microsoft.com/office/officeart/2005/8/layout/hProcess7"/>
    <dgm:cxn modelId="{B2B95097-149F-42C9-AB63-B17486EE84D9}" type="presParOf" srcId="{B49EA1C2-C33C-4F3D-B7CC-22FFF79C6D7B}" destId="{39071B0E-EBCD-4F4B-B66A-45AD25847AFB}" srcOrd="2" destOrd="0" presId="urn:microsoft.com/office/officeart/2005/8/layout/hProcess7"/>
    <dgm:cxn modelId="{5CB2374D-21AD-44F8-802A-DAA399A00757}" type="presParOf" srcId="{5B9ADBF2-B7EA-4789-A641-5C9F29D59EED}" destId="{C6E8FFE7-CDD1-4605-9FE3-7AACD67C3254}" srcOrd="1" destOrd="0" presId="urn:microsoft.com/office/officeart/2005/8/layout/hProcess7"/>
    <dgm:cxn modelId="{05BF4223-6363-4613-9755-5426C6D6E5CC}" type="presParOf" srcId="{5B9ADBF2-B7EA-4789-A641-5C9F29D59EED}" destId="{13FBF7DA-4508-4380-9B71-9A3CB527A6DA}" srcOrd="2" destOrd="0" presId="urn:microsoft.com/office/officeart/2005/8/layout/hProcess7"/>
    <dgm:cxn modelId="{1ECF327D-338E-408C-8AF4-787C873EA45D}" type="presParOf" srcId="{13FBF7DA-4508-4380-9B71-9A3CB527A6DA}" destId="{283BBC76-9AD5-413E-93A6-1689D56C7264}" srcOrd="0" destOrd="0" presId="urn:microsoft.com/office/officeart/2005/8/layout/hProcess7"/>
    <dgm:cxn modelId="{7201E96F-7D69-4247-933B-FBC93FB1D8EA}" type="presParOf" srcId="{13FBF7DA-4508-4380-9B71-9A3CB527A6DA}" destId="{6EED28E5-EB42-47B8-8F65-044A621C8876}" srcOrd="1" destOrd="0" presId="urn:microsoft.com/office/officeart/2005/8/layout/hProcess7"/>
    <dgm:cxn modelId="{34E30337-64B5-4A54-9550-856ED4D596F4}" type="presParOf" srcId="{13FBF7DA-4508-4380-9B71-9A3CB527A6DA}" destId="{FD3D478B-4DA2-4808-B13F-FE41A6F64374}" srcOrd="2" destOrd="0" presId="urn:microsoft.com/office/officeart/2005/8/layout/hProcess7"/>
    <dgm:cxn modelId="{B1C52835-7B56-44E1-81E7-BDA804EFB80A}" type="presParOf" srcId="{5B9ADBF2-B7EA-4789-A641-5C9F29D59EED}" destId="{091D99AC-A384-450A-9870-74188FDD6AEA}" srcOrd="3" destOrd="0" presId="urn:microsoft.com/office/officeart/2005/8/layout/hProcess7"/>
    <dgm:cxn modelId="{792ED471-8885-4D59-A62F-EA5FBFF7F45C}" type="presParOf" srcId="{5B9ADBF2-B7EA-4789-A641-5C9F29D59EED}" destId="{F36B3E66-56B3-4523-89AC-1816D24BDEE8}" srcOrd="4" destOrd="0" presId="urn:microsoft.com/office/officeart/2005/8/layout/hProcess7"/>
    <dgm:cxn modelId="{10877DE6-D1EE-409D-B329-F20C4A02D2D5}" type="presParOf" srcId="{F36B3E66-56B3-4523-89AC-1816D24BDEE8}" destId="{09457FDA-4E4B-4021-9B54-DD3433F53DAD}" srcOrd="0" destOrd="0" presId="urn:microsoft.com/office/officeart/2005/8/layout/hProcess7"/>
    <dgm:cxn modelId="{A38D5FAE-B908-44A4-80E6-84BCE3AD54B7}" type="presParOf" srcId="{F36B3E66-56B3-4523-89AC-1816D24BDEE8}" destId="{F5B84F5F-D4D9-4F69-AB55-DF3D42616DE2}" srcOrd="1" destOrd="0" presId="urn:microsoft.com/office/officeart/2005/8/layout/hProcess7"/>
    <dgm:cxn modelId="{59EB2306-1398-4AD5-8B93-1314B9F4FDB2}" type="presParOf" srcId="{F36B3E66-56B3-4523-89AC-1816D24BDEE8}" destId="{C313CD96-64D0-4957-9807-9742E04B9B51}" srcOrd="2" destOrd="0" presId="urn:microsoft.com/office/officeart/2005/8/layout/hProcess7"/>
    <dgm:cxn modelId="{0CE3F247-A07B-4DBD-8C80-7A86635F0E44}" type="presParOf" srcId="{5B9ADBF2-B7EA-4789-A641-5C9F29D59EED}" destId="{04A39725-F1A9-4F6A-95BB-1EE2A8D168FA}" srcOrd="5" destOrd="0" presId="urn:microsoft.com/office/officeart/2005/8/layout/hProcess7"/>
    <dgm:cxn modelId="{68AB03E4-837B-4DA1-BA25-A5502F5A63C9}" type="presParOf" srcId="{5B9ADBF2-B7EA-4789-A641-5C9F29D59EED}" destId="{9DFB701E-5695-4EEF-8F6F-57B8CD5754AE}" srcOrd="6" destOrd="0" presId="urn:microsoft.com/office/officeart/2005/8/layout/hProcess7"/>
    <dgm:cxn modelId="{D6D68A92-8B58-495E-8ECF-00741EBEA6E4}" type="presParOf" srcId="{9DFB701E-5695-4EEF-8F6F-57B8CD5754AE}" destId="{65B48A66-DA11-4C5F-BD6F-840A5733D67E}" srcOrd="0" destOrd="0" presId="urn:microsoft.com/office/officeart/2005/8/layout/hProcess7"/>
    <dgm:cxn modelId="{6D508DEB-6670-4C30-82D9-341B4D8EFB74}" type="presParOf" srcId="{9DFB701E-5695-4EEF-8F6F-57B8CD5754AE}" destId="{3E158C80-38EC-426A-9260-D7BB20110449}" srcOrd="1" destOrd="0" presId="urn:microsoft.com/office/officeart/2005/8/layout/hProcess7"/>
    <dgm:cxn modelId="{7F200FC2-EC05-4669-A19D-11A8F7BA5BD5}" type="presParOf" srcId="{9DFB701E-5695-4EEF-8F6F-57B8CD5754AE}" destId="{20A1546E-2B41-4CE3-9F5C-5A3FD00EB88E}" srcOrd="2" destOrd="0" presId="urn:microsoft.com/office/officeart/2005/8/layout/hProcess7"/>
    <dgm:cxn modelId="{8CF4D4EC-D71A-4623-93DF-EC3A58988E96}" type="presParOf" srcId="{5B9ADBF2-B7EA-4789-A641-5C9F29D59EED}" destId="{09539048-4FF8-481A-88CD-8485DC1BB5E8}" srcOrd="7" destOrd="0" presId="urn:microsoft.com/office/officeart/2005/8/layout/hProcess7"/>
    <dgm:cxn modelId="{57B13204-F841-4214-90BF-6CFF954C51E0}" type="presParOf" srcId="{5B9ADBF2-B7EA-4789-A641-5C9F29D59EED}" destId="{B92B6192-0B9F-4413-A015-5002482031B7}" srcOrd="8" destOrd="0" presId="urn:microsoft.com/office/officeart/2005/8/layout/hProcess7"/>
    <dgm:cxn modelId="{BB7B51A4-6597-4BA8-A272-1046B5987EF4}" type="presParOf" srcId="{B92B6192-0B9F-4413-A015-5002482031B7}" destId="{ADCE42ED-0D48-4771-B3BD-B67649CEC170}" srcOrd="0" destOrd="0" presId="urn:microsoft.com/office/officeart/2005/8/layout/hProcess7"/>
    <dgm:cxn modelId="{197FAF64-A299-4BFC-98BD-9E8B8A130FAD}" type="presParOf" srcId="{B92B6192-0B9F-4413-A015-5002482031B7}" destId="{CE8CB711-D801-4B84-8962-2DCE774206D0}" srcOrd="1" destOrd="0" presId="urn:microsoft.com/office/officeart/2005/8/layout/hProcess7"/>
    <dgm:cxn modelId="{BD0A296D-AB4F-48B0-BF2B-D34E8DFE7367}" type="presParOf" srcId="{B92B6192-0B9F-4413-A015-5002482031B7}" destId="{74066C63-D5A3-41A0-A807-E2555F7B0C29}" srcOrd="2" destOrd="0" presId="urn:microsoft.com/office/officeart/2005/8/layout/hProcess7"/>
    <dgm:cxn modelId="{110E327A-DA41-45BD-9BF6-0628E9F1CE1E}" type="presParOf" srcId="{5B9ADBF2-B7EA-4789-A641-5C9F29D59EED}" destId="{7EA9F716-3392-4CF0-AE75-9DAD715B28EF}" srcOrd="9" destOrd="0" presId="urn:microsoft.com/office/officeart/2005/8/layout/hProcess7"/>
    <dgm:cxn modelId="{1AB931F6-622A-4568-B954-EEA101ACEEB6}" type="presParOf" srcId="{5B9ADBF2-B7EA-4789-A641-5C9F29D59EED}" destId="{A79288A9-DED8-47FF-8523-C9720A3971BE}" srcOrd="10" destOrd="0" presId="urn:microsoft.com/office/officeart/2005/8/layout/hProcess7"/>
    <dgm:cxn modelId="{38DDB671-DA8F-481C-A18D-4BBD6AAA478A}" type="presParOf" srcId="{A79288A9-DED8-47FF-8523-C9720A3971BE}" destId="{DD746C94-0FA4-48E4-9497-B0292C5F2D51}" srcOrd="0" destOrd="0" presId="urn:microsoft.com/office/officeart/2005/8/layout/hProcess7"/>
    <dgm:cxn modelId="{A1D1AEFC-D567-4D52-8DB5-69A88DB1EC7E}" type="presParOf" srcId="{A79288A9-DED8-47FF-8523-C9720A3971BE}" destId="{7470157F-A592-4288-9B1F-FBFC3BCE1EDB}" srcOrd="1" destOrd="0" presId="urn:microsoft.com/office/officeart/2005/8/layout/hProcess7"/>
    <dgm:cxn modelId="{34764D35-44D9-4E5C-A125-A333DE1BBCDE}" type="presParOf" srcId="{A79288A9-DED8-47FF-8523-C9720A3971BE}" destId="{CE78F7A0-2DFA-4144-838C-EC01203722BC}" srcOrd="2" destOrd="0" presId="urn:microsoft.com/office/officeart/2005/8/layout/hProcess7"/>
    <dgm:cxn modelId="{B432B370-3FA9-4D0E-AA26-7F6F2527FE6A}" type="presParOf" srcId="{5B9ADBF2-B7EA-4789-A641-5C9F29D59EED}" destId="{8C242A80-D5FB-45C5-B3CA-AA4784EE0ED6}" srcOrd="11" destOrd="0" presId="urn:microsoft.com/office/officeart/2005/8/layout/hProcess7"/>
    <dgm:cxn modelId="{E5E71E21-47CB-4539-B8FD-AB88F3FB5350}" type="presParOf" srcId="{5B9ADBF2-B7EA-4789-A641-5C9F29D59EED}" destId="{3DE44891-F1E3-4F08-A711-48D85E5F8713}" srcOrd="12" destOrd="0" presId="urn:microsoft.com/office/officeart/2005/8/layout/hProcess7"/>
    <dgm:cxn modelId="{24286068-07C2-43AA-9F7E-9337D255AB4F}" type="presParOf" srcId="{3DE44891-F1E3-4F08-A711-48D85E5F8713}" destId="{32260204-5898-485C-A43F-A520F23D7D88}" srcOrd="0" destOrd="0" presId="urn:microsoft.com/office/officeart/2005/8/layout/hProcess7"/>
    <dgm:cxn modelId="{2FEB7FB5-CB40-4E94-A047-5EE9B3F09C23}" type="presParOf" srcId="{3DE44891-F1E3-4F08-A711-48D85E5F8713}" destId="{F709DD63-CD19-4FCD-B9A5-72F735CD41FF}" srcOrd="1" destOrd="0" presId="urn:microsoft.com/office/officeart/2005/8/layout/hProcess7"/>
    <dgm:cxn modelId="{38789C0A-8205-4748-870F-608AB078A329}" type="presParOf" srcId="{5B9ADBF2-B7EA-4789-A641-5C9F29D59EED}" destId="{68A62953-EE93-4ED8-B2E5-A9EB8B5D77D1}" srcOrd="13" destOrd="0" presId="urn:microsoft.com/office/officeart/2005/8/layout/hProcess7"/>
    <dgm:cxn modelId="{75D0DBE5-5D4F-4022-8A0F-FD79CDEFFCAB}" type="presParOf" srcId="{5B9ADBF2-B7EA-4789-A641-5C9F29D59EED}" destId="{4F977A4F-D293-447E-9DE5-D65DF47E4BF6}" srcOrd="14" destOrd="0" presId="urn:microsoft.com/office/officeart/2005/8/layout/hProcess7"/>
    <dgm:cxn modelId="{DC355FBD-6BE7-45F4-865A-7960D3EE4031}" type="presParOf" srcId="{4F977A4F-D293-447E-9DE5-D65DF47E4BF6}" destId="{BEA1C6B2-362A-4478-B19C-126C765440FD}" srcOrd="0" destOrd="0" presId="urn:microsoft.com/office/officeart/2005/8/layout/hProcess7"/>
    <dgm:cxn modelId="{7E987B98-4FD6-4E1B-A37B-8256F0DA0D03}" type="presParOf" srcId="{4F977A4F-D293-447E-9DE5-D65DF47E4BF6}" destId="{B8DD1AA3-C492-49D2-90EA-211D03803ACC}" srcOrd="1" destOrd="0" presId="urn:microsoft.com/office/officeart/2005/8/layout/hProcess7"/>
    <dgm:cxn modelId="{E0E3C3A5-9B2D-4084-AAD2-459F60665EA9}" type="presParOf" srcId="{4F977A4F-D293-447E-9DE5-D65DF47E4BF6}" destId="{1F8EDB60-6ABC-49DA-BE10-E66904F71824}" srcOrd="2" destOrd="0" presId="urn:microsoft.com/office/officeart/2005/8/layout/hProcess7"/>
    <dgm:cxn modelId="{13288611-9592-4AFC-8148-EBA4F77BAD21}" type="presParOf" srcId="{5B9ADBF2-B7EA-4789-A641-5C9F29D59EED}" destId="{BB1C01F3-3F4D-4B22-B3AA-E64AB5123C95}" srcOrd="15" destOrd="0" presId="urn:microsoft.com/office/officeart/2005/8/layout/hProcess7"/>
    <dgm:cxn modelId="{6960BAC8-9DFF-4831-90BF-B62C2C88E2E3}" type="presParOf" srcId="{5B9ADBF2-B7EA-4789-A641-5C9F29D59EED}" destId="{2E988B2D-864F-4B35-B9B6-896D1D20DC92}" srcOrd="16" destOrd="0" presId="urn:microsoft.com/office/officeart/2005/8/layout/hProcess7"/>
    <dgm:cxn modelId="{478BB815-547F-45F1-9A33-0885CC3F3BF1}" type="presParOf" srcId="{2E988B2D-864F-4B35-B9B6-896D1D20DC92}" destId="{9730F1E9-C08B-4F8F-8B9C-05BF3063DFCE}" srcOrd="0" destOrd="0" presId="urn:microsoft.com/office/officeart/2005/8/layout/hProcess7"/>
    <dgm:cxn modelId="{17B89EBC-9253-4292-B68F-BEC94DFF26F4}" type="presParOf" srcId="{2E988B2D-864F-4B35-B9B6-896D1D20DC92}" destId="{FEA7BE6F-933B-4BC5-B120-2B3C83D2B7C3}" srcOrd="1" destOrd="0" presId="urn:microsoft.com/office/officeart/2005/8/layout/hProcess7"/>
    <dgm:cxn modelId="{75A60EBC-3038-4842-8027-D4F474A0C09E}" type="presParOf" srcId="{5B9ADBF2-B7EA-4789-A641-5C9F29D59EED}" destId="{944F6032-BA4D-4224-9989-7148E1DEB472}" srcOrd="17" destOrd="0" presId="urn:microsoft.com/office/officeart/2005/8/layout/hProcess7"/>
    <dgm:cxn modelId="{986706BD-7C0D-41CE-974C-68BDB004960A}" type="presParOf" srcId="{5B9ADBF2-B7EA-4789-A641-5C9F29D59EED}" destId="{6983B65A-AE4A-4729-8EE9-E34F0F948100}" srcOrd="18" destOrd="0" presId="urn:microsoft.com/office/officeart/2005/8/layout/hProcess7"/>
    <dgm:cxn modelId="{FCE43D7B-4E99-4384-8008-75D60A51A2B4}" type="presParOf" srcId="{6983B65A-AE4A-4729-8EE9-E34F0F948100}" destId="{27049369-FEB6-4079-85F7-04D2976F908F}" srcOrd="0" destOrd="0" presId="urn:microsoft.com/office/officeart/2005/8/layout/hProcess7"/>
    <dgm:cxn modelId="{1D7BC318-A07F-438C-B12E-18E09E639A19}" type="presParOf" srcId="{6983B65A-AE4A-4729-8EE9-E34F0F948100}" destId="{D4B3EC13-C706-462E-B0A1-438C599095EA}" srcOrd="1" destOrd="0" presId="urn:microsoft.com/office/officeart/2005/8/layout/hProcess7"/>
    <dgm:cxn modelId="{3E9EA7C0-BC33-4844-93A6-70E324690106}" type="presParOf" srcId="{6983B65A-AE4A-4729-8EE9-E34F0F948100}" destId="{92A13901-132B-4F3D-A4F4-BB80B287CEDC}" srcOrd="2" destOrd="0" presId="urn:microsoft.com/office/officeart/2005/8/layout/hProcess7"/>
    <dgm:cxn modelId="{C1C53557-B8CD-4A6B-AC3D-B459061941CD}" type="presParOf" srcId="{5B9ADBF2-B7EA-4789-A641-5C9F29D59EED}" destId="{4F14B398-0F7B-4088-BB6D-37442D16F8D1}" srcOrd="19" destOrd="0" presId="urn:microsoft.com/office/officeart/2005/8/layout/hProcess7"/>
    <dgm:cxn modelId="{B683EB1A-0B9C-4136-AD72-EE50A8B548EA}" type="presParOf" srcId="{5B9ADBF2-B7EA-4789-A641-5C9F29D59EED}" destId="{EB76BA75-B0D4-40C6-9041-1972FA5BCCE7}" srcOrd="20" destOrd="0" presId="urn:microsoft.com/office/officeart/2005/8/layout/hProcess7"/>
    <dgm:cxn modelId="{46B6823B-BA12-4B7B-B45D-2E7C68D67536}" type="presParOf" srcId="{EB76BA75-B0D4-40C6-9041-1972FA5BCCE7}" destId="{3BB99E3E-0D2D-4D13-82EC-85E94E3227BD}" srcOrd="0" destOrd="0" presId="urn:microsoft.com/office/officeart/2005/8/layout/hProcess7"/>
    <dgm:cxn modelId="{1E134188-5BBE-4A70-9A6E-FC202C2CFE47}" type="presParOf" srcId="{EB76BA75-B0D4-40C6-9041-1972FA5BCCE7}" destId="{74D00050-F7DB-46B3-8B67-F0A12EA69907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6ECD9-BFE2-4CF6-9462-6F42366DCD28}">
      <dsp:nvSpPr>
        <dsp:cNvPr id="0" name=""/>
        <dsp:cNvSpPr/>
      </dsp:nvSpPr>
      <dsp:spPr>
        <a:xfrm rot="21300000">
          <a:off x="18337" y="1411880"/>
          <a:ext cx="7762712" cy="759716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329D4-89D6-4F76-AF2E-9E6767F7923C}">
      <dsp:nvSpPr>
        <dsp:cNvPr id="0" name=""/>
        <dsp:cNvSpPr/>
      </dsp:nvSpPr>
      <dsp:spPr>
        <a:xfrm>
          <a:off x="935926" y="179173"/>
          <a:ext cx="2339816" cy="1433390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FFA98-0485-4349-85E4-076D2D43669B}">
      <dsp:nvSpPr>
        <dsp:cNvPr id="0" name=""/>
        <dsp:cNvSpPr/>
      </dsp:nvSpPr>
      <dsp:spPr>
        <a:xfrm>
          <a:off x="4133675" y="0"/>
          <a:ext cx="2495803" cy="15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Индивидуализация</a:t>
          </a:r>
          <a:endParaRPr lang="ru-RU" sz="2100" kern="1200" dirty="0"/>
        </a:p>
      </dsp:txBody>
      <dsp:txXfrm>
        <a:off x="4133675" y="0"/>
        <a:ext cx="2495803" cy="1505060"/>
      </dsp:txXfrm>
    </dsp:sp>
    <dsp:sp modelId="{9A3D2867-50FA-4F8F-A03D-BE10AABABC0F}">
      <dsp:nvSpPr>
        <dsp:cNvPr id="0" name=""/>
        <dsp:cNvSpPr/>
      </dsp:nvSpPr>
      <dsp:spPr>
        <a:xfrm>
          <a:off x="4523644" y="1970912"/>
          <a:ext cx="2339816" cy="1433390"/>
        </a:xfrm>
        <a:prstGeom prst="upArrow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A08E5-EE29-4B92-9D82-D1DAB3543763}">
      <dsp:nvSpPr>
        <dsp:cNvPr id="0" name=""/>
        <dsp:cNvSpPr/>
      </dsp:nvSpPr>
      <dsp:spPr>
        <a:xfrm>
          <a:off x="1169908" y="2078416"/>
          <a:ext cx="2495803" cy="150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Оптимизация работы всей группы</a:t>
          </a:r>
          <a:endParaRPr lang="ru-RU" sz="2100" kern="1200" dirty="0"/>
        </a:p>
      </dsp:txBody>
      <dsp:txXfrm>
        <a:off x="1169908" y="2078416"/>
        <a:ext cx="2495803" cy="15050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26D10B-8910-493C-B6E0-90B9A5159574}">
      <dsp:nvSpPr>
        <dsp:cNvPr id="0" name=""/>
        <dsp:cNvSpPr/>
      </dsp:nvSpPr>
      <dsp:spPr>
        <a:xfrm>
          <a:off x="2801" y="0"/>
          <a:ext cx="1880968" cy="2214578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личностно-психологическим</a:t>
          </a:r>
          <a:r>
            <a:rPr kumimoji="0" lang="ru-RU" sz="14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типам (типу мышления, темпераменту)</a:t>
          </a:r>
          <a:endParaRPr kumimoji="0" lang="ru-RU" sz="14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>
            <a:spcBef>
              <a:spcPct val="0"/>
            </a:spcBef>
          </a:pPr>
          <a:endParaRPr lang="ru-RU" sz="1400" dirty="0"/>
        </a:p>
      </dsp:txBody>
      <dsp:txXfrm rot="16200000">
        <a:off x="-717078" y="719880"/>
        <a:ext cx="1815953" cy="376193"/>
      </dsp:txXfrm>
    </dsp:sp>
    <dsp:sp modelId="{39071B0E-EBCD-4F4B-B66A-45AD25847AFB}">
      <dsp:nvSpPr>
        <dsp:cNvPr id="0" name=""/>
        <dsp:cNvSpPr/>
      </dsp:nvSpPr>
      <dsp:spPr>
        <a:xfrm>
          <a:off x="378995" y="0"/>
          <a:ext cx="1401321" cy="221457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78995" y="0"/>
        <a:ext cx="1401321" cy="2214578"/>
      </dsp:txXfrm>
    </dsp:sp>
    <dsp:sp modelId="{09457FDA-4E4B-4021-9B54-DD3433F53DAD}">
      <dsp:nvSpPr>
        <dsp:cNvPr id="0" name=""/>
        <dsp:cNvSpPr/>
      </dsp:nvSpPr>
      <dsp:spPr>
        <a:xfrm>
          <a:off x="1949603" y="0"/>
          <a:ext cx="1880968" cy="2214578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возрастному составу</a:t>
          </a:r>
        </a:p>
        <a:p>
          <a:pPr>
            <a:spcBef>
              <a:spcPct val="0"/>
            </a:spcBef>
          </a:pPr>
          <a:endParaRPr lang="ru-RU" dirty="0"/>
        </a:p>
      </dsp:txBody>
      <dsp:txXfrm rot="16200000">
        <a:off x="1229723" y="719880"/>
        <a:ext cx="1815953" cy="376193"/>
      </dsp:txXfrm>
    </dsp:sp>
    <dsp:sp modelId="{6EED28E5-EB42-47B8-8F65-044A621C8876}">
      <dsp:nvSpPr>
        <dsp:cNvPr id="0" name=""/>
        <dsp:cNvSpPr/>
      </dsp:nvSpPr>
      <dsp:spPr>
        <a:xfrm rot="5400000">
          <a:off x="1796232" y="1757981"/>
          <a:ext cx="325552" cy="2821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3CD96-64D0-4957-9807-9742E04B9B51}">
      <dsp:nvSpPr>
        <dsp:cNvPr id="0" name=""/>
        <dsp:cNvSpPr/>
      </dsp:nvSpPr>
      <dsp:spPr>
        <a:xfrm>
          <a:off x="2325797" y="0"/>
          <a:ext cx="1401321" cy="221457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325797" y="0"/>
        <a:ext cx="1401321" cy="2214578"/>
      </dsp:txXfrm>
    </dsp:sp>
    <dsp:sp modelId="{ADCE42ED-0D48-4771-B3BD-B67649CEC170}">
      <dsp:nvSpPr>
        <dsp:cNvPr id="0" name=""/>
        <dsp:cNvSpPr/>
      </dsp:nvSpPr>
      <dsp:spPr>
        <a:xfrm>
          <a:off x="3896405" y="0"/>
          <a:ext cx="1880968" cy="2214578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По полу</a:t>
          </a:r>
          <a:endParaRPr lang="ru-RU" sz="1800" kern="1200" dirty="0"/>
        </a:p>
      </dsp:txBody>
      <dsp:txXfrm rot="16200000">
        <a:off x="3176525" y="719880"/>
        <a:ext cx="1815953" cy="376193"/>
      </dsp:txXfrm>
    </dsp:sp>
    <dsp:sp modelId="{3E158C80-38EC-426A-9260-D7BB20110449}">
      <dsp:nvSpPr>
        <dsp:cNvPr id="0" name=""/>
        <dsp:cNvSpPr/>
      </dsp:nvSpPr>
      <dsp:spPr>
        <a:xfrm rot="5400000">
          <a:off x="3743034" y="1757981"/>
          <a:ext cx="325552" cy="2821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66C63-D5A3-41A0-A807-E2555F7B0C29}">
      <dsp:nvSpPr>
        <dsp:cNvPr id="0" name=""/>
        <dsp:cNvSpPr/>
      </dsp:nvSpPr>
      <dsp:spPr>
        <a:xfrm>
          <a:off x="4272599" y="0"/>
          <a:ext cx="1401321" cy="221457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>
            <a:spcBef>
              <a:spcPct val="0"/>
            </a:spcBef>
          </a:pPr>
          <a:endParaRPr lang="ru-RU" dirty="0" smtClean="0"/>
        </a:p>
        <a:p>
          <a:pPr>
            <a:spcBef>
              <a:spcPct val="0"/>
            </a:spcBef>
          </a:pPr>
          <a:endParaRPr lang="ru-RU" dirty="0"/>
        </a:p>
      </dsp:txBody>
      <dsp:txXfrm>
        <a:off x="4272599" y="0"/>
        <a:ext cx="1401321" cy="2214578"/>
      </dsp:txXfrm>
    </dsp:sp>
    <dsp:sp modelId="{32260204-5898-485C-A43F-A520F23D7D88}">
      <dsp:nvSpPr>
        <dsp:cNvPr id="0" name=""/>
        <dsp:cNvSpPr/>
      </dsp:nvSpPr>
      <dsp:spPr>
        <a:xfrm>
          <a:off x="5843207" y="0"/>
          <a:ext cx="1880968" cy="2214578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областям интересов</a:t>
          </a:r>
        </a:p>
        <a:p>
          <a:pPr>
            <a:spcBef>
              <a:spcPct val="0"/>
            </a:spcBef>
          </a:pPr>
          <a:endParaRPr lang="ru-RU" dirty="0"/>
        </a:p>
      </dsp:txBody>
      <dsp:txXfrm rot="16200000">
        <a:off x="5123327" y="719880"/>
        <a:ext cx="1815953" cy="376193"/>
      </dsp:txXfrm>
    </dsp:sp>
    <dsp:sp modelId="{7470157F-A592-4288-9B1F-FBFC3BCE1EDB}">
      <dsp:nvSpPr>
        <dsp:cNvPr id="0" name=""/>
        <dsp:cNvSpPr/>
      </dsp:nvSpPr>
      <dsp:spPr>
        <a:xfrm rot="5400000">
          <a:off x="5689836" y="1757981"/>
          <a:ext cx="325552" cy="2821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0F1E9-C08B-4F8F-8B9C-05BF3063DFCE}">
      <dsp:nvSpPr>
        <dsp:cNvPr id="0" name=""/>
        <dsp:cNvSpPr/>
      </dsp:nvSpPr>
      <dsp:spPr>
        <a:xfrm>
          <a:off x="7790009" y="0"/>
          <a:ext cx="1880968" cy="2214578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уровню</a:t>
          </a:r>
          <a:r>
            <a:rPr kumimoji="0" lang="ru-RU" sz="18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здоровья детей</a:t>
          </a:r>
        </a:p>
        <a:p>
          <a:pPr>
            <a:spcBef>
              <a:spcPct val="0"/>
            </a:spcBef>
          </a:pPr>
          <a:r>
            <a:rPr kumimoji="0" lang="ru-RU" sz="18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ru-RU" dirty="0"/>
        </a:p>
      </dsp:txBody>
      <dsp:txXfrm rot="16200000">
        <a:off x="7070129" y="719880"/>
        <a:ext cx="1815953" cy="376193"/>
      </dsp:txXfrm>
    </dsp:sp>
    <dsp:sp modelId="{B8DD1AA3-C492-49D2-90EA-211D03803ACC}">
      <dsp:nvSpPr>
        <dsp:cNvPr id="0" name=""/>
        <dsp:cNvSpPr/>
      </dsp:nvSpPr>
      <dsp:spPr>
        <a:xfrm rot="5400000">
          <a:off x="7636638" y="1757981"/>
          <a:ext cx="325552" cy="2821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99E3E-0D2D-4D13-82EC-85E94E3227BD}">
      <dsp:nvSpPr>
        <dsp:cNvPr id="0" name=""/>
        <dsp:cNvSpPr/>
      </dsp:nvSpPr>
      <dsp:spPr>
        <a:xfrm>
          <a:off x="9736811" y="0"/>
          <a:ext cx="1880968" cy="2214578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aseline="0" dirty="0" smtClean="0"/>
            <a:t>По уровню умственного развития</a:t>
          </a:r>
          <a:endParaRPr kumimoji="0" lang="ru-RU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>
            <a:spcBef>
              <a:spcPct val="0"/>
            </a:spcBef>
          </a:pPr>
          <a:endParaRPr lang="ru-RU" dirty="0"/>
        </a:p>
      </dsp:txBody>
      <dsp:txXfrm rot="16200000">
        <a:off x="9016931" y="719880"/>
        <a:ext cx="1815953" cy="376193"/>
      </dsp:txXfrm>
    </dsp:sp>
    <dsp:sp modelId="{D4B3EC13-C706-462E-B0A1-438C599095EA}">
      <dsp:nvSpPr>
        <dsp:cNvPr id="0" name=""/>
        <dsp:cNvSpPr/>
      </dsp:nvSpPr>
      <dsp:spPr>
        <a:xfrm rot="5400000">
          <a:off x="9583440" y="1757981"/>
          <a:ext cx="325552" cy="2821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EFD717-96E0-490C-9B2F-4913C85AFF4F}">
      <dsp:nvSpPr>
        <dsp:cNvPr id="0" name=""/>
        <dsp:cNvSpPr/>
      </dsp:nvSpPr>
      <dsp:spPr>
        <a:xfrm>
          <a:off x="0" y="1288711"/>
          <a:ext cx="7307411" cy="126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31372-0F51-45EC-95D5-9301E170357D}">
      <dsp:nvSpPr>
        <dsp:cNvPr id="0" name=""/>
        <dsp:cNvSpPr/>
      </dsp:nvSpPr>
      <dsp:spPr>
        <a:xfrm>
          <a:off x="365013" y="166309"/>
          <a:ext cx="5110192" cy="119620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342" tIns="0" rIns="1933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Фронтальные формы организации детей </a:t>
          </a:r>
          <a:r>
            <a:rPr lang="ru-RU" sz="2000" kern="1200" dirty="0" smtClean="0"/>
            <a:t>(одновременно со всеми детьми)</a:t>
          </a:r>
          <a:endParaRPr lang="ru-RU" sz="2000" kern="1200" dirty="0"/>
        </a:p>
      </dsp:txBody>
      <dsp:txXfrm>
        <a:off x="365013" y="166309"/>
        <a:ext cx="5110192" cy="1196202"/>
      </dsp:txXfrm>
    </dsp:sp>
    <dsp:sp modelId="{71C39A41-6C65-485D-8AAD-71482BF9C431}">
      <dsp:nvSpPr>
        <dsp:cNvPr id="0" name=""/>
        <dsp:cNvSpPr/>
      </dsp:nvSpPr>
      <dsp:spPr>
        <a:xfrm>
          <a:off x="0" y="2637554"/>
          <a:ext cx="7307411" cy="126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A5541-9AA1-45FD-827E-28CFE70BC21C}">
      <dsp:nvSpPr>
        <dsp:cNvPr id="0" name=""/>
        <dsp:cNvSpPr/>
      </dsp:nvSpPr>
      <dsp:spPr>
        <a:xfrm>
          <a:off x="365013" y="1441711"/>
          <a:ext cx="5110192" cy="126964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342" tIns="0" rIns="1933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Организация малых групп </a:t>
          </a:r>
          <a:r>
            <a:rPr lang="ru-RU" sz="1800" kern="1200" dirty="0" smtClean="0"/>
            <a:t>(работа с подгруппами, сформированными в зависимости от </a:t>
          </a:r>
          <a:r>
            <a:rPr lang="ru-RU" sz="1800" kern="1200" dirty="0" err="1" smtClean="0"/>
            <a:t>целеей</a:t>
          </a:r>
          <a:r>
            <a:rPr lang="ru-RU" sz="1800" kern="1200" dirty="0" smtClean="0"/>
            <a:t> занятия или индивидуальных особенностей, освоения учебного </a:t>
          </a:r>
          <a:r>
            <a:rPr lang="ru-RU" sz="1800" kern="1200" dirty="0" err="1" smtClean="0"/>
            <a:t>материалв</a:t>
          </a:r>
          <a:r>
            <a:rPr lang="ru-RU" sz="1800" kern="1200" dirty="0" smtClean="0"/>
            <a:t> детьми)</a:t>
          </a:r>
          <a:endParaRPr lang="ru-RU" sz="1800" kern="1200" dirty="0"/>
        </a:p>
      </dsp:txBody>
      <dsp:txXfrm>
        <a:off x="365013" y="1441711"/>
        <a:ext cx="5110192" cy="1269643"/>
      </dsp:txXfrm>
    </dsp:sp>
    <dsp:sp modelId="{8405DF75-A084-411E-8C40-A8032B070EBC}">
      <dsp:nvSpPr>
        <dsp:cNvPr id="0" name=""/>
        <dsp:cNvSpPr/>
      </dsp:nvSpPr>
      <dsp:spPr>
        <a:xfrm>
          <a:off x="0" y="3847528"/>
          <a:ext cx="7307411" cy="126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40FBF-337D-4113-94F9-1BBD664C5766}">
      <dsp:nvSpPr>
        <dsp:cNvPr id="0" name=""/>
        <dsp:cNvSpPr/>
      </dsp:nvSpPr>
      <dsp:spPr>
        <a:xfrm>
          <a:off x="365013" y="2790554"/>
          <a:ext cx="5110192" cy="11307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342" tIns="0" rIns="1933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Объединение детей в пары сменного состава </a:t>
          </a:r>
          <a:r>
            <a:rPr lang="ru-RU" sz="1800" kern="1200" dirty="0" smtClean="0"/>
            <a:t>(организация взаимного обучения, при которой ребенок независимо от личностных особенностей выступает поочередно то обучаемым, то педагогом)</a:t>
          </a:r>
          <a:endParaRPr lang="ru-RU" sz="1800" kern="1200" dirty="0"/>
        </a:p>
      </dsp:txBody>
      <dsp:txXfrm>
        <a:off x="365013" y="2790554"/>
        <a:ext cx="5110192" cy="1130773"/>
      </dsp:txXfrm>
    </dsp:sp>
    <dsp:sp modelId="{F155F055-C5DC-4227-832E-8318559DF438}">
      <dsp:nvSpPr>
        <dsp:cNvPr id="0" name=""/>
        <dsp:cNvSpPr/>
      </dsp:nvSpPr>
      <dsp:spPr>
        <a:xfrm>
          <a:off x="0" y="5208392"/>
          <a:ext cx="7307411" cy="126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9E2A8-9550-4190-B340-4BB3A514EB7E}">
      <dsp:nvSpPr>
        <dsp:cNvPr id="0" name=""/>
        <dsp:cNvSpPr/>
      </dsp:nvSpPr>
      <dsp:spPr>
        <a:xfrm>
          <a:off x="365013" y="4000528"/>
          <a:ext cx="5110192" cy="128166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3342" tIns="0" rIns="1933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Индивидуальную работу с ребенком</a:t>
          </a:r>
          <a:endParaRPr lang="ru-RU" sz="1800" b="1" kern="1200" dirty="0"/>
        </a:p>
      </dsp:txBody>
      <dsp:txXfrm>
        <a:off x="365013" y="4000528"/>
        <a:ext cx="5110192" cy="12816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2BFD8F-6C54-47D0-BAFE-BEC374F2F667}">
      <dsp:nvSpPr>
        <dsp:cNvPr id="0" name=""/>
        <dsp:cNvSpPr/>
      </dsp:nvSpPr>
      <dsp:spPr>
        <a:xfrm>
          <a:off x="604087" y="3039"/>
          <a:ext cx="3175899" cy="19055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Совместное выполнение задания</a:t>
          </a:r>
          <a:endParaRPr lang="ru-RU" sz="2700" kern="1200" dirty="0"/>
        </a:p>
      </dsp:txBody>
      <dsp:txXfrm>
        <a:off x="604087" y="3039"/>
        <a:ext cx="3175899" cy="1905539"/>
      </dsp:txXfrm>
    </dsp:sp>
    <dsp:sp modelId="{E9334364-EE77-43FF-B7A2-97C4D997BA1D}">
      <dsp:nvSpPr>
        <dsp:cNvPr id="0" name=""/>
        <dsp:cNvSpPr/>
      </dsp:nvSpPr>
      <dsp:spPr>
        <a:xfrm>
          <a:off x="4097576" y="3039"/>
          <a:ext cx="3175899" cy="1905539"/>
        </a:xfrm>
        <a:prstGeom prst="rect">
          <a:avLst/>
        </a:prstGeom>
        <a:solidFill>
          <a:schemeClr val="accent2">
            <a:hueOff val="3801768"/>
            <a:satOff val="-7337"/>
            <a:lumOff val="-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Предоставление частичного образца выполнения задания</a:t>
          </a:r>
          <a:endParaRPr lang="ru-RU" sz="2700" kern="1200" dirty="0"/>
        </a:p>
      </dsp:txBody>
      <dsp:txXfrm>
        <a:off x="4097576" y="3039"/>
        <a:ext cx="3175899" cy="1905539"/>
      </dsp:txXfrm>
    </dsp:sp>
    <dsp:sp modelId="{8AE1011F-2751-4DF1-81B6-187429EC0278}">
      <dsp:nvSpPr>
        <dsp:cNvPr id="0" name=""/>
        <dsp:cNvSpPr/>
      </dsp:nvSpPr>
      <dsp:spPr>
        <a:xfrm>
          <a:off x="7591066" y="3039"/>
          <a:ext cx="3175899" cy="1905539"/>
        </a:xfrm>
        <a:prstGeom prst="rect">
          <a:avLst/>
        </a:prstGeom>
        <a:solidFill>
          <a:schemeClr val="accent2">
            <a:hueOff val="7603537"/>
            <a:satOff val="-14674"/>
            <a:lumOff val="-18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Вспомогательные вопросы</a:t>
          </a:r>
          <a:endParaRPr lang="ru-RU" sz="2700" kern="1200" dirty="0"/>
        </a:p>
      </dsp:txBody>
      <dsp:txXfrm>
        <a:off x="7591066" y="3039"/>
        <a:ext cx="3175899" cy="1905539"/>
      </dsp:txXfrm>
    </dsp:sp>
    <dsp:sp modelId="{DA8B626A-2E2E-4258-8CA8-4BD64EAA5F02}">
      <dsp:nvSpPr>
        <dsp:cNvPr id="0" name=""/>
        <dsp:cNvSpPr/>
      </dsp:nvSpPr>
      <dsp:spPr>
        <a:xfrm>
          <a:off x="604087" y="2226168"/>
          <a:ext cx="3175899" cy="1905539"/>
        </a:xfrm>
        <a:prstGeom prst="rect">
          <a:avLst/>
        </a:prstGeom>
        <a:solidFill>
          <a:schemeClr val="accent2">
            <a:hueOff val="11405305"/>
            <a:satOff val="-22012"/>
            <a:lumOff val="-28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Алгоритмическое предписание</a:t>
          </a:r>
          <a:endParaRPr lang="ru-RU" sz="2700" kern="1200" dirty="0"/>
        </a:p>
      </dsp:txBody>
      <dsp:txXfrm>
        <a:off x="604087" y="2226168"/>
        <a:ext cx="3175899" cy="1905539"/>
      </dsp:txXfrm>
    </dsp:sp>
    <dsp:sp modelId="{9474810F-1BB0-4D94-B3C2-DE4619147C9D}">
      <dsp:nvSpPr>
        <dsp:cNvPr id="0" name=""/>
        <dsp:cNvSpPr/>
      </dsp:nvSpPr>
      <dsp:spPr>
        <a:xfrm>
          <a:off x="4020751" y="2229208"/>
          <a:ext cx="3175899" cy="1905539"/>
        </a:xfrm>
        <a:prstGeom prst="rect">
          <a:avLst/>
        </a:prstGeom>
        <a:solidFill>
          <a:schemeClr val="accent2">
            <a:hueOff val="15207073"/>
            <a:satOff val="-29349"/>
            <a:lumOff val="-37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Сопутствующие указания, инструкции</a:t>
          </a:r>
          <a:endParaRPr lang="ru-RU" sz="2700" kern="1200" dirty="0"/>
        </a:p>
      </dsp:txBody>
      <dsp:txXfrm>
        <a:off x="4020751" y="2229208"/>
        <a:ext cx="3175899" cy="1905539"/>
      </dsp:txXfrm>
    </dsp:sp>
    <dsp:sp modelId="{A7383936-5407-465A-900F-4730C4114D79}">
      <dsp:nvSpPr>
        <dsp:cNvPr id="0" name=""/>
        <dsp:cNvSpPr/>
      </dsp:nvSpPr>
      <dsp:spPr>
        <a:xfrm>
          <a:off x="7591066" y="2226168"/>
          <a:ext cx="3175899" cy="1905539"/>
        </a:xfrm>
        <a:prstGeom prst="rect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Вспомогательные упражнения</a:t>
          </a:r>
          <a:endParaRPr lang="ru-RU" sz="2700" kern="1200" dirty="0"/>
        </a:p>
      </dsp:txBody>
      <dsp:txXfrm>
        <a:off x="7591066" y="2226168"/>
        <a:ext cx="3175899" cy="19055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1E17A4-6115-4250-91F1-DE145DC50307}">
      <dsp:nvSpPr>
        <dsp:cNvPr id="0" name=""/>
        <dsp:cNvSpPr/>
      </dsp:nvSpPr>
      <dsp:spPr>
        <a:xfrm>
          <a:off x="4064" y="625308"/>
          <a:ext cx="2366197" cy="9464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Опыт коллег</a:t>
          </a:r>
          <a:endParaRPr lang="ru-RU" sz="1400" kern="1200" dirty="0"/>
        </a:p>
      </dsp:txBody>
      <dsp:txXfrm>
        <a:off x="4064" y="625308"/>
        <a:ext cx="2366197" cy="946479"/>
      </dsp:txXfrm>
    </dsp:sp>
    <dsp:sp modelId="{F59B93D2-2186-43CC-BAF0-2A3E6A2B789F}">
      <dsp:nvSpPr>
        <dsp:cNvPr id="0" name=""/>
        <dsp:cNvSpPr/>
      </dsp:nvSpPr>
      <dsp:spPr>
        <a:xfrm>
          <a:off x="2133642" y="625308"/>
          <a:ext cx="2366197" cy="946479"/>
        </a:xfrm>
        <a:prstGeom prst="chevron">
          <a:avLst/>
        </a:prstGeom>
        <a:solidFill>
          <a:schemeClr val="accent2">
            <a:hueOff val="6336281"/>
            <a:satOff val="-12229"/>
            <a:lumOff val="-157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Интернет-ресурсы</a:t>
          </a:r>
          <a:endParaRPr lang="ru-RU" sz="1400" kern="1200" dirty="0"/>
        </a:p>
      </dsp:txBody>
      <dsp:txXfrm>
        <a:off x="2133642" y="625308"/>
        <a:ext cx="2366197" cy="946479"/>
      </dsp:txXfrm>
    </dsp:sp>
    <dsp:sp modelId="{4B6A6716-6729-41AF-81E8-652159EAAFF1}">
      <dsp:nvSpPr>
        <dsp:cNvPr id="0" name=""/>
        <dsp:cNvSpPr/>
      </dsp:nvSpPr>
      <dsp:spPr>
        <a:xfrm>
          <a:off x="4263220" y="625308"/>
          <a:ext cx="2366197" cy="946479"/>
        </a:xfrm>
        <a:prstGeom prst="chevron">
          <a:avLst/>
        </a:prstGeom>
        <a:solidFill>
          <a:schemeClr val="accent2">
            <a:hueOff val="12672561"/>
            <a:satOff val="-24457"/>
            <a:lumOff val="-31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Купить в магазине</a:t>
          </a:r>
          <a:endParaRPr lang="ru-RU" sz="1400" kern="1200" dirty="0"/>
        </a:p>
      </dsp:txBody>
      <dsp:txXfrm>
        <a:off x="4263220" y="625308"/>
        <a:ext cx="2366197" cy="946479"/>
      </dsp:txXfrm>
    </dsp:sp>
    <dsp:sp modelId="{5AEB5E7D-731F-4B48-9EAA-9EBD3BC6B7DF}">
      <dsp:nvSpPr>
        <dsp:cNvPr id="0" name=""/>
        <dsp:cNvSpPr/>
      </dsp:nvSpPr>
      <dsp:spPr>
        <a:xfrm>
          <a:off x="6392798" y="625308"/>
          <a:ext cx="2366197" cy="946479"/>
        </a:xfrm>
        <a:prstGeom prst="chevron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Самостоятельное  составление</a:t>
          </a:r>
          <a:endParaRPr lang="ru-RU" sz="1400" kern="1200" dirty="0"/>
        </a:p>
      </dsp:txBody>
      <dsp:txXfrm>
        <a:off x="6392798" y="625308"/>
        <a:ext cx="2366197" cy="9464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26D10B-8910-493C-B6E0-90B9A5159574}">
      <dsp:nvSpPr>
        <dsp:cNvPr id="0" name=""/>
        <dsp:cNvSpPr/>
      </dsp:nvSpPr>
      <dsp:spPr>
        <a:xfrm>
          <a:off x="2801" y="0"/>
          <a:ext cx="1880968" cy="2214578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личностно-психологическим</a:t>
          </a:r>
          <a:r>
            <a:rPr kumimoji="0" lang="ru-RU" sz="14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типам (типу мышления, темпераменту)</a:t>
          </a:r>
          <a:endParaRPr kumimoji="0" lang="ru-RU" sz="14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>
            <a:spcBef>
              <a:spcPct val="0"/>
            </a:spcBef>
          </a:pPr>
          <a:endParaRPr lang="ru-RU" sz="1400" dirty="0"/>
        </a:p>
      </dsp:txBody>
      <dsp:txXfrm rot="16200000">
        <a:off x="-717078" y="719880"/>
        <a:ext cx="1815953" cy="376193"/>
      </dsp:txXfrm>
    </dsp:sp>
    <dsp:sp modelId="{39071B0E-EBCD-4F4B-B66A-45AD25847AFB}">
      <dsp:nvSpPr>
        <dsp:cNvPr id="0" name=""/>
        <dsp:cNvSpPr/>
      </dsp:nvSpPr>
      <dsp:spPr>
        <a:xfrm>
          <a:off x="378995" y="0"/>
          <a:ext cx="1401321" cy="221457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78995" y="0"/>
        <a:ext cx="1401321" cy="2214578"/>
      </dsp:txXfrm>
    </dsp:sp>
    <dsp:sp modelId="{09457FDA-4E4B-4021-9B54-DD3433F53DAD}">
      <dsp:nvSpPr>
        <dsp:cNvPr id="0" name=""/>
        <dsp:cNvSpPr/>
      </dsp:nvSpPr>
      <dsp:spPr>
        <a:xfrm>
          <a:off x="1949603" y="0"/>
          <a:ext cx="1880968" cy="2214578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0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возрастному составу</a:t>
          </a:r>
        </a:p>
        <a:p>
          <a:pPr>
            <a:spcBef>
              <a:spcPct val="0"/>
            </a:spcBef>
          </a:pPr>
          <a:endParaRPr lang="ru-RU" dirty="0"/>
        </a:p>
      </dsp:txBody>
      <dsp:txXfrm rot="16200000">
        <a:off x="1229723" y="719880"/>
        <a:ext cx="1815953" cy="376193"/>
      </dsp:txXfrm>
    </dsp:sp>
    <dsp:sp modelId="{6EED28E5-EB42-47B8-8F65-044A621C8876}">
      <dsp:nvSpPr>
        <dsp:cNvPr id="0" name=""/>
        <dsp:cNvSpPr/>
      </dsp:nvSpPr>
      <dsp:spPr>
        <a:xfrm rot="5400000">
          <a:off x="1796232" y="1757981"/>
          <a:ext cx="325552" cy="2821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3CD96-64D0-4957-9807-9742E04B9B51}">
      <dsp:nvSpPr>
        <dsp:cNvPr id="0" name=""/>
        <dsp:cNvSpPr/>
      </dsp:nvSpPr>
      <dsp:spPr>
        <a:xfrm>
          <a:off x="2325797" y="0"/>
          <a:ext cx="1401321" cy="221457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325797" y="0"/>
        <a:ext cx="1401321" cy="2214578"/>
      </dsp:txXfrm>
    </dsp:sp>
    <dsp:sp modelId="{ADCE42ED-0D48-4771-B3BD-B67649CEC170}">
      <dsp:nvSpPr>
        <dsp:cNvPr id="0" name=""/>
        <dsp:cNvSpPr/>
      </dsp:nvSpPr>
      <dsp:spPr>
        <a:xfrm>
          <a:off x="3896405" y="0"/>
          <a:ext cx="1880968" cy="2214578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По полу</a:t>
          </a:r>
          <a:endParaRPr lang="ru-RU" sz="1800" kern="1200" dirty="0"/>
        </a:p>
      </dsp:txBody>
      <dsp:txXfrm rot="16200000">
        <a:off x="3176525" y="719880"/>
        <a:ext cx="1815953" cy="376193"/>
      </dsp:txXfrm>
    </dsp:sp>
    <dsp:sp modelId="{3E158C80-38EC-426A-9260-D7BB20110449}">
      <dsp:nvSpPr>
        <dsp:cNvPr id="0" name=""/>
        <dsp:cNvSpPr/>
      </dsp:nvSpPr>
      <dsp:spPr>
        <a:xfrm rot="5400000">
          <a:off x="3743034" y="1757981"/>
          <a:ext cx="325552" cy="2821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66C63-D5A3-41A0-A807-E2555F7B0C29}">
      <dsp:nvSpPr>
        <dsp:cNvPr id="0" name=""/>
        <dsp:cNvSpPr/>
      </dsp:nvSpPr>
      <dsp:spPr>
        <a:xfrm>
          <a:off x="4272599" y="0"/>
          <a:ext cx="1401321" cy="221457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>
            <a:spcBef>
              <a:spcPct val="0"/>
            </a:spcBef>
          </a:pPr>
          <a:endParaRPr lang="ru-RU" dirty="0" smtClean="0"/>
        </a:p>
        <a:p>
          <a:pPr>
            <a:spcBef>
              <a:spcPct val="0"/>
            </a:spcBef>
          </a:pPr>
          <a:endParaRPr lang="ru-RU" dirty="0"/>
        </a:p>
      </dsp:txBody>
      <dsp:txXfrm>
        <a:off x="4272599" y="0"/>
        <a:ext cx="1401321" cy="2214578"/>
      </dsp:txXfrm>
    </dsp:sp>
    <dsp:sp modelId="{32260204-5898-485C-A43F-A520F23D7D88}">
      <dsp:nvSpPr>
        <dsp:cNvPr id="0" name=""/>
        <dsp:cNvSpPr/>
      </dsp:nvSpPr>
      <dsp:spPr>
        <a:xfrm>
          <a:off x="5843207" y="0"/>
          <a:ext cx="1880968" cy="2214578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областям интересов</a:t>
          </a:r>
        </a:p>
        <a:p>
          <a:pPr>
            <a:spcBef>
              <a:spcPct val="0"/>
            </a:spcBef>
          </a:pPr>
          <a:endParaRPr lang="ru-RU" dirty="0"/>
        </a:p>
      </dsp:txBody>
      <dsp:txXfrm rot="16200000">
        <a:off x="5123327" y="719880"/>
        <a:ext cx="1815953" cy="376193"/>
      </dsp:txXfrm>
    </dsp:sp>
    <dsp:sp modelId="{7470157F-A592-4288-9B1F-FBFC3BCE1EDB}">
      <dsp:nvSpPr>
        <dsp:cNvPr id="0" name=""/>
        <dsp:cNvSpPr/>
      </dsp:nvSpPr>
      <dsp:spPr>
        <a:xfrm rot="5400000">
          <a:off x="5689836" y="1757981"/>
          <a:ext cx="325552" cy="2821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0F1E9-C08B-4F8F-8B9C-05BF3063DFCE}">
      <dsp:nvSpPr>
        <dsp:cNvPr id="0" name=""/>
        <dsp:cNvSpPr/>
      </dsp:nvSpPr>
      <dsp:spPr>
        <a:xfrm>
          <a:off x="7790009" y="0"/>
          <a:ext cx="1880968" cy="2214578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По уровню</a:t>
          </a:r>
          <a:r>
            <a:rPr kumimoji="0" lang="ru-RU" sz="18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здоровья детей</a:t>
          </a:r>
        </a:p>
        <a:p>
          <a:pPr>
            <a:spcBef>
              <a:spcPct val="0"/>
            </a:spcBef>
          </a:pPr>
          <a:r>
            <a:rPr kumimoji="0" lang="ru-RU" sz="1800" b="0" i="0" u="none" strike="noStrike" kern="1200" cap="none" spc="0" normalizeH="0" noProof="0" dirty="0" smtClean="0">
              <a:ln/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ru-RU" dirty="0"/>
        </a:p>
      </dsp:txBody>
      <dsp:txXfrm rot="16200000">
        <a:off x="7070129" y="719880"/>
        <a:ext cx="1815953" cy="376193"/>
      </dsp:txXfrm>
    </dsp:sp>
    <dsp:sp modelId="{B8DD1AA3-C492-49D2-90EA-211D03803ACC}">
      <dsp:nvSpPr>
        <dsp:cNvPr id="0" name=""/>
        <dsp:cNvSpPr/>
      </dsp:nvSpPr>
      <dsp:spPr>
        <a:xfrm rot="5400000">
          <a:off x="7636638" y="1757981"/>
          <a:ext cx="325552" cy="2821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99E3E-0D2D-4D13-82EC-85E94E3227BD}">
      <dsp:nvSpPr>
        <dsp:cNvPr id="0" name=""/>
        <dsp:cNvSpPr/>
      </dsp:nvSpPr>
      <dsp:spPr>
        <a:xfrm>
          <a:off x="9736811" y="0"/>
          <a:ext cx="1880968" cy="2214578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aseline="0" dirty="0" smtClean="0"/>
            <a:t>По уровню умственного развития</a:t>
          </a:r>
          <a:endParaRPr kumimoji="0" lang="ru-RU" sz="1800" b="0" i="0" u="none" strike="noStrike" kern="1200" cap="none" spc="0" normalizeH="0" baseline="0" noProof="0" dirty="0" smtClean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>
            <a:spcBef>
              <a:spcPct val="0"/>
            </a:spcBef>
          </a:pPr>
          <a:endParaRPr lang="ru-RU" dirty="0"/>
        </a:p>
      </dsp:txBody>
      <dsp:txXfrm rot="16200000">
        <a:off x="9016931" y="719880"/>
        <a:ext cx="1815953" cy="376193"/>
      </dsp:txXfrm>
    </dsp:sp>
    <dsp:sp modelId="{D4B3EC13-C706-462E-B0A1-438C599095EA}">
      <dsp:nvSpPr>
        <dsp:cNvPr id="0" name=""/>
        <dsp:cNvSpPr/>
      </dsp:nvSpPr>
      <dsp:spPr>
        <a:xfrm rot="5400000">
          <a:off x="9583440" y="1757981"/>
          <a:ext cx="325552" cy="28214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ОПЫТ РЕАЛИЗАЦИИ ПРОГРАММЫ «ТРОПИНКИ»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50611" y="3994030"/>
            <a:ext cx="8673427" cy="1338340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 smtClean="0"/>
              <a:t>МАДОУ </a:t>
            </a:r>
            <a:r>
              <a:rPr lang="ru-RU" sz="3800" dirty="0" err="1" smtClean="0"/>
              <a:t>ЦРР-д</a:t>
            </a:r>
            <a:r>
              <a:rPr lang="ru-RU" sz="3800" dirty="0" smtClean="0"/>
              <a:t>/с № 49 г.Новороссийск </a:t>
            </a:r>
          </a:p>
          <a:p>
            <a:r>
              <a:rPr lang="ru-RU" sz="3800" dirty="0" err="1" smtClean="0"/>
              <a:t>Пелипенко</a:t>
            </a:r>
            <a:r>
              <a:rPr lang="ru-RU" sz="3800" dirty="0" smtClean="0"/>
              <a:t> Оксана Александровна</a:t>
            </a:r>
            <a:br>
              <a:rPr lang="ru-RU" sz="3800" dirty="0" smtClean="0"/>
            </a:br>
            <a:r>
              <a:rPr lang="ru-RU" sz="3800" dirty="0" smtClean="0"/>
              <a:t>старший воспитатель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005" y="2286000"/>
            <a:ext cx="3761116" cy="12893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Содержание тематический карточек: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986556" y="4002655"/>
            <a:ext cx="3085111" cy="74187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Задания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(сложные и простые)</a:t>
            </a:r>
          </a:p>
          <a:p>
            <a:endParaRPr lang="ru-RU" dirty="0"/>
          </a:p>
        </p:txBody>
      </p:sp>
      <p:pic>
        <p:nvPicPr>
          <p:cNvPr id="1026" name="Picture 2" descr="C:\Users\1\Pictures\2018-11-16 карточки\карточки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94166" y="186532"/>
            <a:ext cx="4251425" cy="4385220"/>
          </a:xfrm>
          <a:prstGeom prst="rect">
            <a:avLst/>
          </a:prstGeom>
          <a:noFill/>
        </p:spPr>
      </p:pic>
      <p:pic>
        <p:nvPicPr>
          <p:cNvPr id="1027" name="Picture 3" descr="C:\Users\1\Pictures\2018-11-16 карточка тр\карточка тр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44929" y="2491327"/>
            <a:ext cx="4074544" cy="4202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Тема: </a:t>
            </a:r>
            <a:r>
              <a:rPr lang="ru-RU" b="1" dirty="0" smtClean="0"/>
              <a:t>«Осень»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720467" y="238244"/>
            <a:ext cx="2660650" cy="169703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589987" y="4433978"/>
            <a:ext cx="4216919" cy="214261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6906" b="10216"/>
          <a:stretch>
            <a:fillRect/>
          </a:stretch>
        </p:blipFill>
        <p:spPr>
          <a:xfrm>
            <a:off x="4685230" y="198407"/>
            <a:ext cx="3449480" cy="318314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316285" y="2675543"/>
            <a:ext cx="4568179" cy="22802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Тема «Предметы, материалы и их свойства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9746" y="271733"/>
            <a:ext cx="4534692" cy="430305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6137" y="2095785"/>
            <a:ext cx="4505864" cy="4762216"/>
          </a:xfrm>
        </p:spPr>
      </p:pic>
    </p:spTree>
    <p:extLst>
      <p:ext uri="{BB962C8B-B14F-4D97-AF65-F5344CB8AC3E}">
        <p14:creationId xmlns:p14="http://schemas.microsoft.com/office/powerpoint/2010/main" xmlns="" val="1626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9011" y="345506"/>
            <a:ext cx="5384800" cy="32797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1140" y="3036689"/>
            <a:ext cx="3487947" cy="3666905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78" y="3123302"/>
            <a:ext cx="3205699" cy="3398268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809" y="369566"/>
            <a:ext cx="5384800" cy="2827020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2217" y="3786996"/>
            <a:ext cx="5405887" cy="28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040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636" y="2653140"/>
            <a:ext cx="3199476" cy="37147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466" y="254994"/>
            <a:ext cx="5744036" cy="3117933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5443" y="0"/>
            <a:ext cx="3340043" cy="3286148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312" y="3268539"/>
            <a:ext cx="5384800" cy="358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05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0809" y="130452"/>
            <a:ext cx="3873248" cy="412249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500" y="2812640"/>
            <a:ext cx="4064149" cy="3841213"/>
          </a:xfrm>
        </p:spPr>
      </p:pic>
      <p:pic>
        <p:nvPicPr>
          <p:cNvPr id="6" name="Picture 2" descr="C:\Users\1\Pictures\скрин карточки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905" y="979461"/>
            <a:ext cx="5651483" cy="4455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262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Преимущество использования:</a:t>
            </a:r>
            <a:endParaRPr lang="ru-RU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6762" y="3674854"/>
            <a:ext cx="5943600" cy="271059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самостоятельной деятельности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(в режимных моментах, развивающей среде)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организованной деятельности (познавательно-исследовательская)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875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использования: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29173" y="414998"/>
            <a:ext cx="6269591" cy="2382651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Индивидульно</a:t>
            </a:r>
            <a:endParaRPr lang="ru-RU" sz="3200" dirty="0" smtClean="0"/>
          </a:p>
          <a:p>
            <a:r>
              <a:rPr lang="ru-RU" sz="3200" dirty="0" smtClean="0"/>
              <a:t>По подгруппам</a:t>
            </a:r>
          </a:p>
          <a:p>
            <a:r>
              <a:rPr lang="ru-RU" sz="3200" dirty="0" smtClean="0"/>
              <a:t>В парах</a:t>
            </a:r>
          </a:p>
          <a:p>
            <a:r>
              <a:rPr lang="ru-RU" sz="3200" dirty="0" smtClean="0"/>
              <a:t>С родителями </a:t>
            </a:r>
          </a:p>
          <a:p>
            <a:pPr>
              <a:buNone/>
            </a:pPr>
            <a:r>
              <a:rPr lang="ru-RU" sz="3200" dirty="0" smtClean="0"/>
              <a:t>(дома)</a:t>
            </a:r>
          </a:p>
          <a:p>
            <a:r>
              <a:rPr lang="ru-RU" sz="3200" dirty="0" smtClean="0"/>
              <a:t>С педагогом</a:t>
            </a:r>
            <a:endParaRPr lang="ru-RU" sz="32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774" y="259943"/>
            <a:ext cx="4002040" cy="447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4939" y="5031635"/>
            <a:ext cx="228601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Где их взять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/>
          </p:cNvGraphicFramePr>
          <p:nvPr/>
        </p:nvGraphicFramePr>
        <p:xfrm>
          <a:off x="3262559" y="4555023"/>
          <a:ext cx="8763061" cy="2197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09720" y="4857760"/>
            <a:ext cx="1428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385" y="2670559"/>
            <a:ext cx="3498979" cy="2456442"/>
          </a:xfrm>
        </p:spPr>
        <p:txBody>
          <a:bodyPr/>
          <a:lstStyle/>
          <a:p>
            <a:r>
              <a:rPr lang="ru-RU" b="1" dirty="0" smtClean="0"/>
              <a:t>Решаются ли эти проблемы?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85710" y="575801"/>
          <a:ext cx="11620581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body" idx="1"/>
          </p:nvPr>
        </p:nvSpPr>
        <p:spPr>
          <a:xfrm>
            <a:off x="3200400" y="1949570"/>
            <a:ext cx="5805577" cy="3151655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Наблюдательность, доброжелательность педагога в сочетании с педагогическим тактом позволяет выбрать именно ту форму оказания помощи ребенку, в которой он нуждается в конкретный момент.</a:t>
            </a:r>
          </a:p>
          <a:p>
            <a:pPr algn="r"/>
            <a:r>
              <a:rPr lang="ru-RU" sz="2400" b="1" i="1" dirty="0" smtClean="0"/>
              <a:t>Карпова Ю.В.</a:t>
            </a:r>
          </a:p>
          <a:p>
            <a:pPr>
              <a:buNone/>
            </a:pPr>
            <a:endParaRPr lang="ru-RU" sz="2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Курсы Тропинки Дифференциация\индивидуализация\диференциация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1643050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2034726" y="1661383"/>
          <a:ext cx="7799387" cy="3583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3658" y="4954811"/>
            <a:ext cx="18097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00504"/>
            <a:ext cx="5934974" cy="25003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Дифференциация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учет индивидуальных особенностей детей в той форме, когда обучающие группируются на основании каких-либо особенностей для отдельного обучения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200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0" y="142852"/>
            <a:ext cx="1219200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Виды и формы дифференцированного обучения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666712" y="3643290"/>
            <a:ext cx="5429288" cy="321471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7003" y="3500438"/>
            <a:ext cx="5524539" cy="314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ДП позволяет разделить детей на подгруппы, в которых и содержание образования, и методы обучения, и организационные формы различаются. Также состав подгрупп может меняться в зависимости от поставленной учебной задачи</a:t>
            </a:r>
            <a:endParaRPr lang="ru-RU" sz="2000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68457" y="1234367"/>
          <a:ext cx="11620581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программы «Тропинки»</a:t>
            </a:r>
            <a:endParaRPr lang="ru-RU" dirty="0"/>
          </a:p>
        </p:txBody>
      </p:sp>
      <p:pic>
        <p:nvPicPr>
          <p:cNvPr id="1026" name="Picture 2" descr="C:\Users\1\Pictures\2018-11-15 12\12 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6859378" y="-73504"/>
            <a:ext cx="3521075" cy="4381500"/>
          </a:xfrm>
          <a:prstGeom prst="rect">
            <a:avLst/>
          </a:prstGeom>
          <a:noFill/>
        </p:spPr>
      </p:pic>
      <p:pic>
        <p:nvPicPr>
          <p:cNvPr id="1027" name="Picture 3" descr="C:\Users\1\Pictures\2018-11-15 13\13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7346123" y="1826123"/>
            <a:ext cx="2643206" cy="7048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585" y="2341299"/>
            <a:ext cx="4235570" cy="24564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sz="3100" b="1" dirty="0" smtClean="0">
                <a:solidFill>
                  <a:schemeClr val="bg1"/>
                </a:solidFill>
              </a:rPr>
              <a:t>Дифференциация 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/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и дифференцированный подход в дошкольном образовании» 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C:\Users\1\Desktop\Карпов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666890" y="155275"/>
            <a:ext cx="7421189" cy="4175505"/>
          </a:xfrm>
          <a:prstGeom prst="rect">
            <a:avLst/>
          </a:prstGeom>
          <a:noFill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4106175" y="4796287"/>
            <a:ext cx="7761596" cy="1937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Карпова Юлия Викторовна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член авторского коллектива образовательной программы «Тропинки»,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заведующая кафедрой дошкольного образования СИПКРО, кандидат педагогических наук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002" y="2290548"/>
            <a:ext cx="3498979" cy="24564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Распределение детей по группам с учетом результатов диагностики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739587" y="839462"/>
          <a:ext cx="7307411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4512" y="755663"/>
            <a:ext cx="8679915" cy="174872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Формы оказания педагогической поддержки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84670" y="2475781"/>
          <a:ext cx="11371053" cy="413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«Дифференциация педагогического процесса через тематические карточки (комплекты)»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subTitle" idx="1"/>
          </p:nvPr>
        </p:nvSpPr>
        <p:spPr>
          <a:xfrm>
            <a:off x="1759238" y="3906266"/>
            <a:ext cx="6487616" cy="1322587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Карточки с заданиями, подобранными к определенным темам </a:t>
            </a:r>
          </a:p>
          <a:p>
            <a:pPr algn="l"/>
            <a:r>
              <a:rPr lang="ru-RU" dirty="0" smtClean="0"/>
              <a:t>(«Тропинки»: темы недели, ситуации месяца)</a:t>
            </a:r>
            <a:endParaRPr lang="ru-RU" dirty="0"/>
          </a:p>
        </p:txBody>
      </p:sp>
      <p:pic>
        <p:nvPicPr>
          <p:cNvPr id="2050" name="Picture 2" descr="C:\Users\1\Pictures\2018-11-16 говорящая среда\говорящая среда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73064" y="3088257"/>
            <a:ext cx="3265509" cy="37697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22944" y="6103205"/>
            <a:ext cx="266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Краснодар. Семинар. </a:t>
            </a:r>
            <a:r>
              <a:rPr lang="ru-RU" dirty="0" err="1" smtClean="0"/>
              <a:t>Илюхина</a:t>
            </a:r>
            <a:r>
              <a:rPr lang="ru-RU" dirty="0" smtClean="0"/>
              <a:t> Ю.В.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«Говорящая среда»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ocuments\Фото\18-19\говорящая среда\20181001_1351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5819" y="172528"/>
            <a:ext cx="7118981" cy="2998187"/>
          </a:xfrm>
          <a:prstGeom prst="rect">
            <a:avLst/>
          </a:prstGeom>
          <a:noFill/>
        </p:spPr>
      </p:pic>
      <p:pic>
        <p:nvPicPr>
          <p:cNvPr id="1027" name="Picture 3" descr="C:\Users\1\Documents\Фото\18-19\говорящая среда\20181001_1351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8755" y="3435875"/>
            <a:ext cx="7143757" cy="3008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374</Words>
  <Application>Microsoft Office PowerPoint</Application>
  <PresentationFormat>Произвольный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Atlas</vt:lpstr>
      <vt:lpstr>ОПЫТ РЕАЛИЗАЦИИ ПРОГРАММЫ «ТРОПИНКИ»</vt:lpstr>
      <vt:lpstr>Слайд 2</vt:lpstr>
      <vt:lpstr>Дифференциация –   учет индивидуальных особенностей детей в той форме, когда обучающие группируются на основании каких-либо особенностей для отдельного обучения </vt:lpstr>
      <vt:lpstr>Решение программы «Тропинки»</vt:lpstr>
      <vt:lpstr> «Дифференциация   и дифференцированный подход в дошкольном образовании»   </vt:lpstr>
      <vt:lpstr>Распределение детей по группам с учетом результатов диагностики</vt:lpstr>
      <vt:lpstr>Формы оказания педагогической поддержки</vt:lpstr>
      <vt:lpstr>«Дифференциация педагогического процесса через тематические карточки (комплекты)»</vt:lpstr>
      <vt:lpstr>«Говорящая среда»</vt:lpstr>
      <vt:lpstr>Содержание тематический карточек:</vt:lpstr>
      <vt:lpstr>Тема: «Осень»</vt:lpstr>
      <vt:lpstr>Тема «Предметы, материалы и их свойства»</vt:lpstr>
      <vt:lpstr>Слайд 13</vt:lpstr>
      <vt:lpstr>Слайд 14</vt:lpstr>
      <vt:lpstr>Слайд 15</vt:lpstr>
      <vt:lpstr>Преимущество использования:</vt:lpstr>
      <vt:lpstr>Преимущества использования:</vt:lpstr>
      <vt:lpstr>Решаются ли эти проблемы?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атлас</dc:title>
  <dc:creator>Ростислав</dc:creator>
  <cp:lastModifiedBy>Musick</cp:lastModifiedBy>
  <cp:revision>30</cp:revision>
  <dcterms:created xsi:type="dcterms:W3CDTF">2017-10-16T17:48:13Z</dcterms:created>
  <dcterms:modified xsi:type="dcterms:W3CDTF">2018-12-14T11:51:17Z</dcterms:modified>
</cp:coreProperties>
</file>