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2"/>
  </p:notesMasterIdLst>
  <p:handoutMasterIdLst>
    <p:handoutMasterId r:id="rId33"/>
  </p:handoutMasterIdLst>
  <p:sldIdLst>
    <p:sldId id="257" r:id="rId3"/>
    <p:sldId id="256" r:id="rId4"/>
    <p:sldId id="260" r:id="rId5"/>
    <p:sldId id="326" r:id="rId6"/>
    <p:sldId id="261" r:id="rId7"/>
    <p:sldId id="265" r:id="rId8"/>
    <p:sldId id="311" r:id="rId9"/>
    <p:sldId id="312" r:id="rId10"/>
    <p:sldId id="313" r:id="rId11"/>
    <p:sldId id="314" r:id="rId12"/>
    <p:sldId id="315" r:id="rId13"/>
    <p:sldId id="316" r:id="rId14"/>
    <p:sldId id="329" r:id="rId15"/>
    <p:sldId id="317" r:id="rId16"/>
    <p:sldId id="328" r:id="rId17"/>
    <p:sldId id="270" r:id="rId18"/>
    <p:sldId id="325" r:id="rId19"/>
    <p:sldId id="330" r:id="rId20"/>
    <p:sldId id="331" r:id="rId21"/>
    <p:sldId id="334" r:id="rId22"/>
    <p:sldId id="323" r:id="rId23"/>
    <p:sldId id="321" r:id="rId24"/>
    <p:sldId id="319" r:id="rId25"/>
    <p:sldId id="310" r:id="rId26"/>
    <p:sldId id="298" r:id="rId27"/>
    <p:sldId id="327" r:id="rId28"/>
    <p:sldId id="324" r:id="rId29"/>
    <p:sldId id="336" r:id="rId30"/>
    <p:sldId id="274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39220"/>
    <a:srgbClr val="FFCC99"/>
    <a:srgbClr val="0985D2"/>
    <a:srgbClr val="0099FF"/>
    <a:srgbClr val="EA4037"/>
    <a:srgbClr val="E261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629" y="-59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3ACCE2-D33C-4F21-977A-FFF84998DBD3}" type="doc">
      <dgm:prSet loTypeId="urn:microsoft.com/office/officeart/2005/8/layout/vList5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0B50230-3396-4495-BEEF-9700BCAF9110}" type="pres">
      <dgm:prSet presAssocID="{903ACCE2-D33C-4F21-977A-FFF84998DB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1914D6B-F29D-41F2-A156-8A75D11A4EFE}" type="presOf" srcId="{903ACCE2-D33C-4F21-977A-FFF84998DBD3}" destId="{80B50230-3396-4495-BEEF-9700BCAF9110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0499CE-26B6-4AEC-AACD-E728ED4C533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1D38F0-FD55-440E-BCC2-B63E330A01D6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Преобладание мотивирующих представлений о возможности достижения жизненного успеха в сфере услуг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8A30C3-2968-410E-A555-52D7B83E16E6}" type="parTrans" cxnId="{D72E20BF-C98E-4FF3-90FE-471C8DB01B9C}">
      <dgm:prSet/>
      <dgm:spPr/>
      <dgm:t>
        <a:bodyPr/>
        <a:lstStyle/>
        <a:p>
          <a:endParaRPr lang="ru-RU"/>
        </a:p>
      </dgm:t>
    </dgm:pt>
    <dgm:pt modelId="{4539E26B-FD37-4ED1-9C97-9FA0187BF258}" type="sibTrans" cxnId="{D72E20BF-C98E-4FF3-90FE-471C8DB01B9C}">
      <dgm:prSet/>
      <dgm:spPr/>
      <dgm:t>
        <a:bodyPr/>
        <a:lstStyle/>
        <a:p>
          <a:endParaRPr lang="ru-RU"/>
        </a:p>
      </dgm:t>
    </dgm:pt>
    <dgm:pt modelId="{3CBFA554-71E2-492F-A9E8-16B4F3585618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преобладание гуманитарных дисциплин (обществознание, иностранные языки, право)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5867BB-8110-41D4-B6B3-B9F5A3122A85}" type="parTrans" cxnId="{8F7DB386-43C9-4399-9D7A-BA151A244F36}">
      <dgm:prSet/>
      <dgm:spPr/>
      <dgm:t>
        <a:bodyPr/>
        <a:lstStyle/>
        <a:p>
          <a:endParaRPr lang="ru-RU"/>
        </a:p>
      </dgm:t>
    </dgm:pt>
    <dgm:pt modelId="{5E2A7369-8DFE-49A8-90C5-411B7233580F}" type="sibTrans" cxnId="{8F7DB386-43C9-4399-9D7A-BA151A244F36}">
      <dgm:prSet/>
      <dgm:spPr/>
      <dgm:t>
        <a:bodyPr/>
        <a:lstStyle/>
        <a:p>
          <a:endParaRPr lang="ru-RU"/>
        </a:p>
      </dgm:t>
    </dgm:pt>
    <dgm:pt modelId="{8D124229-7F12-4EEE-ABB6-9FE47193C9E8}">
      <dgm:prSet phldrT="[Текст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отсутствие достаточного количества специалистов на рынке высоких технологий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A76E80-4F3B-4ED8-8256-83E6A6E9739A}" type="parTrans" cxnId="{8287736B-0E85-4B12-95C5-643CCC3C871B}">
      <dgm:prSet/>
      <dgm:spPr/>
      <dgm:t>
        <a:bodyPr/>
        <a:lstStyle/>
        <a:p>
          <a:endParaRPr lang="ru-RU"/>
        </a:p>
      </dgm:t>
    </dgm:pt>
    <dgm:pt modelId="{6F55CB5B-48F8-4AC4-9123-1A6634442908}" type="sibTrans" cxnId="{8287736B-0E85-4B12-95C5-643CCC3C871B}">
      <dgm:prSet/>
      <dgm:spPr/>
      <dgm:t>
        <a:bodyPr/>
        <a:lstStyle/>
        <a:p>
          <a:endParaRPr lang="ru-RU"/>
        </a:p>
      </dgm:t>
    </dgm:pt>
    <dgm:pt modelId="{10A58407-FAE5-43FE-826D-C56AD98E47E7}" type="pres">
      <dgm:prSet presAssocID="{2D0499CE-26B6-4AEC-AACD-E728ED4C53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5A4B03-8DF0-4DA1-98A9-ED2894F4ABD4}" type="pres">
      <dgm:prSet presAssocID="{8D124229-7F12-4EEE-ABB6-9FE47193C9E8}" presName="boxAndChildren" presStyleCnt="0"/>
      <dgm:spPr/>
    </dgm:pt>
    <dgm:pt modelId="{D11E61AC-19C9-466A-840F-595D62352F99}" type="pres">
      <dgm:prSet presAssocID="{8D124229-7F12-4EEE-ABB6-9FE47193C9E8}" presName="parentTextBox" presStyleLbl="node1" presStyleIdx="0" presStyleCnt="3"/>
      <dgm:spPr/>
      <dgm:t>
        <a:bodyPr/>
        <a:lstStyle/>
        <a:p>
          <a:endParaRPr lang="ru-RU"/>
        </a:p>
      </dgm:t>
    </dgm:pt>
    <dgm:pt modelId="{E5CDC5E7-DEC5-4DC2-87C2-B195EF5F869A}" type="pres">
      <dgm:prSet presAssocID="{5E2A7369-8DFE-49A8-90C5-411B7233580F}" presName="sp" presStyleCnt="0"/>
      <dgm:spPr/>
    </dgm:pt>
    <dgm:pt modelId="{40890E24-812B-4B36-B8C0-49F75AFEFE04}" type="pres">
      <dgm:prSet presAssocID="{3CBFA554-71E2-492F-A9E8-16B4F3585618}" presName="arrowAndChildren" presStyleCnt="0"/>
      <dgm:spPr/>
    </dgm:pt>
    <dgm:pt modelId="{953780D5-3356-472D-BBE2-FCE955187522}" type="pres">
      <dgm:prSet presAssocID="{3CBFA554-71E2-492F-A9E8-16B4F3585618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8612A958-08D0-4D08-9824-1F78164F55B2}" type="pres">
      <dgm:prSet presAssocID="{4539E26B-FD37-4ED1-9C97-9FA0187BF258}" presName="sp" presStyleCnt="0"/>
      <dgm:spPr/>
    </dgm:pt>
    <dgm:pt modelId="{569AF05B-C7D8-4C2F-A7AF-D81D8B379CA3}" type="pres">
      <dgm:prSet presAssocID="{A91D38F0-FD55-440E-BCC2-B63E330A01D6}" presName="arrowAndChildren" presStyleCnt="0"/>
      <dgm:spPr/>
    </dgm:pt>
    <dgm:pt modelId="{CCC36A4C-47A2-42E7-BE25-AD6B70218AB2}" type="pres">
      <dgm:prSet presAssocID="{A91D38F0-FD55-440E-BCC2-B63E330A01D6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DC4267F1-8342-418D-88C0-7F9A73A9287C}" type="presOf" srcId="{8D124229-7F12-4EEE-ABB6-9FE47193C9E8}" destId="{D11E61AC-19C9-466A-840F-595D62352F99}" srcOrd="0" destOrd="0" presId="urn:microsoft.com/office/officeart/2005/8/layout/process4"/>
    <dgm:cxn modelId="{23CDC854-1319-42C6-BB11-9D8C01C851CE}" type="presOf" srcId="{A91D38F0-FD55-440E-BCC2-B63E330A01D6}" destId="{CCC36A4C-47A2-42E7-BE25-AD6B70218AB2}" srcOrd="0" destOrd="0" presId="urn:microsoft.com/office/officeart/2005/8/layout/process4"/>
    <dgm:cxn modelId="{54714C1F-5956-476E-8A73-7C0B59D9DB56}" type="presOf" srcId="{2D0499CE-26B6-4AEC-AACD-E728ED4C5334}" destId="{10A58407-FAE5-43FE-826D-C56AD98E47E7}" srcOrd="0" destOrd="0" presId="urn:microsoft.com/office/officeart/2005/8/layout/process4"/>
    <dgm:cxn modelId="{8287736B-0E85-4B12-95C5-643CCC3C871B}" srcId="{2D0499CE-26B6-4AEC-AACD-E728ED4C5334}" destId="{8D124229-7F12-4EEE-ABB6-9FE47193C9E8}" srcOrd="2" destOrd="0" parTransId="{B0A76E80-4F3B-4ED8-8256-83E6A6E9739A}" sibTransId="{6F55CB5B-48F8-4AC4-9123-1A6634442908}"/>
    <dgm:cxn modelId="{86A37384-7F17-4068-8791-A2339152B395}" type="presOf" srcId="{3CBFA554-71E2-492F-A9E8-16B4F3585618}" destId="{953780D5-3356-472D-BBE2-FCE955187522}" srcOrd="0" destOrd="0" presId="urn:microsoft.com/office/officeart/2005/8/layout/process4"/>
    <dgm:cxn modelId="{D72E20BF-C98E-4FF3-90FE-471C8DB01B9C}" srcId="{2D0499CE-26B6-4AEC-AACD-E728ED4C5334}" destId="{A91D38F0-FD55-440E-BCC2-B63E330A01D6}" srcOrd="0" destOrd="0" parTransId="{488A30C3-2968-410E-A555-52D7B83E16E6}" sibTransId="{4539E26B-FD37-4ED1-9C97-9FA0187BF258}"/>
    <dgm:cxn modelId="{8F7DB386-43C9-4399-9D7A-BA151A244F36}" srcId="{2D0499CE-26B6-4AEC-AACD-E728ED4C5334}" destId="{3CBFA554-71E2-492F-A9E8-16B4F3585618}" srcOrd="1" destOrd="0" parTransId="{DA5867BB-8110-41D4-B6B3-B9F5A3122A85}" sibTransId="{5E2A7369-8DFE-49A8-90C5-411B7233580F}"/>
    <dgm:cxn modelId="{F9D3F119-860D-4C15-A2DC-D000A237E21F}" type="presParOf" srcId="{10A58407-FAE5-43FE-826D-C56AD98E47E7}" destId="{665A4B03-8DF0-4DA1-98A9-ED2894F4ABD4}" srcOrd="0" destOrd="0" presId="urn:microsoft.com/office/officeart/2005/8/layout/process4"/>
    <dgm:cxn modelId="{60B72CBE-2BFD-42FE-A44A-0D20C0CDD670}" type="presParOf" srcId="{665A4B03-8DF0-4DA1-98A9-ED2894F4ABD4}" destId="{D11E61AC-19C9-466A-840F-595D62352F99}" srcOrd="0" destOrd="0" presId="urn:microsoft.com/office/officeart/2005/8/layout/process4"/>
    <dgm:cxn modelId="{A68FD14F-9FE1-405F-AB1F-E1B66E075253}" type="presParOf" srcId="{10A58407-FAE5-43FE-826D-C56AD98E47E7}" destId="{E5CDC5E7-DEC5-4DC2-87C2-B195EF5F869A}" srcOrd="1" destOrd="0" presId="urn:microsoft.com/office/officeart/2005/8/layout/process4"/>
    <dgm:cxn modelId="{08257676-C67C-47AB-B246-CAB76375594B}" type="presParOf" srcId="{10A58407-FAE5-43FE-826D-C56AD98E47E7}" destId="{40890E24-812B-4B36-B8C0-49F75AFEFE04}" srcOrd="2" destOrd="0" presId="urn:microsoft.com/office/officeart/2005/8/layout/process4"/>
    <dgm:cxn modelId="{BCB2E4A9-D4F5-48C8-8516-4209B04834CE}" type="presParOf" srcId="{40890E24-812B-4B36-B8C0-49F75AFEFE04}" destId="{953780D5-3356-472D-BBE2-FCE955187522}" srcOrd="0" destOrd="0" presId="urn:microsoft.com/office/officeart/2005/8/layout/process4"/>
    <dgm:cxn modelId="{F1DF873E-CCD0-46D5-919C-0AEDD16465CB}" type="presParOf" srcId="{10A58407-FAE5-43FE-826D-C56AD98E47E7}" destId="{8612A958-08D0-4D08-9824-1F78164F55B2}" srcOrd="3" destOrd="0" presId="urn:microsoft.com/office/officeart/2005/8/layout/process4"/>
    <dgm:cxn modelId="{74B94019-E86D-448F-8B31-BCBCAAC310D3}" type="presParOf" srcId="{10A58407-FAE5-43FE-826D-C56AD98E47E7}" destId="{569AF05B-C7D8-4C2F-A7AF-D81D8B379CA3}" srcOrd="4" destOrd="0" presId="urn:microsoft.com/office/officeart/2005/8/layout/process4"/>
    <dgm:cxn modelId="{120EA346-7901-4798-B8A9-A20F631EBD95}" type="presParOf" srcId="{569AF05B-C7D8-4C2F-A7AF-D81D8B379CA3}" destId="{CCC36A4C-47A2-42E7-BE25-AD6B70218AB2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3ACCE2-D33C-4F21-977A-FFF84998DBD3}" type="doc">
      <dgm:prSet loTypeId="urn:microsoft.com/office/officeart/2005/8/layout/vList5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0B50230-3396-4495-BEEF-9700BCAF9110}" type="pres">
      <dgm:prSet presAssocID="{903ACCE2-D33C-4F21-977A-FFF84998DB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AD348E6-5149-4CE1-94F8-8AC359DED5F3}" type="presOf" srcId="{903ACCE2-D33C-4F21-977A-FFF84998DBD3}" destId="{80B50230-3396-4495-BEEF-9700BCAF9110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0499CE-26B6-4AEC-AACD-E728ED4C533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BFA554-71E2-492F-A9E8-16B4F3585618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Направления развития научно- технического творчества:</a:t>
          </a:r>
        </a:p>
        <a:p>
          <a:pPr algn="l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- социальное (направлено на воспитательный аспект)</a:t>
          </a:r>
        </a:p>
        <a:p>
          <a:pPr algn="l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- образовательное (прикладное)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5867BB-8110-41D4-B6B3-B9F5A3122A85}" type="parTrans" cxnId="{8F7DB386-43C9-4399-9D7A-BA151A244F36}">
      <dgm:prSet/>
      <dgm:spPr/>
      <dgm:t>
        <a:bodyPr/>
        <a:lstStyle/>
        <a:p>
          <a:endParaRPr lang="ru-RU"/>
        </a:p>
      </dgm:t>
    </dgm:pt>
    <dgm:pt modelId="{5E2A7369-8DFE-49A8-90C5-411B7233580F}" type="sibTrans" cxnId="{8F7DB386-43C9-4399-9D7A-BA151A244F36}">
      <dgm:prSet/>
      <dgm:spPr/>
      <dgm:t>
        <a:bodyPr/>
        <a:lstStyle/>
        <a:p>
          <a:endParaRPr lang="ru-RU"/>
        </a:p>
      </dgm:t>
    </dgm:pt>
    <dgm:pt modelId="{8D124229-7F12-4EEE-ABB6-9FE47193C9E8}">
      <dgm:prSet phldrT="[Текст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необходимость развития потребности дальнейшего обучения в области  технологий (технического обучения)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A76E80-4F3B-4ED8-8256-83E6A6E9739A}" type="parTrans" cxnId="{8287736B-0E85-4B12-95C5-643CCC3C871B}">
      <dgm:prSet/>
      <dgm:spPr/>
      <dgm:t>
        <a:bodyPr/>
        <a:lstStyle/>
        <a:p>
          <a:endParaRPr lang="ru-RU"/>
        </a:p>
      </dgm:t>
    </dgm:pt>
    <dgm:pt modelId="{6F55CB5B-48F8-4AC4-9123-1A6634442908}" type="sibTrans" cxnId="{8287736B-0E85-4B12-95C5-643CCC3C871B}">
      <dgm:prSet/>
      <dgm:spPr/>
      <dgm:t>
        <a:bodyPr/>
        <a:lstStyle/>
        <a:p>
          <a:endParaRPr lang="ru-RU"/>
        </a:p>
      </dgm:t>
    </dgm:pt>
    <dgm:pt modelId="{10A58407-FAE5-43FE-826D-C56AD98E47E7}" type="pres">
      <dgm:prSet presAssocID="{2D0499CE-26B6-4AEC-AACD-E728ED4C53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5A4B03-8DF0-4DA1-98A9-ED2894F4ABD4}" type="pres">
      <dgm:prSet presAssocID="{8D124229-7F12-4EEE-ABB6-9FE47193C9E8}" presName="boxAndChildren" presStyleCnt="0"/>
      <dgm:spPr/>
    </dgm:pt>
    <dgm:pt modelId="{D11E61AC-19C9-466A-840F-595D62352F99}" type="pres">
      <dgm:prSet presAssocID="{8D124229-7F12-4EEE-ABB6-9FE47193C9E8}" presName="parentTextBox" presStyleLbl="node1" presStyleIdx="0" presStyleCnt="2"/>
      <dgm:spPr/>
      <dgm:t>
        <a:bodyPr/>
        <a:lstStyle/>
        <a:p>
          <a:endParaRPr lang="ru-RU"/>
        </a:p>
      </dgm:t>
    </dgm:pt>
    <dgm:pt modelId="{E5CDC5E7-DEC5-4DC2-87C2-B195EF5F869A}" type="pres">
      <dgm:prSet presAssocID="{5E2A7369-8DFE-49A8-90C5-411B7233580F}" presName="sp" presStyleCnt="0"/>
      <dgm:spPr/>
    </dgm:pt>
    <dgm:pt modelId="{40890E24-812B-4B36-B8C0-49F75AFEFE04}" type="pres">
      <dgm:prSet presAssocID="{3CBFA554-71E2-492F-A9E8-16B4F3585618}" presName="arrowAndChildren" presStyleCnt="0"/>
      <dgm:spPr/>
    </dgm:pt>
    <dgm:pt modelId="{953780D5-3356-472D-BBE2-FCE955187522}" type="pres">
      <dgm:prSet presAssocID="{3CBFA554-71E2-492F-A9E8-16B4F3585618}" presName="parentTextArrow" presStyleLbl="node1" presStyleIdx="1" presStyleCnt="2" custLinFactNeighborX="952" custLinFactNeighborY="-16772"/>
      <dgm:spPr/>
      <dgm:t>
        <a:bodyPr/>
        <a:lstStyle/>
        <a:p>
          <a:endParaRPr lang="ru-RU"/>
        </a:p>
      </dgm:t>
    </dgm:pt>
  </dgm:ptLst>
  <dgm:cxnLst>
    <dgm:cxn modelId="{8287736B-0E85-4B12-95C5-643CCC3C871B}" srcId="{2D0499CE-26B6-4AEC-AACD-E728ED4C5334}" destId="{8D124229-7F12-4EEE-ABB6-9FE47193C9E8}" srcOrd="1" destOrd="0" parTransId="{B0A76E80-4F3B-4ED8-8256-83E6A6E9739A}" sibTransId="{6F55CB5B-48F8-4AC4-9123-1A6634442908}"/>
    <dgm:cxn modelId="{E189FE38-12DC-4027-B3D1-92CBB42AC3B2}" type="presOf" srcId="{2D0499CE-26B6-4AEC-AACD-E728ED4C5334}" destId="{10A58407-FAE5-43FE-826D-C56AD98E47E7}" srcOrd="0" destOrd="0" presId="urn:microsoft.com/office/officeart/2005/8/layout/process4"/>
    <dgm:cxn modelId="{7A5093E0-850F-4EF2-A154-A0C45DA507BF}" type="presOf" srcId="{3CBFA554-71E2-492F-A9E8-16B4F3585618}" destId="{953780D5-3356-472D-BBE2-FCE955187522}" srcOrd="0" destOrd="0" presId="urn:microsoft.com/office/officeart/2005/8/layout/process4"/>
    <dgm:cxn modelId="{2B04B577-2C49-4F91-A0BF-6DA9D248BD13}" type="presOf" srcId="{8D124229-7F12-4EEE-ABB6-9FE47193C9E8}" destId="{D11E61AC-19C9-466A-840F-595D62352F99}" srcOrd="0" destOrd="0" presId="urn:microsoft.com/office/officeart/2005/8/layout/process4"/>
    <dgm:cxn modelId="{8F7DB386-43C9-4399-9D7A-BA151A244F36}" srcId="{2D0499CE-26B6-4AEC-AACD-E728ED4C5334}" destId="{3CBFA554-71E2-492F-A9E8-16B4F3585618}" srcOrd="0" destOrd="0" parTransId="{DA5867BB-8110-41D4-B6B3-B9F5A3122A85}" sibTransId="{5E2A7369-8DFE-49A8-90C5-411B7233580F}"/>
    <dgm:cxn modelId="{2AAABE63-B8E8-4EC6-B8C4-2545734C1C12}" type="presParOf" srcId="{10A58407-FAE5-43FE-826D-C56AD98E47E7}" destId="{665A4B03-8DF0-4DA1-98A9-ED2894F4ABD4}" srcOrd="0" destOrd="0" presId="urn:microsoft.com/office/officeart/2005/8/layout/process4"/>
    <dgm:cxn modelId="{04472DB0-B57E-47B2-B6C0-E0434F06EB67}" type="presParOf" srcId="{665A4B03-8DF0-4DA1-98A9-ED2894F4ABD4}" destId="{D11E61AC-19C9-466A-840F-595D62352F99}" srcOrd="0" destOrd="0" presId="urn:microsoft.com/office/officeart/2005/8/layout/process4"/>
    <dgm:cxn modelId="{4D685FE2-33A6-4AB8-AED9-AD91D13F7C79}" type="presParOf" srcId="{10A58407-FAE5-43FE-826D-C56AD98E47E7}" destId="{E5CDC5E7-DEC5-4DC2-87C2-B195EF5F869A}" srcOrd="1" destOrd="0" presId="urn:microsoft.com/office/officeart/2005/8/layout/process4"/>
    <dgm:cxn modelId="{798F9725-EE5A-44B8-8E82-850ED2E4874B}" type="presParOf" srcId="{10A58407-FAE5-43FE-826D-C56AD98E47E7}" destId="{40890E24-812B-4B36-B8C0-49F75AFEFE04}" srcOrd="2" destOrd="0" presId="urn:microsoft.com/office/officeart/2005/8/layout/process4"/>
    <dgm:cxn modelId="{5755D0C8-8722-4089-8AA7-7425A0571AF3}" type="presParOf" srcId="{40890E24-812B-4B36-B8C0-49F75AFEFE04}" destId="{953780D5-3356-472D-BBE2-FCE955187522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67FF97-478C-4573-8B19-09BE58179736}" type="doc">
      <dgm:prSet loTypeId="urn:microsoft.com/office/officeart/2005/8/layout/chevron2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61F9DB87-273D-4270-9177-BE85CDBE75FD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468AA43-4043-460E-9BDC-844AB2A73E36}" type="parTrans" cxnId="{C583EBC0-2CCC-4418-ACA4-44D49B080ECD}">
      <dgm:prSet/>
      <dgm:spPr/>
      <dgm:t>
        <a:bodyPr/>
        <a:lstStyle/>
        <a:p>
          <a:endParaRPr lang="ru-RU"/>
        </a:p>
      </dgm:t>
    </dgm:pt>
    <dgm:pt modelId="{953909AB-60BD-4F6D-BE0E-5B0CE5260D9B}" type="sibTrans" cxnId="{C583EBC0-2CCC-4418-ACA4-44D49B080ECD}">
      <dgm:prSet/>
      <dgm:spPr/>
      <dgm:t>
        <a:bodyPr/>
        <a:lstStyle/>
        <a:p>
          <a:endParaRPr lang="ru-RU"/>
        </a:p>
      </dgm:t>
    </dgm:pt>
    <dgm:pt modelId="{227B24EC-7B1B-4EEE-B2F7-E97DFB1553C8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Создание инфраструктуры  Школьного научно- инженерного центра.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19B0CCE-7695-4587-B442-7A5346A97FA3}" type="parTrans" cxnId="{BE429A74-BDE6-4CC8-A4BC-41C88C6F6033}">
      <dgm:prSet/>
      <dgm:spPr/>
      <dgm:t>
        <a:bodyPr/>
        <a:lstStyle/>
        <a:p>
          <a:endParaRPr lang="ru-RU"/>
        </a:p>
      </dgm:t>
    </dgm:pt>
    <dgm:pt modelId="{69317B2F-7995-4999-BFA4-7BD8B82B9137}" type="sibTrans" cxnId="{BE429A74-BDE6-4CC8-A4BC-41C88C6F6033}">
      <dgm:prSet/>
      <dgm:spPr/>
      <dgm:t>
        <a:bodyPr/>
        <a:lstStyle/>
        <a:p>
          <a:endParaRPr lang="ru-RU"/>
        </a:p>
      </dgm:t>
    </dgm:pt>
    <dgm:pt modelId="{C1BA6DC9-66BF-4E4F-B33A-A5850644143F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E0E263B0-843D-4000-83F2-80F01D2426A1}" type="parTrans" cxnId="{4F90C889-ECA7-49F8-9A9E-3C2D58BEFFDF}">
      <dgm:prSet/>
      <dgm:spPr/>
      <dgm:t>
        <a:bodyPr/>
        <a:lstStyle/>
        <a:p>
          <a:endParaRPr lang="ru-RU"/>
        </a:p>
      </dgm:t>
    </dgm:pt>
    <dgm:pt modelId="{6AB57A6D-DC4F-4B10-93FE-8630A1FCDF96}" type="sibTrans" cxnId="{4F90C889-ECA7-49F8-9A9E-3C2D58BEFFDF}">
      <dgm:prSet/>
      <dgm:spPr/>
      <dgm:t>
        <a:bodyPr/>
        <a:lstStyle/>
        <a:p>
          <a:endParaRPr lang="ru-RU"/>
        </a:p>
      </dgm:t>
    </dgm:pt>
    <dgm:pt modelId="{5BE83159-9BB1-404D-A1A6-24B94CED92B7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03D2DC98-C0F3-4CBC-B7D7-FF57A656F217}" type="parTrans" cxnId="{C5746671-92E5-4512-A1A2-543D7B38F2D0}">
      <dgm:prSet/>
      <dgm:spPr/>
      <dgm:t>
        <a:bodyPr/>
        <a:lstStyle/>
        <a:p>
          <a:endParaRPr lang="ru-RU"/>
        </a:p>
      </dgm:t>
    </dgm:pt>
    <dgm:pt modelId="{3481E26B-5A77-4106-95A7-4E4CDC6E6DA9}" type="sibTrans" cxnId="{C5746671-92E5-4512-A1A2-543D7B38F2D0}">
      <dgm:prSet/>
      <dgm:spPr/>
      <dgm:t>
        <a:bodyPr/>
        <a:lstStyle/>
        <a:p>
          <a:endParaRPr lang="ru-RU"/>
        </a:p>
      </dgm:t>
    </dgm:pt>
    <dgm:pt modelId="{41945ABB-7160-4C34-82AE-792B9E6D8949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Создание банка образовательных программ и учебных пособий.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FB3AA50-E84A-46AB-AC69-632BAA5BC30F}" type="parTrans" cxnId="{58B01A5A-7966-4D66-B363-A049C71045CF}">
      <dgm:prSet/>
      <dgm:spPr/>
      <dgm:t>
        <a:bodyPr/>
        <a:lstStyle/>
        <a:p>
          <a:endParaRPr lang="ru-RU"/>
        </a:p>
      </dgm:t>
    </dgm:pt>
    <dgm:pt modelId="{8D5BC938-A729-4C90-8BC2-CFCCF1149D80}" type="sibTrans" cxnId="{58B01A5A-7966-4D66-B363-A049C71045CF}">
      <dgm:prSet/>
      <dgm:spPr/>
      <dgm:t>
        <a:bodyPr/>
        <a:lstStyle/>
        <a:p>
          <a:endParaRPr lang="ru-RU"/>
        </a:p>
      </dgm:t>
    </dgm:pt>
    <dgm:pt modelId="{FCEDFD76-8BD3-462E-B221-FD66844AC3AA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Организация и сопровождение деятельности Школьного научно- инженерного центра.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4715842-B446-411D-AD60-60B9B74C300F}" type="parTrans" cxnId="{79C105B4-2462-4F36-99E4-F32F49DC86B3}">
      <dgm:prSet/>
      <dgm:spPr/>
      <dgm:t>
        <a:bodyPr/>
        <a:lstStyle/>
        <a:p>
          <a:endParaRPr lang="ru-RU"/>
        </a:p>
      </dgm:t>
    </dgm:pt>
    <dgm:pt modelId="{347103C7-2F8D-446D-BE29-984F9FAF1572}" type="sibTrans" cxnId="{79C105B4-2462-4F36-99E4-F32F49DC86B3}">
      <dgm:prSet/>
      <dgm:spPr/>
      <dgm:t>
        <a:bodyPr/>
        <a:lstStyle/>
        <a:p>
          <a:endParaRPr lang="ru-RU"/>
        </a:p>
      </dgm:t>
    </dgm:pt>
    <dgm:pt modelId="{A2102B51-3709-403F-9B2D-572EFDE2ED7D}" type="pres">
      <dgm:prSet presAssocID="{9967FF97-478C-4573-8B19-09BE5817973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BCB790-215B-46BA-803D-2793B43F66AD}" type="pres">
      <dgm:prSet presAssocID="{61F9DB87-273D-4270-9177-BE85CDBE75FD}" presName="composite" presStyleCnt="0"/>
      <dgm:spPr/>
    </dgm:pt>
    <dgm:pt modelId="{B1FD2B24-7714-43B9-902B-9A07917BAC9C}" type="pres">
      <dgm:prSet presAssocID="{61F9DB87-273D-4270-9177-BE85CDBE75F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381FD-793B-4A6B-B976-AD0FBE0D4482}" type="pres">
      <dgm:prSet presAssocID="{61F9DB87-273D-4270-9177-BE85CDBE75FD}" presName="descendantText" presStyleLbl="alignAcc1" presStyleIdx="0" presStyleCnt="3" custScaleY="122339" custLinFactNeighborX="393" custLinFactNeighborY="33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6E880-FE24-4E41-AB11-35EFCDC7AD4D}" type="pres">
      <dgm:prSet presAssocID="{953909AB-60BD-4F6D-BE0E-5B0CE5260D9B}" presName="sp" presStyleCnt="0"/>
      <dgm:spPr/>
    </dgm:pt>
    <dgm:pt modelId="{B10A8DA3-9F59-464E-ACF6-CC58B5F965B0}" type="pres">
      <dgm:prSet presAssocID="{C1BA6DC9-66BF-4E4F-B33A-A5850644143F}" presName="composite" presStyleCnt="0"/>
      <dgm:spPr/>
    </dgm:pt>
    <dgm:pt modelId="{0356A655-D139-4DC3-9798-749EA8D8D2A5}" type="pres">
      <dgm:prSet presAssocID="{C1BA6DC9-66BF-4E4F-B33A-A5850644143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9CF9D-591E-4362-922D-D43A86F117E8}" type="pres">
      <dgm:prSet presAssocID="{C1BA6DC9-66BF-4E4F-B33A-A5850644143F}" presName="descendantText" presStyleLbl="alignAcc1" presStyleIdx="1" presStyleCnt="3" custScaleY="114760" custLinFactNeighborX="-200" custLinFactNeighborY="21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4BA29-E4BA-45F0-BEFE-731D85516512}" type="pres">
      <dgm:prSet presAssocID="{6AB57A6D-DC4F-4B10-93FE-8630A1FCDF96}" presName="sp" presStyleCnt="0"/>
      <dgm:spPr/>
    </dgm:pt>
    <dgm:pt modelId="{E82008AD-86DE-424B-B823-312A5D772447}" type="pres">
      <dgm:prSet presAssocID="{5BE83159-9BB1-404D-A1A6-24B94CED92B7}" presName="composite" presStyleCnt="0"/>
      <dgm:spPr/>
    </dgm:pt>
    <dgm:pt modelId="{D6B498F8-0831-40AC-9779-F6F6CFAC2B57}" type="pres">
      <dgm:prSet presAssocID="{5BE83159-9BB1-404D-A1A6-24B94CED92B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E4C95-165B-4218-B5DA-389AC9813489}" type="pres">
      <dgm:prSet presAssocID="{5BE83159-9BB1-404D-A1A6-24B94CED92B7}" presName="descendantText" presStyleLbl="alignAcc1" presStyleIdx="2" presStyleCnt="3" custScaleY="129254" custLinFactNeighborX="-356" custLinFactNeighborY="18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B01A5A-7966-4D66-B363-A049C71045CF}" srcId="{5BE83159-9BB1-404D-A1A6-24B94CED92B7}" destId="{41945ABB-7160-4C34-82AE-792B9E6D8949}" srcOrd="0" destOrd="0" parTransId="{6FB3AA50-E84A-46AB-AC69-632BAA5BC30F}" sibTransId="{8D5BC938-A729-4C90-8BC2-CFCCF1149D80}"/>
    <dgm:cxn modelId="{B886A129-B319-445C-9F42-0632C3E50637}" type="presOf" srcId="{C1BA6DC9-66BF-4E4F-B33A-A5850644143F}" destId="{0356A655-D139-4DC3-9798-749EA8D8D2A5}" srcOrd="0" destOrd="0" presId="urn:microsoft.com/office/officeart/2005/8/layout/chevron2"/>
    <dgm:cxn modelId="{7B2AEC8B-629C-4005-945C-9ECB16EA7634}" type="presOf" srcId="{61F9DB87-273D-4270-9177-BE85CDBE75FD}" destId="{B1FD2B24-7714-43B9-902B-9A07917BAC9C}" srcOrd="0" destOrd="0" presId="urn:microsoft.com/office/officeart/2005/8/layout/chevron2"/>
    <dgm:cxn modelId="{C5746671-92E5-4512-A1A2-543D7B38F2D0}" srcId="{9967FF97-478C-4573-8B19-09BE58179736}" destId="{5BE83159-9BB1-404D-A1A6-24B94CED92B7}" srcOrd="2" destOrd="0" parTransId="{03D2DC98-C0F3-4CBC-B7D7-FF57A656F217}" sibTransId="{3481E26B-5A77-4106-95A7-4E4CDC6E6DA9}"/>
    <dgm:cxn modelId="{79C105B4-2462-4F36-99E4-F32F49DC86B3}" srcId="{C1BA6DC9-66BF-4E4F-B33A-A5850644143F}" destId="{FCEDFD76-8BD3-462E-B221-FD66844AC3AA}" srcOrd="0" destOrd="0" parTransId="{84715842-B446-411D-AD60-60B9B74C300F}" sibTransId="{347103C7-2F8D-446D-BE29-984F9FAF1572}"/>
    <dgm:cxn modelId="{BE429A74-BDE6-4CC8-A4BC-41C88C6F6033}" srcId="{61F9DB87-273D-4270-9177-BE85CDBE75FD}" destId="{227B24EC-7B1B-4EEE-B2F7-E97DFB1553C8}" srcOrd="0" destOrd="0" parTransId="{519B0CCE-7695-4587-B442-7A5346A97FA3}" sibTransId="{69317B2F-7995-4999-BFA4-7BD8B82B9137}"/>
    <dgm:cxn modelId="{97A26A3A-563E-4EAD-A19D-CF34EFD959AC}" type="presOf" srcId="{9967FF97-478C-4573-8B19-09BE58179736}" destId="{A2102B51-3709-403F-9B2D-572EFDE2ED7D}" srcOrd="0" destOrd="0" presId="urn:microsoft.com/office/officeart/2005/8/layout/chevron2"/>
    <dgm:cxn modelId="{8729877E-5232-4FA5-BF13-0E9812D0E50F}" type="presOf" srcId="{5BE83159-9BB1-404D-A1A6-24B94CED92B7}" destId="{D6B498F8-0831-40AC-9779-F6F6CFAC2B57}" srcOrd="0" destOrd="0" presId="urn:microsoft.com/office/officeart/2005/8/layout/chevron2"/>
    <dgm:cxn modelId="{FDD46671-E8CD-4D1D-B3F2-83EF25255CEA}" type="presOf" srcId="{41945ABB-7160-4C34-82AE-792B9E6D8949}" destId="{6D6E4C95-165B-4218-B5DA-389AC9813489}" srcOrd="0" destOrd="0" presId="urn:microsoft.com/office/officeart/2005/8/layout/chevron2"/>
    <dgm:cxn modelId="{9BC453B4-3CD7-4886-9FA2-B7540E88C8B9}" type="presOf" srcId="{FCEDFD76-8BD3-462E-B221-FD66844AC3AA}" destId="{B8D9CF9D-591E-4362-922D-D43A86F117E8}" srcOrd="0" destOrd="0" presId="urn:microsoft.com/office/officeart/2005/8/layout/chevron2"/>
    <dgm:cxn modelId="{4F90C889-ECA7-49F8-9A9E-3C2D58BEFFDF}" srcId="{9967FF97-478C-4573-8B19-09BE58179736}" destId="{C1BA6DC9-66BF-4E4F-B33A-A5850644143F}" srcOrd="1" destOrd="0" parTransId="{E0E263B0-843D-4000-83F2-80F01D2426A1}" sibTransId="{6AB57A6D-DC4F-4B10-93FE-8630A1FCDF96}"/>
    <dgm:cxn modelId="{06EA166E-518D-4171-BFAC-20AA992795E7}" type="presOf" srcId="{227B24EC-7B1B-4EEE-B2F7-E97DFB1553C8}" destId="{746381FD-793B-4A6B-B976-AD0FBE0D4482}" srcOrd="0" destOrd="0" presId="urn:microsoft.com/office/officeart/2005/8/layout/chevron2"/>
    <dgm:cxn modelId="{C583EBC0-2CCC-4418-ACA4-44D49B080ECD}" srcId="{9967FF97-478C-4573-8B19-09BE58179736}" destId="{61F9DB87-273D-4270-9177-BE85CDBE75FD}" srcOrd="0" destOrd="0" parTransId="{C468AA43-4043-460E-9BDC-844AB2A73E36}" sibTransId="{953909AB-60BD-4F6D-BE0E-5B0CE5260D9B}"/>
    <dgm:cxn modelId="{1E5C457B-B5AB-4B45-9D87-E7730C7100DD}" type="presParOf" srcId="{A2102B51-3709-403F-9B2D-572EFDE2ED7D}" destId="{AEBCB790-215B-46BA-803D-2793B43F66AD}" srcOrd="0" destOrd="0" presId="urn:microsoft.com/office/officeart/2005/8/layout/chevron2"/>
    <dgm:cxn modelId="{5B999F56-DAC8-4F6D-A8A5-B43F4147FD82}" type="presParOf" srcId="{AEBCB790-215B-46BA-803D-2793B43F66AD}" destId="{B1FD2B24-7714-43B9-902B-9A07917BAC9C}" srcOrd="0" destOrd="0" presId="urn:microsoft.com/office/officeart/2005/8/layout/chevron2"/>
    <dgm:cxn modelId="{29B725B0-A4AD-40B0-AB09-119D472B738D}" type="presParOf" srcId="{AEBCB790-215B-46BA-803D-2793B43F66AD}" destId="{746381FD-793B-4A6B-B976-AD0FBE0D4482}" srcOrd="1" destOrd="0" presId="urn:microsoft.com/office/officeart/2005/8/layout/chevron2"/>
    <dgm:cxn modelId="{B04641E6-F915-4F95-A2D9-D01C4BF526C1}" type="presParOf" srcId="{A2102B51-3709-403F-9B2D-572EFDE2ED7D}" destId="{0186E880-FE24-4E41-AB11-35EFCDC7AD4D}" srcOrd="1" destOrd="0" presId="urn:microsoft.com/office/officeart/2005/8/layout/chevron2"/>
    <dgm:cxn modelId="{2B3C4144-D597-47D8-BF08-AB1B41B92A18}" type="presParOf" srcId="{A2102B51-3709-403F-9B2D-572EFDE2ED7D}" destId="{B10A8DA3-9F59-464E-ACF6-CC58B5F965B0}" srcOrd="2" destOrd="0" presId="urn:microsoft.com/office/officeart/2005/8/layout/chevron2"/>
    <dgm:cxn modelId="{247175C5-730C-435D-80B9-D940136D45A2}" type="presParOf" srcId="{B10A8DA3-9F59-464E-ACF6-CC58B5F965B0}" destId="{0356A655-D139-4DC3-9798-749EA8D8D2A5}" srcOrd="0" destOrd="0" presId="urn:microsoft.com/office/officeart/2005/8/layout/chevron2"/>
    <dgm:cxn modelId="{A2AFBAAB-C4AC-4690-B512-E02ABD162F21}" type="presParOf" srcId="{B10A8DA3-9F59-464E-ACF6-CC58B5F965B0}" destId="{B8D9CF9D-591E-4362-922D-D43A86F117E8}" srcOrd="1" destOrd="0" presId="urn:microsoft.com/office/officeart/2005/8/layout/chevron2"/>
    <dgm:cxn modelId="{0D7334C5-0042-4B45-8E74-C06FB6F6BFB8}" type="presParOf" srcId="{A2102B51-3709-403F-9B2D-572EFDE2ED7D}" destId="{A674BA29-E4BA-45F0-BEFE-731D85516512}" srcOrd="3" destOrd="0" presId="urn:microsoft.com/office/officeart/2005/8/layout/chevron2"/>
    <dgm:cxn modelId="{2CED8AA3-41EC-4789-B856-9E86926FF875}" type="presParOf" srcId="{A2102B51-3709-403F-9B2D-572EFDE2ED7D}" destId="{E82008AD-86DE-424B-B823-312A5D772447}" srcOrd="4" destOrd="0" presId="urn:microsoft.com/office/officeart/2005/8/layout/chevron2"/>
    <dgm:cxn modelId="{4079F6B4-5F7B-4F36-87CE-8A31495248DF}" type="presParOf" srcId="{E82008AD-86DE-424B-B823-312A5D772447}" destId="{D6B498F8-0831-40AC-9779-F6F6CFAC2B57}" srcOrd="0" destOrd="0" presId="urn:microsoft.com/office/officeart/2005/8/layout/chevron2"/>
    <dgm:cxn modelId="{74059A9E-31FC-49F4-9B53-C1D0DA672B70}" type="presParOf" srcId="{E82008AD-86DE-424B-B823-312A5D772447}" destId="{6D6E4C95-165B-4218-B5DA-389AC9813489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829027-C0F6-4887-8D25-1C22ACF84A78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D302B3-6599-4083-851E-D645710DE1E5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МАОУ лицей «МТ»</a:t>
          </a:r>
          <a:endParaRPr lang="ru-RU" sz="1600" dirty="0">
            <a:solidFill>
              <a:schemeClr val="tx1"/>
            </a:solidFill>
          </a:endParaRPr>
        </a:p>
      </dgm:t>
    </dgm:pt>
    <dgm:pt modelId="{58F58798-C6D8-43AE-B8C7-D45383AA411D}" type="parTrans" cxnId="{755C942C-10E4-41A1-B885-BF0EF9D56618}">
      <dgm:prSet/>
      <dgm:spPr/>
      <dgm:t>
        <a:bodyPr/>
        <a:lstStyle/>
        <a:p>
          <a:endParaRPr lang="ru-RU"/>
        </a:p>
      </dgm:t>
    </dgm:pt>
    <dgm:pt modelId="{9E85CDDC-5BEA-4752-994F-CC8E97DD624E}" type="sibTrans" cxnId="{755C942C-10E4-41A1-B885-BF0EF9D56618}">
      <dgm:prSet/>
      <dgm:spPr/>
      <dgm:t>
        <a:bodyPr/>
        <a:lstStyle/>
        <a:p>
          <a:endParaRPr lang="ru-RU"/>
        </a:p>
      </dgm:t>
    </dgm:pt>
    <dgm:pt modelId="{0603D431-DF34-413C-B62F-D6F443F3A7ED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Вузы</a:t>
          </a:r>
          <a:endParaRPr lang="ru-RU" sz="1800" dirty="0">
            <a:solidFill>
              <a:schemeClr val="tx1"/>
            </a:solidFill>
          </a:endParaRPr>
        </a:p>
      </dgm:t>
    </dgm:pt>
    <dgm:pt modelId="{D3052D92-5618-43F1-ABE5-6D9BDE0815C2}" type="parTrans" cxnId="{9C62E224-6F14-4F9A-9163-7540976558DB}">
      <dgm:prSet/>
      <dgm:spPr/>
      <dgm:t>
        <a:bodyPr/>
        <a:lstStyle/>
        <a:p>
          <a:endParaRPr lang="ru-RU"/>
        </a:p>
      </dgm:t>
    </dgm:pt>
    <dgm:pt modelId="{69DD0238-7D64-4992-80BB-1723E1349596}" type="sibTrans" cxnId="{9C62E224-6F14-4F9A-9163-7540976558DB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D7E9C66E-F9B5-480A-BE4D-75E3BB19F0F7}">
      <dgm:prSet phldrT="[Текст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Школы города</a:t>
          </a:r>
          <a:endParaRPr lang="ru-RU" dirty="0">
            <a:solidFill>
              <a:schemeClr val="tx1"/>
            </a:solidFill>
          </a:endParaRPr>
        </a:p>
      </dgm:t>
    </dgm:pt>
    <dgm:pt modelId="{C7D72362-DF25-4112-9F31-3FE4423FA17D}" type="parTrans" cxnId="{93C39FF4-8379-408F-A3F4-1845AAB94F3F}">
      <dgm:prSet/>
      <dgm:spPr/>
      <dgm:t>
        <a:bodyPr/>
        <a:lstStyle/>
        <a:p>
          <a:endParaRPr lang="ru-RU"/>
        </a:p>
      </dgm:t>
    </dgm:pt>
    <dgm:pt modelId="{09D0BB1E-0AD3-4DF4-B8FF-525ABC4D5463}" type="sibTrans" cxnId="{93C39FF4-8379-408F-A3F4-1845AAB94F3F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02B8E34A-26F9-4C4A-9ABA-1E301D5676B5}">
      <dgm:prSet phldrT="[Текст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Школы из других городов и регионов</a:t>
          </a:r>
          <a:endParaRPr lang="ru-RU" dirty="0">
            <a:solidFill>
              <a:schemeClr val="tx1"/>
            </a:solidFill>
          </a:endParaRPr>
        </a:p>
      </dgm:t>
    </dgm:pt>
    <dgm:pt modelId="{FD0EC1F7-30DE-4F5C-AC03-AA14A3AB0F8B}" type="parTrans" cxnId="{F7324653-C6DE-4FA2-A893-C50FFFC54A1F}">
      <dgm:prSet/>
      <dgm:spPr/>
      <dgm:t>
        <a:bodyPr/>
        <a:lstStyle/>
        <a:p>
          <a:endParaRPr lang="ru-RU"/>
        </a:p>
      </dgm:t>
    </dgm:pt>
    <dgm:pt modelId="{B02899C7-F290-47A4-84CD-1B5576081195}" type="sibTrans" cxnId="{F7324653-C6DE-4FA2-A893-C50FFFC54A1F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33AA2D7A-43AE-435A-98DD-2882D594E1EE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Учреждения </a:t>
          </a:r>
          <a:r>
            <a:rPr lang="ru-RU" sz="1200" dirty="0" err="1" smtClean="0">
              <a:solidFill>
                <a:schemeClr val="tx1"/>
              </a:solidFill>
            </a:rPr>
            <a:t>дополните-льного</a:t>
          </a:r>
          <a:r>
            <a:rPr lang="ru-RU" sz="1200" dirty="0" smtClean="0">
              <a:solidFill>
                <a:schemeClr val="tx1"/>
              </a:solidFill>
            </a:rPr>
            <a:t> образования</a:t>
          </a:r>
          <a:endParaRPr lang="ru-RU" sz="1200" dirty="0">
            <a:solidFill>
              <a:schemeClr val="tx1"/>
            </a:solidFill>
          </a:endParaRPr>
        </a:p>
      </dgm:t>
    </dgm:pt>
    <dgm:pt modelId="{0C14629A-39CE-4A7A-8CE1-679323544247}" type="sibTrans" cxnId="{2CC4CA7E-F454-4E91-B76D-1861E30F7CB0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CFBA3A22-BA36-4168-9BB7-EB321B4DA9A8}" type="parTrans" cxnId="{2CC4CA7E-F454-4E91-B76D-1861E30F7CB0}">
      <dgm:prSet/>
      <dgm:spPr/>
      <dgm:t>
        <a:bodyPr/>
        <a:lstStyle/>
        <a:p>
          <a:endParaRPr lang="ru-RU"/>
        </a:p>
      </dgm:t>
    </dgm:pt>
    <dgm:pt modelId="{56B465DD-DDEF-497B-8182-42E3F09DFC70}" type="pres">
      <dgm:prSet presAssocID="{F0829027-C0F6-4887-8D25-1C22ACF84A7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BE9F11-DFAB-459F-84DE-8CF3B644F5AF}" type="pres">
      <dgm:prSet presAssocID="{71D302B3-6599-4083-851E-D645710DE1E5}" presName="centerShape" presStyleLbl="node0" presStyleIdx="0" presStyleCnt="1" custLinFactNeighborX="-474" custLinFactNeighborY="-263"/>
      <dgm:spPr/>
      <dgm:t>
        <a:bodyPr/>
        <a:lstStyle/>
        <a:p>
          <a:endParaRPr lang="ru-RU"/>
        </a:p>
      </dgm:t>
    </dgm:pt>
    <dgm:pt modelId="{AE306AE4-D389-4942-A787-9A381EF6D691}" type="pres">
      <dgm:prSet presAssocID="{0603D431-DF34-413C-B62F-D6F443F3A7E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680F9-6591-4F93-B483-FF1DE11FE8F7}" type="pres">
      <dgm:prSet presAssocID="{0603D431-DF34-413C-B62F-D6F443F3A7ED}" presName="dummy" presStyleCnt="0"/>
      <dgm:spPr/>
    </dgm:pt>
    <dgm:pt modelId="{C51C2C77-0610-4523-82FB-F2F44F7BF5EC}" type="pres">
      <dgm:prSet presAssocID="{69DD0238-7D64-4992-80BB-1723E1349596}" presName="sibTrans" presStyleLbl="sibTrans2D1" presStyleIdx="0" presStyleCnt="4"/>
      <dgm:spPr/>
      <dgm:t>
        <a:bodyPr/>
        <a:lstStyle/>
        <a:p>
          <a:endParaRPr lang="ru-RU"/>
        </a:p>
      </dgm:t>
    </dgm:pt>
    <dgm:pt modelId="{F21F5AD8-3C67-4AFD-A245-2A6F948610C0}" type="pres">
      <dgm:prSet presAssocID="{D7E9C66E-F9B5-480A-BE4D-75E3BB19F0F7}" presName="node" presStyleLbl="node1" presStyleIdx="1" presStyleCnt="4" custRadScaleRad="94039" custRadScaleInc="-13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51C30-EDCE-4BAD-889E-D60D1B5C6CB0}" type="pres">
      <dgm:prSet presAssocID="{D7E9C66E-F9B5-480A-BE4D-75E3BB19F0F7}" presName="dummy" presStyleCnt="0"/>
      <dgm:spPr/>
    </dgm:pt>
    <dgm:pt modelId="{6934E0A1-8782-44EE-B6BE-990471449C31}" type="pres">
      <dgm:prSet presAssocID="{09D0BB1E-0AD3-4DF4-B8FF-525ABC4D5463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7F5B2DB-93D0-424C-B8F0-13FC7373F8BF}" type="pres">
      <dgm:prSet presAssocID="{02B8E34A-26F9-4C4A-9ABA-1E301D5676B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AD014-61FE-4721-BAF7-E6CD35B2B1CF}" type="pres">
      <dgm:prSet presAssocID="{02B8E34A-26F9-4C4A-9ABA-1E301D5676B5}" presName="dummy" presStyleCnt="0"/>
      <dgm:spPr/>
    </dgm:pt>
    <dgm:pt modelId="{27B947D7-A74A-4D67-8B9E-6B076EEF071E}" type="pres">
      <dgm:prSet presAssocID="{B02899C7-F290-47A4-84CD-1B5576081195}" presName="sibTrans" presStyleLbl="sibTrans2D1" presStyleIdx="2" presStyleCnt="4"/>
      <dgm:spPr/>
      <dgm:t>
        <a:bodyPr/>
        <a:lstStyle/>
        <a:p>
          <a:endParaRPr lang="ru-RU"/>
        </a:p>
      </dgm:t>
    </dgm:pt>
    <dgm:pt modelId="{C643BEE0-6F79-49D2-AF10-8CAF62C1C41C}" type="pres">
      <dgm:prSet presAssocID="{33AA2D7A-43AE-435A-98DD-2882D594E1EE}" presName="node" presStyleLbl="node1" presStyleIdx="3" presStyleCnt="4" custScaleX="112377" custScaleY="122123" custRadScaleRad="92769" custRadScaleInc="-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6EF5D-9514-4F1E-91EA-0B77CE89E16E}" type="pres">
      <dgm:prSet presAssocID="{33AA2D7A-43AE-435A-98DD-2882D594E1EE}" presName="dummy" presStyleCnt="0"/>
      <dgm:spPr/>
    </dgm:pt>
    <dgm:pt modelId="{3374102D-F650-4F24-8F93-A9003720366D}" type="pres">
      <dgm:prSet presAssocID="{0C14629A-39CE-4A7A-8CE1-679323544247}" presName="sibTrans" presStyleLbl="sibTrans2D1" presStyleIdx="3" presStyleCnt="4" custLinFactNeighborX="259" custLinFactNeighborY="464"/>
      <dgm:spPr/>
      <dgm:t>
        <a:bodyPr/>
        <a:lstStyle/>
        <a:p>
          <a:endParaRPr lang="ru-RU"/>
        </a:p>
      </dgm:t>
    </dgm:pt>
  </dgm:ptLst>
  <dgm:cxnLst>
    <dgm:cxn modelId="{D60C9950-270F-45B0-9E80-E4DB9EF0689B}" type="presOf" srcId="{33AA2D7A-43AE-435A-98DD-2882D594E1EE}" destId="{C643BEE0-6F79-49D2-AF10-8CAF62C1C41C}" srcOrd="0" destOrd="0" presId="urn:microsoft.com/office/officeart/2005/8/layout/radial6"/>
    <dgm:cxn modelId="{E0E253FE-7BCF-4141-B8A3-3B398D6C64FE}" type="presOf" srcId="{69DD0238-7D64-4992-80BB-1723E1349596}" destId="{C51C2C77-0610-4523-82FB-F2F44F7BF5EC}" srcOrd="0" destOrd="0" presId="urn:microsoft.com/office/officeart/2005/8/layout/radial6"/>
    <dgm:cxn modelId="{BBA73B8D-D3A6-44A0-9CAA-BA2B36CABD3A}" type="presOf" srcId="{02B8E34A-26F9-4C4A-9ABA-1E301D5676B5}" destId="{47F5B2DB-93D0-424C-B8F0-13FC7373F8BF}" srcOrd="0" destOrd="0" presId="urn:microsoft.com/office/officeart/2005/8/layout/radial6"/>
    <dgm:cxn modelId="{5BEBE6B3-8F76-4983-8CD9-3295FE995FBD}" type="presOf" srcId="{F0829027-C0F6-4887-8D25-1C22ACF84A78}" destId="{56B465DD-DDEF-497B-8182-42E3F09DFC70}" srcOrd="0" destOrd="0" presId="urn:microsoft.com/office/officeart/2005/8/layout/radial6"/>
    <dgm:cxn modelId="{755C942C-10E4-41A1-B885-BF0EF9D56618}" srcId="{F0829027-C0F6-4887-8D25-1C22ACF84A78}" destId="{71D302B3-6599-4083-851E-D645710DE1E5}" srcOrd="0" destOrd="0" parTransId="{58F58798-C6D8-43AE-B8C7-D45383AA411D}" sibTransId="{9E85CDDC-5BEA-4752-994F-CC8E97DD624E}"/>
    <dgm:cxn modelId="{A941D70D-7071-4EB9-82C8-F761C6F0C254}" type="presOf" srcId="{D7E9C66E-F9B5-480A-BE4D-75E3BB19F0F7}" destId="{F21F5AD8-3C67-4AFD-A245-2A6F948610C0}" srcOrd="0" destOrd="0" presId="urn:microsoft.com/office/officeart/2005/8/layout/radial6"/>
    <dgm:cxn modelId="{6875B48C-6BEF-42A2-9913-EC54134AD152}" type="presOf" srcId="{0C14629A-39CE-4A7A-8CE1-679323544247}" destId="{3374102D-F650-4F24-8F93-A9003720366D}" srcOrd="0" destOrd="0" presId="urn:microsoft.com/office/officeart/2005/8/layout/radial6"/>
    <dgm:cxn modelId="{F7324653-C6DE-4FA2-A893-C50FFFC54A1F}" srcId="{71D302B3-6599-4083-851E-D645710DE1E5}" destId="{02B8E34A-26F9-4C4A-9ABA-1E301D5676B5}" srcOrd="2" destOrd="0" parTransId="{FD0EC1F7-30DE-4F5C-AC03-AA14A3AB0F8B}" sibTransId="{B02899C7-F290-47A4-84CD-1B5576081195}"/>
    <dgm:cxn modelId="{E438199D-A7B8-4F81-A5A6-7E42C228F516}" type="presOf" srcId="{B02899C7-F290-47A4-84CD-1B5576081195}" destId="{27B947D7-A74A-4D67-8B9E-6B076EEF071E}" srcOrd="0" destOrd="0" presId="urn:microsoft.com/office/officeart/2005/8/layout/radial6"/>
    <dgm:cxn modelId="{2CC4CA7E-F454-4E91-B76D-1861E30F7CB0}" srcId="{71D302B3-6599-4083-851E-D645710DE1E5}" destId="{33AA2D7A-43AE-435A-98DD-2882D594E1EE}" srcOrd="3" destOrd="0" parTransId="{CFBA3A22-BA36-4168-9BB7-EB321B4DA9A8}" sibTransId="{0C14629A-39CE-4A7A-8CE1-679323544247}"/>
    <dgm:cxn modelId="{93C39FF4-8379-408F-A3F4-1845AAB94F3F}" srcId="{71D302B3-6599-4083-851E-D645710DE1E5}" destId="{D7E9C66E-F9B5-480A-BE4D-75E3BB19F0F7}" srcOrd="1" destOrd="0" parTransId="{C7D72362-DF25-4112-9F31-3FE4423FA17D}" sibTransId="{09D0BB1E-0AD3-4DF4-B8FF-525ABC4D5463}"/>
    <dgm:cxn modelId="{B64CE075-B26E-4E3D-9A20-C221E91DEA9E}" type="presOf" srcId="{0603D431-DF34-413C-B62F-D6F443F3A7ED}" destId="{AE306AE4-D389-4942-A787-9A381EF6D691}" srcOrd="0" destOrd="0" presId="urn:microsoft.com/office/officeart/2005/8/layout/radial6"/>
    <dgm:cxn modelId="{9C62E224-6F14-4F9A-9163-7540976558DB}" srcId="{71D302B3-6599-4083-851E-D645710DE1E5}" destId="{0603D431-DF34-413C-B62F-D6F443F3A7ED}" srcOrd="0" destOrd="0" parTransId="{D3052D92-5618-43F1-ABE5-6D9BDE0815C2}" sibTransId="{69DD0238-7D64-4992-80BB-1723E1349596}"/>
    <dgm:cxn modelId="{DF12BB8A-6E86-4EDA-8B98-F8B88D6A0B8F}" type="presOf" srcId="{09D0BB1E-0AD3-4DF4-B8FF-525ABC4D5463}" destId="{6934E0A1-8782-44EE-B6BE-990471449C31}" srcOrd="0" destOrd="0" presId="urn:microsoft.com/office/officeart/2005/8/layout/radial6"/>
    <dgm:cxn modelId="{65433D86-2E32-483C-BEAA-692304CA9DA9}" type="presOf" srcId="{71D302B3-6599-4083-851E-D645710DE1E5}" destId="{71BE9F11-DFAB-459F-84DE-8CF3B644F5AF}" srcOrd="0" destOrd="0" presId="urn:microsoft.com/office/officeart/2005/8/layout/radial6"/>
    <dgm:cxn modelId="{B7635C70-345F-475E-86DC-A9FD6F4EA60A}" type="presParOf" srcId="{56B465DD-DDEF-497B-8182-42E3F09DFC70}" destId="{71BE9F11-DFAB-459F-84DE-8CF3B644F5AF}" srcOrd="0" destOrd="0" presId="urn:microsoft.com/office/officeart/2005/8/layout/radial6"/>
    <dgm:cxn modelId="{8387CC71-61AC-4F0A-9BAD-8CCD950B3339}" type="presParOf" srcId="{56B465DD-DDEF-497B-8182-42E3F09DFC70}" destId="{AE306AE4-D389-4942-A787-9A381EF6D691}" srcOrd="1" destOrd="0" presId="urn:microsoft.com/office/officeart/2005/8/layout/radial6"/>
    <dgm:cxn modelId="{8869728D-7BB6-4F1B-A01C-DCFCA2643326}" type="presParOf" srcId="{56B465DD-DDEF-497B-8182-42E3F09DFC70}" destId="{F2A680F9-6591-4F93-B483-FF1DE11FE8F7}" srcOrd="2" destOrd="0" presId="urn:microsoft.com/office/officeart/2005/8/layout/radial6"/>
    <dgm:cxn modelId="{F34205EA-3109-446F-B080-FE522D555E8C}" type="presParOf" srcId="{56B465DD-DDEF-497B-8182-42E3F09DFC70}" destId="{C51C2C77-0610-4523-82FB-F2F44F7BF5EC}" srcOrd="3" destOrd="0" presId="urn:microsoft.com/office/officeart/2005/8/layout/radial6"/>
    <dgm:cxn modelId="{A4301952-337E-49E5-89C5-FA7A9BDC60A5}" type="presParOf" srcId="{56B465DD-DDEF-497B-8182-42E3F09DFC70}" destId="{F21F5AD8-3C67-4AFD-A245-2A6F948610C0}" srcOrd="4" destOrd="0" presId="urn:microsoft.com/office/officeart/2005/8/layout/radial6"/>
    <dgm:cxn modelId="{F51E334D-51FE-4B20-B17D-944A676C7484}" type="presParOf" srcId="{56B465DD-DDEF-497B-8182-42E3F09DFC70}" destId="{22A51C30-EDCE-4BAD-889E-D60D1B5C6CB0}" srcOrd="5" destOrd="0" presId="urn:microsoft.com/office/officeart/2005/8/layout/radial6"/>
    <dgm:cxn modelId="{564B328B-1A0B-4C15-B36B-A6D9B41DD924}" type="presParOf" srcId="{56B465DD-DDEF-497B-8182-42E3F09DFC70}" destId="{6934E0A1-8782-44EE-B6BE-990471449C31}" srcOrd="6" destOrd="0" presId="urn:microsoft.com/office/officeart/2005/8/layout/radial6"/>
    <dgm:cxn modelId="{A262A470-C3DD-458A-B299-A0116D104730}" type="presParOf" srcId="{56B465DD-DDEF-497B-8182-42E3F09DFC70}" destId="{47F5B2DB-93D0-424C-B8F0-13FC7373F8BF}" srcOrd="7" destOrd="0" presId="urn:microsoft.com/office/officeart/2005/8/layout/radial6"/>
    <dgm:cxn modelId="{204A8C4D-1B9C-49AA-9658-8A1B96A32AED}" type="presParOf" srcId="{56B465DD-DDEF-497B-8182-42E3F09DFC70}" destId="{8AAAD014-61FE-4721-BAF7-E6CD35B2B1CF}" srcOrd="8" destOrd="0" presId="urn:microsoft.com/office/officeart/2005/8/layout/radial6"/>
    <dgm:cxn modelId="{7037F1D1-8506-4914-BCB8-DDC4D3115933}" type="presParOf" srcId="{56B465DD-DDEF-497B-8182-42E3F09DFC70}" destId="{27B947D7-A74A-4D67-8B9E-6B076EEF071E}" srcOrd="9" destOrd="0" presId="urn:microsoft.com/office/officeart/2005/8/layout/radial6"/>
    <dgm:cxn modelId="{C6DCA560-B354-4426-BCAD-ADFD31CA8921}" type="presParOf" srcId="{56B465DD-DDEF-497B-8182-42E3F09DFC70}" destId="{C643BEE0-6F79-49D2-AF10-8CAF62C1C41C}" srcOrd="10" destOrd="0" presId="urn:microsoft.com/office/officeart/2005/8/layout/radial6"/>
    <dgm:cxn modelId="{06848B18-C680-4030-9C1A-E2E6ACCD1831}" type="presParOf" srcId="{56B465DD-DDEF-497B-8182-42E3F09DFC70}" destId="{4A16EF5D-9514-4F1E-91EA-0B77CE89E16E}" srcOrd="11" destOrd="0" presId="urn:microsoft.com/office/officeart/2005/8/layout/radial6"/>
    <dgm:cxn modelId="{AEAA41FF-F873-4850-887C-EFC3DD7397B6}" type="presParOf" srcId="{56B465DD-DDEF-497B-8182-42E3F09DFC70}" destId="{3374102D-F650-4F24-8F93-A9003720366D}" srcOrd="12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48BC6ED-11D3-40C6-9136-227BE0AC0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2C0CA00-B9D4-4E46-9D61-4BC6D8929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EDBCC5-84BB-4E61-9F81-35F35E27EDCA}" type="slidenum">
              <a:rPr lang="ru-RU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Шаблон сделан в компании </a:t>
            </a:r>
            <a:r>
              <a:rPr lang="en-US" dirty="0" err="1" smtClean="0"/>
              <a:t>PowerLexis</a:t>
            </a:r>
            <a:r>
              <a:rPr lang="ru-RU" smtClean="0"/>
              <a:t>. Зайдите на наш сайт (</a:t>
            </a:r>
            <a:r>
              <a:rPr lang="en-US" smtClean="0"/>
              <a:t>powerlexis.ru) </a:t>
            </a:r>
            <a:r>
              <a:rPr lang="ru-RU" smtClean="0"/>
              <a:t>или почитайте блог </a:t>
            </a:r>
            <a:r>
              <a:rPr lang="en-US" smtClean="0"/>
              <a:t>(blog.powerlexis.ru) — </a:t>
            </a:r>
            <a:r>
              <a:rPr lang="ru-RU" smtClean="0"/>
              <a:t>там куча интересного.</a:t>
            </a: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43A424-4808-41E6-AF89-D5DE3F17BFBE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C0CA00-B9D4-4E46-9D61-4BC6D8929DC4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C0CA00-B9D4-4E46-9D61-4BC6D8929DC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4663" y="1773238"/>
            <a:ext cx="4464050" cy="504825"/>
          </a:xfrm>
        </p:spPr>
        <p:txBody>
          <a:bodyPr/>
          <a:lstStyle>
            <a:lvl1pPr marL="0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4663" y="2205038"/>
            <a:ext cx="4537075" cy="576262"/>
          </a:xfrm>
        </p:spPr>
        <p:txBody>
          <a:bodyPr/>
          <a:lstStyle>
            <a:lvl1pPr marL="1588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&gt;</a:t>
            </a:r>
            <a:fld id="{71AA2369-DCF4-4835-B70B-7D08F5687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362843D5-3244-4397-952D-CA2A3FF2B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7150" y="333375"/>
            <a:ext cx="2135188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333375"/>
            <a:ext cx="625475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72E1F8A8-661A-4505-B9EF-8A58CAA35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4663" y="1835150"/>
            <a:ext cx="4608512" cy="1089025"/>
          </a:xfrm>
        </p:spPr>
        <p:txBody>
          <a:bodyPr/>
          <a:lstStyle>
            <a:lvl1pPr marL="93663">
              <a:lnSpc>
                <a:spcPct val="100000"/>
              </a:lnSpc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28725" y="3652838"/>
            <a:ext cx="584200" cy="503237"/>
          </a:xfrm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#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BCE014F5-E8D9-4831-8539-C948BCAB4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992F2ABD-2484-4AC6-85B1-A980974BA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9438" y="1608138"/>
            <a:ext cx="39243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6138" y="1608138"/>
            <a:ext cx="3925887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D1EC34B1-E2AA-4256-A19F-EFB6282B0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8C557D77-05B8-46B4-95CB-6514F5A49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24E2C6E9-B33F-4DC2-9747-05454D451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01593E81-6E89-4778-9AFD-1BAC2CA2F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1E36F55A-68C3-4A3C-9021-C972DCAFC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FB7EA9A8-ED20-4131-A8EE-4D44407C5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69F8EF23-E59A-44B8-AF29-8675C57DA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58FB19CE-233F-4598-818F-DB2085EE7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7313" y="333375"/>
            <a:ext cx="2144712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333375"/>
            <a:ext cx="6284913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578A4688-3B7C-4A83-9724-9C6799E65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EEF0C7EF-CF55-405E-843B-51BF9DC2B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608138"/>
            <a:ext cx="39243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6450" y="1608138"/>
            <a:ext cx="392588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8F054819-E700-4234-ACEB-CFBAF9795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9541DF1C-FAC3-4F93-8856-1AA531F87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BC387DE8-51E5-4D89-82C1-BAEE1B9BC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511A5948-BC39-45CA-8A15-B9A468E8A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470CD742-5829-4310-A485-D9CCF46E3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B0658A40-7DFA-4236-8251-853539A36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608488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слайда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08138"/>
            <a:ext cx="80025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380163"/>
            <a:ext cx="1368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FC1E7654-CF45-4FAB-9996-6B4963660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2pPr>
      <a:lvl3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3pPr>
      <a:lvl4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4pPr>
      <a:lvl5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5pPr>
      <a:lvl6pPr marL="9985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6pPr>
      <a:lvl7pPr marL="14557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7pPr>
      <a:lvl8pPr marL="19129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8pPr>
      <a:lvl9pPr marL="23701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40000"/>
        </a:spcAft>
        <a:buClr>
          <a:srgbClr val="F39220"/>
        </a:buClr>
        <a:buFont typeface="Wingdings" pitchFamily="2" charset="2"/>
        <a:buChar char="¨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08025" indent="-363538" algn="l" rtl="0" eaLnBrk="1" fontAlgn="base" hangingPunct="1">
        <a:spcBef>
          <a:spcPct val="0"/>
        </a:spcBef>
        <a:spcAft>
          <a:spcPct val="40000"/>
        </a:spcAft>
        <a:buClr>
          <a:srgbClr val="0985D2"/>
        </a:buClr>
        <a:buFont typeface="Wingdings" pitchFamily="2" charset="2"/>
        <a:buChar char="¨"/>
        <a:defRPr sz="2400">
          <a:solidFill>
            <a:srgbClr val="000066"/>
          </a:solidFill>
          <a:latin typeface="+mn-lt"/>
        </a:defRPr>
      </a:lvl2pPr>
      <a:lvl3pPr marL="1065213" indent="-346075" algn="l" rtl="0" eaLnBrk="1" fontAlgn="base" hangingPunct="1">
        <a:spcBef>
          <a:spcPct val="0"/>
        </a:spcBef>
        <a:spcAft>
          <a:spcPct val="40000"/>
        </a:spcAft>
        <a:buClr>
          <a:srgbClr val="EA4037"/>
        </a:buClr>
        <a:buFont typeface="Wingdings" pitchFamily="2" charset="2"/>
        <a:buChar char="¨"/>
        <a:defRPr sz="2000">
          <a:solidFill>
            <a:srgbClr val="000066"/>
          </a:solidFill>
          <a:latin typeface="+mn-lt"/>
        </a:defRPr>
      </a:lvl3pPr>
      <a:lvl4pPr marL="163195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rgbClr val="000066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608488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слайда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9438" y="1608138"/>
            <a:ext cx="800258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380163"/>
            <a:ext cx="1368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CE9C4A9E-E8C6-4F13-81F1-1426B650C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marL="541338" indent="-5413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marL="541338" indent="-5413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2pPr>
      <a:lvl3pPr marL="541338" indent="-5413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3pPr>
      <a:lvl4pPr marL="541338" indent="-5413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4pPr>
      <a:lvl5pPr marL="541338" indent="-5413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5pPr>
      <a:lvl6pPr marL="998538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6pPr>
      <a:lvl7pPr marL="1455738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7pPr>
      <a:lvl8pPr marL="1912938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8pPr>
      <a:lvl9pPr marL="2370138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40000"/>
        </a:spcAft>
        <a:buClr>
          <a:srgbClr val="F39220"/>
        </a:buClr>
        <a:buFont typeface="Wingdings" pitchFamily="2" charset="2"/>
        <a:buChar char="¨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08025" indent="-363538" algn="l" rtl="0" eaLnBrk="0" fontAlgn="base" hangingPunct="0">
        <a:spcBef>
          <a:spcPct val="0"/>
        </a:spcBef>
        <a:spcAft>
          <a:spcPct val="40000"/>
        </a:spcAft>
        <a:buClr>
          <a:srgbClr val="0985D2"/>
        </a:buClr>
        <a:buFont typeface="Wingdings" pitchFamily="2" charset="2"/>
        <a:buChar char="¨"/>
        <a:defRPr sz="2400">
          <a:solidFill>
            <a:srgbClr val="000066"/>
          </a:solidFill>
          <a:latin typeface="+mn-lt"/>
        </a:defRPr>
      </a:lvl2pPr>
      <a:lvl3pPr marL="1065213" indent="-346075" algn="l" rtl="0" eaLnBrk="0" fontAlgn="base" hangingPunct="0">
        <a:spcBef>
          <a:spcPct val="0"/>
        </a:spcBef>
        <a:spcAft>
          <a:spcPct val="40000"/>
        </a:spcAft>
        <a:buClr>
          <a:srgbClr val="EA4037"/>
        </a:buClr>
        <a:buFont typeface="Wingdings" pitchFamily="2" charset="2"/>
        <a:buChar char="¨"/>
        <a:defRPr sz="2000">
          <a:solidFill>
            <a:srgbClr val="000066"/>
          </a:solidFill>
          <a:latin typeface="+mn-lt"/>
        </a:defRPr>
      </a:lvl3pPr>
      <a:lvl4pPr marL="163195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000066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2844" y="4365104"/>
            <a:ext cx="8858312" cy="2135730"/>
          </a:xfrm>
          <a:ln w="28575">
            <a:solidFill>
              <a:srgbClr val="0099FF"/>
            </a:solidFill>
          </a:ln>
        </p:spPr>
        <p:txBody>
          <a:bodyPr/>
          <a:lstStyle/>
          <a:p>
            <a:pPr indent="0"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u="sng" dirty="0" smtClean="0">
                <a:solidFill>
                  <a:schemeClr val="bg2">
                    <a:lumMod val="25000"/>
                  </a:schemeClr>
                </a:solidFill>
              </a:rPr>
              <a:t>Отчет КИП за 2016 год по теме: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«Пропедевтика формирования инженерной культуры учащихся через интеграцию урочной и внеурочной деятельности в условиях реализации ФГОС средствами Школьного научно-инженерного центра»</a:t>
            </a:r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286249" y="1357298"/>
            <a:ext cx="4857751" cy="1571636"/>
          </a:xfrm>
          <a:noFill/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Краевая инновационная площадка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МАОУ лицей «Морской технический»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г. Новороссийск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2017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Школьный научно-инженерный центр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&gt;</a:t>
            </a:r>
            <a:r>
              <a:rPr lang="en-US" sz="1000" dirty="0" smtClean="0"/>
              <a:t> </a:t>
            </a:r>
            <a:fld id="{FB7EA9A8-ED20-4131-A8EE-4D44407C5E18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-396552" y="7461448"/>
            <a:ext cx="8002588" cy="452596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00174"/>
            <a:ext cx="6084888" cy="9350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&gt;</a:t>
            </a:r>
            <a:r>
              <a:rPr lang="en-US" sz="1000" dirty="0" smtClean="0"/>
              <a:t> </a:t>
            </a:r>
            <a:fld id="{FB7EA9A8-ED20-4131-A8EE-4D44407C5E1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357166"/>
            <a:ext cx="608488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541338" lvl="0" indent="-541338" algn="ctr">
              <a:lnSpc>
                <a:spcPct val="90000"/>
              </a:lnSpc>
              <a:defRPr/>
            </a:pP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Школьный научно- инженерный центр</a:t>
            </a: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85860"/>
            <a:ext cx="9144001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&gt;</a:t>
            </a:r>
            <a:r>
              <a:rPr lang="en-US" sz="1000" dirty="0" smtClean="0"/>
              <a:t> </a:t>
            </a:r>
            <a:fld id="{FB7EA9A8-ED20-4131-A8EE-4D44407C5E1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Школьный научно-инженерный центр</a:t>
            </a: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4786314" cy="9350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Математическая школа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&gt;</a:t>
            </a:r>
            <a:r>
              <a:rPr lang="en-US" sz="1000" dirty="0" smtClean="0"/>
              <a:t> </a:t>
            </a:r>
            <a:fld id="{FB7EA9A8-ED20-4131-A8EE-4D44407C5E1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13126"/>
            <a:ext cx="4141694" cy="266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393510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73323"/>
            <a:ext cx="3960440" cy="250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94381"/>
            <a:ext cx="4143404" cy="250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6215074" cy="9350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Лаборатория робототехники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&gt;</a:t>
            </a:r>
            <a:r>
              <a:rPr lang="en-US" sz="1000" dirty="0" smtClean="0"/>
              <a:t> </a:t>
            </a:r>
            <a:fld id="{FB7EA9A8-ED20-4131-A8EE-4D44407C5E18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289061" cy="245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643050"/>
            <a:ext cx="3360747" cy="251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714752"/>
            <a:ext cx="4500594" cy="298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&gt;</a:t>
            </a:r>
            <a:r>
              <a:rPr lang="en-US" sz="1000" dirty="0" smtClean="0"/>
              <a:t> </a:t>
            </a:r>
            <a:fld id="{FB7EA9A8-ED20-4131-A8EE-4D44407C5E18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57298"/>
            <a:ext cx="4176464" cy="264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736"/>
            <a:ext cx="4148616" cy="262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143380"/>
            <a:ext cx="4176464" cy="252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43380"/>
            <a:ext cx="4248472" cy="248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6084888" cy="93503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Лаборатория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 для младших </a:t>
            </a:r>
            <a:r>
              <a:rPr lang="ru-RU" sz="2800" b="1" dirty="0" smtClean="0">
                <a:solidFill>
                  <a:schemeClr val="tx1"/>
                </a:solidFill>
              </a:rPr>
              <a:t>школьников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6084888" cy="1054123"/>
          </a:xfrm>
        </p:spPr>
        <p:txBody>
          <a:bodyPr/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chemeClr val="tx1"/>
                </a:solidFill>
              </a:rPr>
              <a:t>Эко – лаборатория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10" name="Picture 4" descr="I:\материалы 2016- 2017 уч.год\семинар по техническому тв 16.12.2016\Конференция 16 декабря\МТЛ_Конференция\МТЛ_Конференция\YuBer-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248472" cy="2664296"/>
          </a:xfrm>
          <a:prstGeom prst="rect">
            <a:avLst/>
          </a:prstGeom>
          <a:noFill/>
        </p:spPr>
      </p:pic>
      <p:pic>
        <p:nvPicPr>
          <p:cNvPr id="1036" name="Picture 12" descr="I:\материалы 2016- 2017 уч.год\семинар по техническому тв 16.12.2016\Конференция 16 декабря\МТЛ_Конференция\МТЛ_Конференция\YuBer-158.jpg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65712"/>
            <a:ext cx="4280962" cy="233164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428736"/>
            <a:ext cx="4177084" cy="264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293096"/>
            <a:ext cx="4104456" cy="235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материалы 2016- 2017 уч.год\семинар по техническому тв 16.12.2016\БАННЕР\ГОСДУМА\IMG_529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4032448" cy="2573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      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Популяризация научно- технического творчества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608138"/>
            <a:ext cx="8389968" cy="4525962"/>
          </a:xfrm>
        </p:spPr>
        <p:txBody>
          <a:bodyPr/>
          <a:lstStyle/>
          <a:p>
            <a:endParaRPr lang="ru-RU" sz="1600" dirty="0" smtClean="0"/>
          </a:p>
          <a:p>
            <a:endParaRPr lang="ru-RU" sz="12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&gt;</a:t>
            </a:r>
            <a:r>
              <a:rPr lang="en-US" sz="1000" dirty="0" smtClean="0"/>
              <a:t> </a:t>
            </a:r>
            <a:fld id="{FB7EA9A8-ED20-4131-A8EE-4D44407C5E18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2050" name="Picture 2" descr="I:\материалы 2016- 2017 уч.год\семинар по техническому тв 16.12.2016\БАННЕР\ГИДРОАВИАСАЛОН\ДЛЯ САЙТА\IMG_2325.JPG"/>
          <p:cNvPicPr preferRelativeResize="0"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60032" y="1412776"/>
            <a:ext cx="3744416" cy="2691680"/>
          </a:xfrm>
          <a:prstGeom prst="rect">
            <a:avLst/>
          </a:prstGeom>
          <a:noFill/>
        </p:spPr>
      </p:pic>
      <p:pic>
        <p:nvPicPr>
          <p:cNvPr id="2052" name="Picture 4" descr="I:\материалы 2016- 2017 уч.год\семинар по техническому тв 16.12.2016\БАННЕР\ГИДРОАВИАСАЛОН\ДЛЯ САЙТА\IMG_2449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861048"/>
            <a:ext cx="3816424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6084888" cy="935038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Вовлечение учащихся в </a:t>
            </a:r>
            <a:r>
              <a:rPr lang="ru-RU" sz="2800" dirty="0" err="1" smtClean="0">
                <a:solidFill>
                  <a:schemeClr val="tx1"/>
                </a:solidFill>
              </a:rPr>
              <a:t>практико</a:t>
            </a:r>
            <a:r>
              <a:rPr lang="ru-RU" sz="2800" dirty="0" smtClean="0">
                <a:solidFill>
                  <a:schemeClr val="tx1"/>
                </a:solidFill>
              </a:rPr>
              <a:t> – ориентированную деятельность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&gt;</a:t>
            </a:r>
            <a:r>
              <a:rPr lang="en-US" sz="1000" dirty="0" smtClean="0"/>
              <a:t> </a:t>
            </a:r>
            <a:fld id="{FB7EA9A8-ED20-4131-A8EE-4D44407C5E18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736"/>
            <a:ext cx="3571900" cy="2322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500174"/>
            <a:ext cx="4000575" cy="2414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43380"/>
            <a:ext cx="3859569" cy="2531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4143380"/>
            <a:ext cx="3334153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6727798" cy="935038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Сетевое взаимодействие с центрами дополнительного образования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&gt;</a:t>
            </a:r>
            <a:r>
              <a:rPr lang="en-US" sz="1000" dirty="0" smtClean="0"/>
              <a:t> </a:t>
            </a:r>
            <a:fld id="{FB7EA9A8-ED20-4131-A8EE-4D44407C5E18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9" name="Picture 2" descr="I:\материалы 2016- 2017 уч.год\семинар по техническому тв 16.12.2016\Конференция 16 декабря\МТЛ_Конференция\МТЛ_Конференция\YuBer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5"/>
            <a:ext cx="4176464" cy="2784309"/>
          </a:xfrm>
          <a:prstGeom prst="rect">
            <a:avLst/>
          </a:prstGeom>
          <a:noFill/>
        </p:spPr>
      </p:pic>
      <p:pic>
        <p:nvPicPr>
          <p:cNvPr id="1027" name="Picture 3" descr="I:\материалы 2016- 2017 уч.год\семинар по техническому тв 16.12.2016\Конференция 16 декабря\МТЛ_Конференция\МТЛ_Конференция\YuBer-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500" y="1340768"/>
            <a:ext cx="4212468" cy="2808311"/>
          </a:xfrm>
          <a:prstGeom prst="rect">
            <a:avLst/>
          </a:prstGeom>
          <a:noFill/>
        </p:spPr>
      </p:pic>
      <p:pic>
        <p:nvPicPr>
          <p:cNvPr id="11" name="Рисунок 10" descr="F:\фото\IMG_20160926_16572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20305" b="17810"/>
          <a:stretch/>
        </p:blipFill>
        <p:spPr bwMode="auto">
          <a:xfrm>
            <a:off x="2915816" y="4077072"/>
            <a:ext cx="3456384" cy="25015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7215206" cy="935038"/>
          </a:xfrm>
        </p:spPr>
        <p:txBody>
          <a:bodyPr/>
          <a:lstStyle/>
          <a:p>
            <a:pPr indent="0"/>
            <a:r>
              <a:rPr lang="ru-RU" sz="3200" dirty="0" smtClean="0">
                <a:solidFill>
                  <a:schemeClr val="tx1"/>
                </a:solidFill>
              </a:rPr>
              <a:t>Актуальность проекта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9552" y="1628800"/>
            <a:ext cx="7929618" cy="1211596"/>
          </a:xfrm>
          <a:solidFill>
            <a:schemeClr val="bg2">
              <a:lumMod val="9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76213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07.05.2012  №596 «О долгосрочной государственной и экономической политике в России»</a:t>
            </a: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611560" y="5013176"/>
            <a:ext cx="7929586" cy="11521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lvl="0" indent="-1588" algn="ctr">
              <a:spcAft>
                <a:spcPct val="40000"/>
              </a:spcAft>
              <a:buClr>
                <a:srgbClr val="F39220"/>
              </a:buClr>
            </a:pPr>
            <a:r>
              <a:rPr lang="ru-RU" sz="2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сотен тысяч специалистов в области науки и современных технологий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539552" y="3284984"/>
            <a:ext cx="7857610" cy="136815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rgbClr val="F3922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Создание и модернизация 25 миллионов высокопроизводительных рабочих мест к 2020 году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143372" y="2857496"/>
            <a:ext cx="484632" cy="500066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214810" y="4643446"/>
            <a:ext cx="484632" cy="428628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4"/>
            <a:ext cx="6084888" cy="1151409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Результаты организационной и методической работы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929718" cy="4776802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Обеспеченность нормативно- правовой документацией: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нормативные локальные акты ( Положение о центре, договоры о сотрудничестве и др.)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«дорожная карта» функционирования центра.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Дополнительные образовательные программы:</a:t>
            </a:r>
          </a:p>
          <a:p>
            <a:pPr indent="-250825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клуба юных исследователей природы «Леонардо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indent="-250825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«Учусь чертить»(1-4 классы);</a:t>
            </a:r>
          </a:p>
          <a:p>
            <a:pPr indent="-250825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   программы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математического кружка (5-9 классы);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Методические пособия: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электронный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банк математических игр и ребусов для начальной школы;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- сборник задач по теме «Комбинаторика» для подготовки к олимпиадам;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-  методические материалы по организации проектной деятельности по робототехнике;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- методическое пособие по проведению практических работ по биологии и экологии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&gt; </a:t>
            </a:r>
            <a:fld id="{FB7EA9A8-ED20-4131-A8EE-4D44407C5E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        Результативность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600" dirty="0" smtClean="0"/>
          </a:p>
          <a:p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Лицей вошел в ТОП 500 лучших образовательных организаций, которые продемонстрировали высокие образовательные результаты в </a:t>
            </a: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2015-2016 учебном </a:t>
            </a: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году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Лицей вошел в Топ 100 лучших школ России по математическому профилю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Призер заключительного этапа Всероссийской олимпиады школьников по математике -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Бердовский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Алексей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  21 участника муниципального этапа  олимпиады по математике 19 победителей и призеров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Технические проекты учащихся лицея стали победителями Международного фестиваля детского и молодежного научно- технического творчества «От винта!» 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</a:t>
            </a:r>
            <a:r>
              <a:rPr lang="en-US" sz="1000" smtClean="0"/>
              <a:t> </a:t>
            </a:r>
            <a:fld id="{FB7EA9A8-ED20-4131-A8EE-4D44407C5E1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4"/>
            <a:ext cx="6084888" cy="1151409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Результативность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Международный фестиваль детского и молодежного научно- технического творчества «От винта!» в рамках 11-й Международной выставки и научной конференции по гидроавиации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Гидроавиасалон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2016»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Международный фестиваль детского и молодежного научно-технического творчества  в рамках Чемпионата WORLDSKILLS HI-TECH 2016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Выставка научно-технического творчества в Государственной Думе РФ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&gt; </a:t>
            </a:r>
            <a:fld id="{FB7EA9A8-ED20-4131-A8EE-4D44407C5E1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        Результативность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Муниципальная</a:t>
            </a:r>
            <a:r>
              <a:rPr lang="ru-RU" sz="2400" dirty="0" smtClean="0">
                <a:solidFill>
                  <a:schemeClr val="tx1"/>
                </a:solidFill>
              </a:rPr>
              <a:t> н</a:t>
            </a:r>
            <a:r>
              <a:rPr lang="ru-RU" sz="2000" b="1" dirty="0" smtClean="0">
                <a:solidFill>
                  <a:schemeClr val="tx1"/>
                </a:solidFill>
              </a:rPr>
              <a:t>аучно-практическая конференция «Эврика - 2016»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608138"/>
            <a:ext cx="8389968" cy="4525962"/>
          </a:xfrm>
        </p:spPr>
        <p:txBody>
          <a:bodyPr/>
          <a:lstStyle/>
          <a:p>
            <a:endParaRPr lang="ru-RU" sz="1600" dirty="0" smtClean="0"/>
          </a:p>
          <a:p>
            <a:endParaRPr lang="ru-RU" sz="12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</a:t>
            </a:r>
            <a:r>
              <a:rPr lang="en-US" sz="1000" smtClean="0"/>
              <a:t> </a:t>
            </a:r>
            <a:fld id="{FB7EA9A8-ED20-4131-A8EE-4D44407C5E18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6" y="1427481"/>
          <a:ext cx="8358246" cy="4938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041"/>
                <a:gridCol w="1178729"/>
                <a:gridCol w="857256"/>
                <a:gridCol w="1214446"/>
                <a:gridCol w="2571768"/>
                <a:gridCol w="1143006"/>
              </a:tblGrid>
              <a:tr h="628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Ф.И.О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участника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Школа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Секция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работы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547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Репина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Анастасия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МАОУ лицей «МТ»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Оптические иллюзии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616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Гайдамак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Алексей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МАОУ лицей «МТ»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Азбука экспериментов, или как сделать науку интересной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600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Ходотов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Дмитрий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МАОУ лицей «МТ»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Уборка космического мусора. 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419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Болотов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Даниил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МАОУ лицей «МТ»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физика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Квадрокоптер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– исследователь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706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Бутенко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Иван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МАОУ лицей «МТ»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Благоприятная среда обитания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красноухой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водоплавающей черепахи в домашних условиях 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призер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706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Никишина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Алина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МАОУ лицей «МТ»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Исследование популяций Новороссийского эндемика тимьяна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Геленджикского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706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Закатей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Виктория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МАОУ лицей «МТ»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Нитриты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 нитраты в продуктах питания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357166"/>
            <a:ext cx="642938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541338" lvl="0" indent="-541338" algn="ctr">
              <a:lnSpc>
                <a:spcPct val="90000"/>
              </a:lnSpc>
              <a:defRPr/>
            </a:pP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Организация сетевого взаимодействия</a:t>
            </a: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99592" y="1397000"/>
          <a:ext cx="756084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Выноска 1 5"/>
          <p:cNvSpPr/>
          <p:nvPr/>
        </p:nvSpPr>
        <p:spPr>
          <a:xfrm>
            <a:off x="214282" y="1500174"/>
            <a:ext cx="2000232" cy="2286016"/>
          </a:xfrm>
          <a:prstGeom prst="borderCallout1">
            <a:avLst>
              <a:gd name="adj1" fmla="val 4634"/>
              <a:gd name="adj2" fmla="val 98162"/>
              <a:gd name="adj3" fmla="val 8734"/>
              <a:gd name="adj4" fmla="val 20020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ГМУ </a:t>
            </a:r>
            <a:r>
              <a:rPr lang="ru-RU" dirty="0" err="1" smtClean="0">
                <a:solidFill>
                  <a:schemeClr val="tx1"/>
                </a:solidFill>
              </a:rPr>
              <a:t>им.Ф.Ф.Ушакова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КубГУ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err="1" smtClean="0">
                <a:solidFill>
                  <a:schemeClr val="tx1"/>
                </a:solidFill>
              </a:rPr>
              <a:t>Физтех-центр</a:t>
            </a:r>
            <a:r>
              <a:rPr lang="ru-RU" dirty="0" smtClean="0">
                <a:solidFill>
                  <a:schemeClr val="tx1"/>
                </a:solidFill>
              </a:rPr>
              <a:t>» г.Москва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0" y="4286256"/>
            <a:ext cx="2000232" cy="2571744"/>
          </a:xfrm>
          <a:prstGeom prst="borderCallout1">
            <a:avLst>
              <a:gd name="adj1" fmla="val 4634"/>
              <a:gd name="adj2" fmla="val 98162"/>
              <a:gd name="adj3" fmla="val -11265"/>
              <a:gd name="adj4" fmla="val 114111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«Дворец творчества»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«Центр детского творчества»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«Школьник-2»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Выноска 1 8"/>
          <p:cNvSpPr/>
          <p:nvPr/>
        </p:nvSpPr>
        <p:spPr>
          <a:xfrm>
            <a:off x="7143768" y="1571612"/>
            <a:ext cx="2000232" cy="2428892"/>
          </a:xfrm>
          <a:prstGeom prst="borderCallout1">
            <a:avLst>
              <a:gd name="adj1" fmla="val 22634"/>
              <a:gd name="adj2" fmla="val -125"/>
              <a:gd name="adj3" fmla="val 64891"/>
              <a:gd name="adj4" fmla="val -3141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Гимназия 1,6,7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Лицей «Технико-экономический»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СОШ 10,19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Личность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7000892" y="4214818"/>
            <a:ext cx="1928794" cy="2643182"/>
          </a:xfrm>
          <a:prstGeom prst="borderCallout1">
            <a:avLst>
              <a:gd name="adj1" fmla="val 69967"/>
              <a:gd name="adj2" fmla="val -90284"/>
              <a:gd name="adj3" fmla="val 50067"/>
              <a:gd name="adj4" fmla="val 1347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СОШ №8 г.Геленджик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СОШ №17г.Тверь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лицей №533 г.Санкт-Петербург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750" y="1608138"/>
            <a:ext cx="7889902" cy="452596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«Форум образовательных инициатив», апрель 2016г. г. Новороссийск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Зональный семинар « Современные подходы к организации обучения математике при реализации Концепции развития математического образования в лицее «Морской технический»», 13 октября 2016 г.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Новороссийск.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Всероссийский конкурс инновационных площадок «Путь к успеху» , 2016 г.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ФЦПРО-2.3- 08 1. «Инициативный инновационный проект» май 2016г.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</a:t>
            </a:r>
            <a:r>
              <a:rPr lang="en-US" sz="1000" smtClean="0"/>
              <a:t> </a:t>
            </a:r>
            <a:fld id="{FB7EA9A8-ED20-4131-A8EE-4D44407C5E18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357166"/>
            <a:ext cx="642938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541338" lvl="0" indent="-541338" algn="ctr">
              <a:lnSpc>
                <a:spcPct val="90000"/>
              </a:lnSpc>
              <a:defRPr/>
            </a:pP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Диссеминация результатов</a:t>
            </a: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6357950" cy="935038"/>
          </a:xfrm>
        </p:spPr>
        <p:txBody>
          <a:bodyPr/>
          <a:lstStyle/>
          <a:p>
            <a:pPr marL="7938" indent="-7938"/>
            <a:r>
              <a:rPr lang="ru-RU" sz="1800" dirty="0" smtClean="0">
                <a:solidFill>
                  <a:schemeClr val="tx1"/>
                </a:solidFill>
              </a:rPr>
              <a:t>Зональный семинар «Современные подходы к организации обучения математики при реализации концепции развития математического образования лицея «Морской технический»»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</a:t>
            </a:r>
            <a:r>
              <a:rPr lang="en-US" sz="1000" smtClean="0"/>
              <a:t> </a:t>
            </a:r>
            <a:fld id="{FB7EA9A8-ED20-4131-A8EE-4D44407C5E1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7"/>
            <a:ext cx="3997678" cy="257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285860"/>
            <a:ext cx="4464496" cy="273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149080"/>
            <a:ext cx="399767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071918"/>
            <a:ext cx="4464496" cy="252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Краевая научно - практическая конференция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научно-технического и инновационного творчества учащихся», 16 декабря 2016г.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Новороссийск.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</a:t>
            </a:r>
            <a:r>
              <a:rPr lang="en-US" sz="1000" smtClean="0"/>
              <a:t> </a:t>
            </a:r>
            <a:fld id="{FB7EA9A8-ED20-4131-A8EE-4D44407C5E1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357166"/>
            <a:ext cx="642938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541338" lvl="0" indent="-541338" algn="ctr">
              <a:lnSpc>
                <a:spcPct val="90000"/>
              </a:lnSpc>
              <a:defRPr/>
            </a:pP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I:\материалы 2016- 2017 уч.год\семинар по техническому тв 16.12.2016\Конференция 16 декабря\МТЛ_Конференция\МТЛ_Конференция\YuBer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00174"/>
            <a:ext cx="3929758" cy="2475823"/>
          </a:xfrm>
          <a:prstGeom prst="rect">
            <a:avLst/>
          </a:prstGeom>
          <a:noFill/>
        </p:spPr>
      </p:pic>
      <p:pic>
        <p:nvPicPr>
          <p:cNvPr id="1027" name="Picture 3" descr="I:\материалы 2016- 2017 уч.год\семинар по техническому тв 16.12.2016\Конференция 16 декабря\МТЛ_Конференция\МТЛ_Конференция\YuBer-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4032448" cy="2592288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143380"/>
            <a:ext cx="39628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\\Win-9dmbn9ospho\общая2\Фото 2016 - 2017 у.г\МТЛ_Конференция\МТЛ_Конференция\YuBer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214818"/>
            <a:ext cx="3971960" cy="2362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Инновационность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608138"/>
            <a:ext cx="8002588" cy="474982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Школьного научно-инженерного центра -  эффективной модели интеграции урочной и внеурочной деятельности, школьного и дополнительного образования, способствующего  повышению качества общего образования и пропедевтики формирования инженерной культуры учащихся.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Практическая значимость: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Насыщение школьного пространства новыми технологиями;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интегрированной мотивирующей среды;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Изменение содержания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учебно-воспитательного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процесса.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&gt;</a:t>
            </a:r>
            <a:r>
              <a:rPr lang="en-US" sz="1000" dirty="0" smtClean="0"/>
              <a:t> </a:t>
            </a:r>
            <a:fld id="{FB7EA9A8-ED20-4131-A8EE-4D44407C5E18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39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572560" cy="6286544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7166"/>
            <a:ext cx="394945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4643446"/>
            <a:ext cx="7875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918486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Востребованность проекта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85720" y="1397000"/>
          <a:ext cx="8715436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899592" y="1397000"/>
          <a:ext cx="756084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Востребованность проекта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85720" y="1397000"/>
          <a:ext cx="8715436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899592" y="1916832"/>
          <a:ext cx="799288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33375"/>
            <a:ext cx="5942044" cy="9350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Задачи отчетного периода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42844" y="1397000"/>
          <a:ext cx="8715436" cy="531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Направления и содержание инновационной 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412776"/>
            <a:ext cx="8604250" cy="518457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000" dirty="0" smtClean="0"/>
              <a:t>Создание инфраструктуры  Школьного научно–инженерного центра( реконструкция и оснащение помещений);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Организация деятельности Школьного научно–инженерного центра (Математическая школа, Эко - лаборатория, лаборатория робототехники, лаборатория для младших школьников;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Развитие сетевого взаимодействия с ВУЗами (Государственный морской университет им. адмирала Ф.Ф.Ушакова, Кубанский государственный университет, </a:t>
            </a:r>
            <a:r>
              <a:rPr lang="ru-RU" sz="2000" dirty="0" err="1" smtClean="0"/>
              <a:t>Физтех-центр</a:t>
            </a:r>
            <a:r>
              <a:rPr lang="ru-RU" sz="2000" dirty="0" smtClean="0"/>
              <a:t>» г.Москва) и центрами дополнительного образования (Дворец творчества, Центр детского творчества, </a:t>
            </a:r>
            <a:r>
              <a:rPr lang="ru-RU" sz="2000" dirty="0" smtClean="0"/>
              <a:t>ресурсный центр «Школьник-2»);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Организация и проведение летних исследовательских лагерей, практик («Эрудит», «Формула Единства», «Юный математик»);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Вовлечение учащихся в олимпиады, конференции, конкурсы, соревнования, выставки.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&gt;</a:t>
            </a:r>
            <a:r>
              <a:rPr lang="en-US" sz="1000" dirty="0" smtClean="0"/>
              <a:t> </a:t>
            </a:r>
            <a:fld id="{511A5948-BC39-45CA-8A15-B9A468E8A10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357166"/>
            <a:ext cx="6084888" cy="935038"/>
          </a:xfrm>
          <a:prstGeom prst="rect">
            <a:avLst/>
          </a:prstGeom>
        </p:spPr>
        <p:txBody>
          <a:bodyPr/>
          <a:lstStyle/>
          <a:p>
            <a:pPr marL="541338" marR="0" lvl="0" indent="-541338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Школьный</a:t>
            </a:r>
            <a:r>
              <a:rPr kumimoji="0" lang="ru-RU" sz="3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научно-инженерный центр</a:t>
            </a:r>
            <a:endParaRPr kumimoji="0" lang="ru-RU" sz="3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Школьный научно-инженерный центр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&gt;</a:t>
            </a:r>
            <a:r>
              <a:rPr lang="en-US" sz="1000" dirty="0" smtClean="0"/>
              <a:t> </a:t>
            </a:r>
            <a:fld id="{FB7EA9A8-ED20-4131-A8EE-4D44407C5E1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85860"/>
            <a:ext cx="9144001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Школьный научно-инженерный центр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&gt;</a:t>
            </a:r>
            <a:r>
              <a:rPr lang="en-US" sz="1000" dirty="0" smtClean="0"/>
              <a:t> </a:t>
            </a:r>
            <a:fld id="{FB7EA9A8-ED20-4131-A8EE-4D44407C5E18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elxis-orange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ма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powerelxis-orangeoffice</Template>
  <TotalTime>1628</TotalTime>
  <Words>904</Words>
  <Application>Microsoft Office PowerPoint</Application>
  <PresentationFormat>Экран (4:3)</PresentationFormat>
  <Paragraphs>198</Paragraphs>
  <Slides>29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powerelxis-orangeoffice</vt:lpstr>
      <vt:lpstr>1_Оформление по умолчанию</vt:lpstr>
      <vt:lpstr> Отчет КИП за 2016 год по теме: «Пропедевтика формирования инженерной культуры учащихся через интеграцию урочной и внеурочной деятельности в условиях реализации ФГОС средствами Школьного научно-инженерного центра»</vt:lpstr>
      <vt:lpstr>Актуальность проекта</vt:lpstr>
      <vt:lpstr>Востребованность проекта</vt:lpstr>
      <vt:lpstr>Востребованность проекта</vt:lpstr>
      <vt:lpstr>Задачи отчетного периода</vt:lpstr>
      <vt:lpstr>Направления и содержание инновационной деятельности</vt:lpstr>
      <vt:lpstr>Слайд 7</vt:lpstr>
      <vt:lpstr> Школьный научно-инженерный центр </vt:lpstr>
      <vt:lpstr> Школьный научно-инженерный центр </vt:lpstr>
      <vt:lpstr> Школьный научно-инженерный центр </vt:lpstr>
      <vt:lpstr>Слайд 11</vt:lpstr>
      <vt:lpstr>Школьный научно-инженерный центр</vt:lpstr>
      <vt:lpstr>Математическая школа</vt:lpstr>
      <vt:lpstr>Лаборатория робототехники </vt:lpstr>
      <vt:lpstr>Лаборатория  для младших школьников</vt:lpstr>
      <vt:lpstr> Эко – лаборатория </vt:lpstr>
      <vt:lpstr>          Популяризация научно- технического творчества  </vt:lpstr>
      <vt:lpstr>Вовлечение учащихся в практико – ориентированную деятельность</vt:lpstr>
      <vt:lpstr>Сетевое взаимодействие с центрами дополнительного образования</vt:lpstr>
      <vt:lpstr> Результаты организационной и методической работы  </vt:lpstr>
      <vt:lpstr>          Результативность   </vt:lpstr>
      <vt:lpstr> Результативность  </vt:lpstr>
      <vt:lpstr>          Результативность  Муниципальная научно-практическая конференция «Эврика - 2016» </vt:lpstr>
      <vt:lpstr>Слайд 24</vt:lpstr>
      <vt:lpstr>ё</vt:lpstr>
      <vt:lpstr>Зональный семинар «Современные подходы к организации обучения математики при реализации концепции развития математического образования лицея «Морской технический»»</vt:lpstr>
      <vt:lpstr>  Краевая научно - практическая конференция  «Развитие научно-технического и инновационного творчества учащихся», 16 декабря 2016г.   г. Новороссийск. </vt:lpstr>
      <vt:lpstr>Инновационность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Дмитрий</dc:creator>
  <cp:lastModifiedBy>админ</cp:lastModifiedBy>
  <cp:revision>197</cp:revision>
  <dcterms:created xsi:type="dcterms:W3CDTF">2015-04-09T19:23:35Z</dcterms:created>
  <dcterms:modified xsi:type="dcterms:W3CDTF">2017-02-03T10:42:39Z</dcterms:modified>
</cp:coreProperties>
</file>