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F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4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6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488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65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223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677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3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18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7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2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32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3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4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6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4B958-4052-4850-B177-EEA658F979A1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F19D65-4ED5-4E83-B0B8-4BD792D7A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8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886" y="2786742"/>
            <a:ext cx="6688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Группа № 2</a:t>
            </a:r>
          </a:p>
          <a:p>
            <a:pPr algn="ctr"/>
            <a:r>
              <a:rPr lang="ru-RU" sz="6000" b="1" smtClean="0"/>
              <a:t>«ВАМОС»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41393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1371" y="2340429"/>
            <a:ext cx="3080657" cy="107768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Архитектура компьютера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6571" y="2324101"/>
            <a:ext cx="3102429" cy="109401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</a:t>
            </a:r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66316" y="2324101"/>
            <a:ext cx="3396340" cy="105591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Информационные</a:t>
            </a:r>
            <a:r>
              <a:rPr lang="ru-RU" sz="2400" b="1" dirty="0" smtClean="0"/>
              <a:t> 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процессы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4414" y="4108658"/>
            <a:ext cx="3102429" cy="118179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9857" y="4125685"/>
            <a:ext cx="3135085" cy="116477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Математические основы информатики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66316" y="4125686"/>
            <a:ext cx="3396340" cy="116477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Программирование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66556" y="4514891"/>
            <a:ext cx="2830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Моделирование</a:t>
            </a:r>
            <a:endParaRPr lang="ru-RU" sz="2400" b="1" dirty="0"/>
          </a:p>
        </p:txBody>
      </p:sp>
      <p:sp>
        <p:nvSpPr>
          <p:cNvPr id="12" name="Лента лицом вверх 11"/>
          <p:cNvSpPr/>
          <p:nvPr/>
        </p:nvSpPr>
        <p:spPr>
          <a:xfrm>
            <a:off x="1747156" y="18007"/>
            <a:ext cx="8719458" cy="1615551"/>
          </a:xfrm>
          <a:prstGeom prst="ribbon2">
            <a:avLst/>
          </a:prstGeom>
          <a:solidFill>
            <a:srgbClr val="34F46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31030" y="171035"/>
            <a:ext cx="54193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Информатика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699657" y="1784908"/>
            <a:ext cx="457200" cy="4575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76257" y="1632859"/>
            <a:ext cx="32657" cy="5987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111343" y="1784908"/>
            <a:ext cx="337457" cy="4575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906486" y="1784908"/>
            <a:ext cx="1230085" cy="2285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92486" y="1545771"/>
            <a:ext cx="0" cy="24057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8750398" y="1861457"/>
            <a:ext cx="469802" cy="2100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67001" y="206828"/>
            <a:ext cx="7228114" cy="15240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Архитектура компьютера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407229" y="2002971"/>
            <a:ext cx="696685" cy="1153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609114" y="1959429"/>
            <a:ext cx="664029" cy="11756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868885" y="3663042"/>
            <a:ext cx="3592286" cy="209549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Внутренняя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Память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ПЗУ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ОЗУ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Шины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Магистраль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Процессор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26771" y="3663043"/>
            <a:ext cx="3592286" cy="209549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Внешняя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Устройства ввода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Устройства вывода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Устройства управления</a:t>
            </a:r>
            <a:endParaRPr lang="ru-RU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0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67001" y="206828"/>
            <a:ext cx="7228114" cy="15240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53343" y="2002971"/>
            <a:ext cx="849086" cy="12083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649686" y="2111829"/>
            <a:ext cx="32657" cy="12518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447314" y="2002971"/>
            <a:ext cx="794657" cy="12083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4286" y="3483430"/>
            <a:ext cx="2917371" cy="209549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СПО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Драйвера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BIOS</a:t>
            </a:r>
            <a:endParaRPr lang="ru-RU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05942" y="3483430"/>
            <a:ext cx="3592286" cy="209549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ППО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Текстовые процессоры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Графические процессоры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Табличные процессоры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Игры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Офисные программы</a:t>
            </a:r>
          </a:p>
          <a:p>
            <a:pPr algn="ctr"/>
            <a:endParaRPr lang="ru-RU" sz="20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79228" y="3483429"/>
            <a:ext cx="3592286" cy="209549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Высокие ЯП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Процедурное 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ООП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Низкие ЯП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</a:t>
            </a: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</a:t>
            </a:r>
            <a:r>
              <a:rPr lang="en-US" sz="1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mbler</a:t>
            </a:r>
            <a:endParaRPr lang="en-US" sz="1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Машинный код</a:t>
            </a:r>
          </a:p>
        </p:txBody>
      </p:sp>
    </p:spTree>
    <p:extLst>
      <p:ext uri="{BB962C8B-B14F-4D97-AF65-F5344CB8AC3E}">
        <p14:creationId xmlns:p14="http://schemas.microsoft.com/office/powerpoint/2010/main" val="32322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1" y="206828"/>
            <a:ext cx="7228114" cy="15240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Информационные процессы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88029" y="1959429"/>
            <a:ext cx="751114" cy="12300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5040086" y="1937657"/>
            <a:ext cx="130628" cy="1284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792686" y="1959429"/>
            <a:ext cx="217714" cy="13824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980714" y="1937657"/>
            <a:ext cx="664029" cy="14042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78973" y="3842657"/>
            <a:ext cx="2645227" cy="162197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Создание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96345" y="3842657"/>
            <a:ext cx="2645227" cy="162197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Хранение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743" y="3842657"/>
            <a:ext cx="2764971" cy="162197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Обработка</a:t>
            </a:r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74629" y="3842657"/>
            <a:ext cx="2645227" cy="162197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Передача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20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1" y="206828"/>
            <a:ext cx="7228114" cy="15240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Математические основы информатики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667001" y="1992086"/>
            <a:ext cx="707570" cy="14369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815943" y="2057400"/>
            <a:ext cx="413657" cy="14695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219201" y="3690258"/>
            <a:ext cx="2645227" cy="162197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СС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64830" y="3690258"/>
            <a:ext cx="2645227" cy="162197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Основы логики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01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7022" y="2035629"/>
            <a:ext cx="7179129" cy="69668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Моделирование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7022" y="3429000"/>
            <a:ext cx="7179129" cy="66402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Программирование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43422" y="2819399"/>
            <a:ext cx="3228978" cy="522517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РОБОТОТЕХНИКА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657600" y="2819399"/>
            <a:ext cx="762000" cy="261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7913914" y="3156857"/>
            <a:ext cx="762000" cy="1850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752600" y="87085"/>
            <a:ext cx="3233057" cy="1670957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Информационное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Графическое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Табличное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Текстовое</a:t>
            </a:r>
            <a:endParaRPr lang="ru-RU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55973" y="59872"/>
            <a:ext cx="4005942" cy="169817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Натурное</a:t>
            </a:r>
          </a:p>
          <a:p>
            <a:pPr algn="ctr"/>
            <a:endParaRPr lang="ru-RU" sz="3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Макет, модели, муляжи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ÐÐ°ÑÑÐ¸Ð½ÐºÐ¸ Ð¿Ð¾ Ð·Ð°Ð¿ÑÐ¾ÑÑ Ð¼Ð¼Ð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14" y="705189"/>
            <a:ext cx="1696046" cy="61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Прямая со стрелкой 22"/>
          <p:cNvCxnSpPr/>
          <p:nvPr/>
        </p:nvCxnSpPr>
        <p:spPr>
          <a:xfrm flipH="1" flipV="1">
            <a:off x="5116286" y="947057"/>
            <a:ext cx="707571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6455229" y="794658"/>
            <a:ext cx="402771" cy="11103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472543" y="4669971"/>
            <a:ext cx="4898571" cy="174171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Web-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программирование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Специальное программирование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Вычислительное программирование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6161314" y="4180112"/>
            <a:ext cx="10886" cy="3810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1747156" y="18007"/>
            <a:ext cx="8719458" cy="1615551"/>
          </a:xfrm>
          <a:prstGeom prst="ribbon2">
            <a:avLst/>
          </a:prstGeom>
          <a:solidFill>
            <a:srgbClr val="34F46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Информатика</a:t>
            </a:r>
            <a:endParaRPr lang="ru-RU" sz="4000" b="1" dirty="0"/>
          </a:p>
        </p:txBody>
      </p:sp>
      <p:pic>
        <p:nvPicPr>
          <p:cNvPr id="2054" name="Picture 6" descr="ÐÐ°ÑÑÐ¸Ð½ÐºÐ¸ Ð¿Ð¾ Ð·Ð°Ð¿ÑÐ¾ÑÑ Ð¾Ð±ÑÐ°Ð·Ð¾Ð²Ð°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51" y="2107819"/>
            <a:ext cx="2447149" cy="1835362"/>
          </a:xfrm>
          <a:prstGeom prst="rect">
            <a:avLst/>
          </a:prstGeom>
          <a:noFill/>
          <a:ln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8263316" y="4059737"/>
            <a:ext cx="23631" cy="4962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828800" y="1710270"/>
            <a:ext cx="133815" cy="4237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6" name="Picture 8" descr="ÐÐ°ÑÑÐ¸Ð½ÐºÐ¸ Ð¿Ð¾ Ð·Ð°Ð¿ÑÐ¾ÑÑ ÑÑÐ°Ð½ÑÐ¿Ð¾ÑÑÐ½ÑÐµ ÑÐ¸ÑÑÐµÐ¼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63" y="2346678"/>
            <a:ext cx="2107580" cy="158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>
            <a:off x="4492879" y="1917462"/>
            <a:ext cx="0" cy="3407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8" name="Picture 10" descr="ÐÐ°ÑÑÐ¸Ð½ÐºÐ¸ Ð¿Ð¾ Ð·Ð°Ð¿ÑÐ¾ÑÑ ÑÐ½ÐµÑÐ³ÐµÑÐ¸ÑÐµÑÐºÐ¸Ðµ ÑÐ¸ÑÑÐµÐ¼Ñ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287" y="2572498"/>
            <a:ext cx="2670872" cy="174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10301491" y="2125406"/>
            <a:ext cx="165123" cy="3008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60" name="Picture 12" descr="ÐÐ°ÑÑÐ¸Ð½ÐºÐ¸ Ð¿Ð¾ Ð·Ð°Ð¿ÑÐ¾ÑÑ Ð²Ð¾ÐµÐ½Ð½ÑÐµ ÑÐµÑÐ½Ð¾Ð»Ð¾Ð³Ð¸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88" y="4555993"/>
            <a:ext cx="2999136" cy="168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 flipH="1">
            <a:off x="5480280" y="11107786"/>
            <a:ext cx="380214" cy="14152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62" name="Picture 14" descr="ÐÐ°ÑÑÐ¸Ð½ÐºÐ¸ Ð¿Ð¾ Ð·Ð°Ð¿ÑÐ¾ÑÑ ÐºÐ¾ÑÐ¼Ð¸ÑÐµÑÐºÐ¸Ðµ ÑÐµÑÐ½Ð¾Ð»Ð¾Ð³Ð¸Ð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936" y="4652224"/>
            <a:ext cx="2703681" cy="195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Прямая со стрелкой 19"/>
          <p:cNvCxnSpPr/>
          <p:nvPr/>
        </p:nvCxnSpPr>
        <p:spPr>
          <a:xfrm flipH="1">
            <a:off x="2760180" y="2864324"/>
            <a:ext cx="406767" cy="14903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64" name="Picture 16" descr="ÐÐ°ÑÑÐ¸Ð½ÐºÐ¸ Ð¿Ð¾ Ð·Ð°Ð¿ÑÐ¾ÑÑ Ð½Ð°Ð½Ð¾ ÑÐµÑÐ½Ð¾Ð»Ð¾Ð³Ð¸Ð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898" y="4888560"/>
            <a:ext cx="2634864" cy="148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ÐÐ°ÑÑÐ¸Ð½ÐºÐ¸ Ð¿Ð¾ Ð·Ð°Ð¿ÑÐ¾ÑÑ Ð°Ð²ÑÐ¾Ð¼Ð°ÑÐ¸Ð·Ð°ÑÐ¸Ñ Ð¿ÑÐ¾Ð¸Ð·Ð²Ð¾Ð´ÑÑÐ²Ð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70" y="2011398"/>
            <a:ext cx="2654670" cy="176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 стрелкой 24"/>
          <p:cNvCxnSpPr/>
          <p:nvPr/>
        </p:nvCxnSpPr>
        <p:spPr>
          <a:xfrm>
            <a:off x="6635762" y="1524000"/>
            <a:ext cx="102495" cy="3934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860494" y="3222171"/>
            <a:ext cx="0" cy="13338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72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95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Слушатель</dc:creator>
  <cp:lastModifiedBy>Слушатель</cp:lastModifiedBy>
  <cp:revision>11</cp:revision>
  <dcterms:created xsi:type="dcterms:W3CDTF">2018-04-03T06:37:15Z</dcterms:created>
  <dcterms:modified xsi:type="dcterms:W3CDTF">2018-04-03T09:48:03Z</dcterms:modified>
</cp:coreProperties>
</file>