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57" r:id="rId8"/>
    <p:sldId id="262" r:id="rId9"/>
    <p:sldId id="266" r:id="rId10"/>
    <p:sldId id="273" r:id="rId11"/>
    <p:sldId id="267" r:id="rId12"/>
    <p:sldId id="268" r:id="rId13"/>
    <p:sldId id="269" r:id="rId14"/>
    <p:sldId id="263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72;&#1073;&#1080;&#1085;&#1077;&#1090;%20&#1080;&#1085;&#1092;&#1086;&#1088;&#1084;&#1072;&#1090;&#1080;&#1082;&#1080;\Desktop\&#1064;&#1082;&#1086;&#1083;&#1072;%20&#8470;%203%20&#1075;&#1086;&#1088;&#1086;&#1076;%20&#1057;&#1072;&#1103;&#1085;&#1086;&#1075;&#1086;&#1088;&#1089;&#1082;%20&#1050;&#1072;&#1076;&#1077;&#1090;%20....%20&#8212;%20&#1051;&#1080;&#1088;&#1080;&#1095;&#1077;&#1089;&#1082;&#1072;&#1103;%20&#1084;&#1077;&#1083;&#1086;&#1076;&#1080;&#1103;%20....&#1050;&#1072;&#1076;&#1077;&#1090;%20...mp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Школа № 3 город Саяногорск Кадет .... — Лирическая мелодия ....Кадет 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89663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916" y="2128203"/>
            <a:ext cx="5934456" cy="2387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4F9B43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44" y="4514470"/>
            <a:ext cx="6858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 descr="https://www.anypics.ru/download.php?file=201211/1680x1050/anypics.ru-4239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8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Релаксация- не просто расслабление, но и путь к здоровью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кабинет информатики\Desktop\les-tropinka-cvety-let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0343"/>
            <a:ext cx="9144000" cy="5747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580606"/>
            <a:ext cx="4572000" cy="32265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заключении урока организовываю 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саморефлексию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кабинет информатики\Desktop\фото2017г\урок 3 класс\IMG_20210220_13310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8" y="2468880"/>
            <a:ext cx="4153988" cy="31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53" y="1946366"/>
            <a:ext cx="8151223" cy="13324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здоровьесберегащих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технологий на уроках, позволяет моих ученикам добиваться хороших результатов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49" y="3657996"/>
            <a:ext cx="1745704" cy="2395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00" y="3657996"/>
            <a:ext cx="1590393" cy="2395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359" y="3657996"/>
            <a:ext cx="1741034" cy="2395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099" y="3657997"/>
            <a:ext cx="1733671" cy="23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53" y="1946367"/>
            <a:ext cx="8151223" cy="40494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МОЯ СЕМЬЯ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кабинет информатики\Desktop\фото2017г\фото2\IMG_21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297" y="2312127"/>
            <a:ext cx="5760720" cy="385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абинет информатики\Desktop\мм\IMG_20210305_10283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537" y="2769325"/>
            <a:ext cx="6831874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3771" y="1802673"/>
            <a:ext cx="7694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все же  для меня урок - это не погоня за результатами, а кропотливая работа над укреплением здоровья детей.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658982"/>
            <a:ext cx="7772400" cy="519901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Берегите жизнь, берегите детей, ведь  «Дети –это цветы жизни!»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/>
              <a:t> 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5" name="Рисунок 4" descr="C:\Users\кабинет информатики\Desktop\57523b9cd7199adf59342575d0e50a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448" y="2084478"/>
            <a:ext cx="5372100" cy="30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53" y="1946366"/>
            <a:ext cx="8151223" cy="22990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548639"/>
            <a:ext cx="8164285" cy="31612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Я-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здоровья</a:t>
            </a:r>
            <a:r>
              <a:rPr lang="ru-RU" b="1" dirty="0" smtClean="0">
                <a:solidFill>
                  <a:srgbClr val="4F9B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4F9B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4F9B43"/>
                </a:solidFill>
                <a:latin typeface="Arial" pitchFamily="34" charset="0"/>
                <a:cs typeface="Arial" pitchFamily="34" charset="0"/>
              </a:rPr>
            </a:br>
            <a:endParaRPr lang="en-US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3096" y="4514470"/>
            <a:ext cx="5381897" cy="1655762"/>
          </a:xfrm>
        </p:spPr>
        <p:txBody>
          <a:bodyPr>
            <a:normAutofit lnSpcReduction="10000"/>
          </a:bodyPr>
          <a:lstStyle/>
          <a:p>
            <a:pPr algn="l"/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Михайленко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Марина Анатольевна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физической культуры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МБОУ СОШ№18 г. Апшеронск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кабинет информатики\Desktop\IMG_81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18" y="2655085"/>
            <a:ext cx="3247686" cy="35758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54434" y="2632840"/>
            <a:ext cx="408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работе каждого учителя есть важная миссия- </a:t>
            </a:r>
            <a:r>
              <a:rPr lang="ru-RU" sz="2000" b="1" dirty="0" smtClean="0">
                <a:solidFill>
                  <a:srgbClr val="92D05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2D05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СОХРАНИТЬ ЗДОРОВЬЕ И НАУЧИТЬ РЕБЕНКА БЫТЬ ЗДОРОВЫМ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44" y="4514470"/>
            <a:ext cx="6858000" cy="1655762"/>
          </a:xfrm>
        </p:spPr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2" y="1522825"/>
            <a:ext cx="4857128" cy="3597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26" y="3245476"/>
            <a:ext cx="4904105" cy="30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55" y="1789612"/>
            <a:ext cx="7746274" cy="45328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последние годы уровень здоровья подрастающего поколения  резко снизился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154" y="1946365"/>
            <a:ext cx="5538651" cy="284770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же такое мой урок физкультуры?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кабинет информатики\Desktop\мм\IMG_20210305_10172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6" y="2011679"/>
            <a:ext cx="2521132" cy="41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17966" y="2223246"/>
            <a:ext cx="2838210" cy="24924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Мои уроки 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многогранное средство активизации деятельности и подключения эмоций: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56754" y="1834560"/>
            <a:ext cx="3203848" cy="18883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Соревновательно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игровые уроки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8823" y="4153989"/>
            <a:ext cx="2952205" cy="18418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карточек - заданий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113417" y="4219303"/>
            <a:ext cx="2873829" cy="168510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тестирование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мультимедиа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100356" y="1776549"/>
            <a:ext cx="2886890" cy="18810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нетрадиционного оборудования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71978" y="540913"/>
            <a:ext cx="6336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504380"/>
            <a:ext cx="859536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технологии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96440" y="4322064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96440" y="1807464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96440" y="2559699"/>
            <a:ext cx="6860177" cy="707308"/>
            <a:chOff x="1248" y="2583"/>
            <a:chExt cx="4502" cy="469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07" y="2583"/>
              <a:ext cx="4043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Чередование умственной и физической нагрузки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96440" y="3532094"/>
            <a:ext cx="5105400" cy="394447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996440" y="5182489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04565" y="1613646"/>
            <a:ext cx="523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Чередование видов деятельности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0776" y="3294145"/>
            <a:ext cx="44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Дозировка заданий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7342" y="3944983"/>
            <a:ext cx="475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Индивидуальный подход к каждому ребенку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3649" y="5081451"/>
            <a:ext cx="394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Занятия на свежем воздухе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583" y="2455817"/>
            <a:ext cx="3135086" cy="16067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во время урочной и домашней деятельности конспектов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232366" y="2534194"/>
            <a:ext cx="2364377" cy="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06240" y="3487783"/>
            <a:ext cx="2272937" cy="692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57600" y="4180114"/>
            <a:ext cx="326571" cy="992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76103" y="4193177"/>
            <a:ext cx="0" cy="992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8366" y="1750424"/>
            <a:ext cx="2390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Техника безопасности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при занятиях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физической культурой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1473" y="5251269"/>
            <a:ext cx="279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Комплекс упражнений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для утренней зарядки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5" y="5264331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игры (волейбол,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баскетбол, футбол,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гандбол и т.д.)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39989" y="3936097"/>
            <a:ext cx="2521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Ведение дневника здоровья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959" y="1110343"/>
            <a:ext cx="8268788" cy="35002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Использую музыкальную терапию. Музыку могу использовать как оформление фона урока физической культуры и как сопровождение отдельных его моментов.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510" y="4767943"/>
            <a:ext cx="2419792" cy="1658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72" y="4767943"/>
            <a:ext cx="2435485" cy="1618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737" y="4740872"/>
            <a:ext cx="2310311" cy="16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204</Words>
  <Application>Microsoft Office PowerPoint</Application>
  <PresentationFormat>Экран (4:3)</PresentationFormat>
  <Paragraphs>54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              Я- учитель здоровья  </vt:lpstr>
      <vt:lpstr>Презентация PowerPoint</vt:lpstr>
      <vt:lpstr>За последние годы уровень здоровья подрастающего поколения  резко снизился</vt:lpstr>
      <vt:lpstr>Что же такое мой урок физкультуры?</vt:lpstr>
      <vt:lpstr>Презентация PowerPoint</vt:lpstr>
      <vt:lpstr>Здоровьесберегающие технологии</vt:lpstr>
      <vt:lpstr>Презентация PowerPoint</vt:lpstr>
      <vt:lpstr>Использую музыкальную терапию. Музыку могу использовать как оформление фона урока физической культуры и как сопровождение отдельных его моментов.</vt:lpstr>
      <vt:lpstr>Релаксация- не просто расслабление, но и путь к здоровью.</vt:lpstr>
      <vt:lpstr>В заключении урока организовываю  саморефлексию.</vt:lpstr>
      <vt:lpstr>Применение здоровьесберегащих технологий на уроках, позволяет моих ученикам добиваться хороших результатов</vt:lpstr>
      <vt:lpstr>МОЯ СЕМЬЯ</vt:lpstr>
      <vt:lpstr>Презентация PowerPoint</vt:lpstr>
      <vt:lpstr>               Берегите жизнь, берегите детей, ведь  «Дети –это цветы жизни!»  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41</cp:revision>
  <cp:lastPrinted>2021-05-03T07:44:32Z</cp:lastPrinted>
  <dcterms:created xsi:type="dcterms:W3CDTF">2019-02-21T15:01:25Z</dcterms:created>
  <dcterms:modified xsi:type="dcterms:W3CDTF">2021-05-03T16:06:22Z</dcterms:modified>
</cp:coreProperties>
</file>