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13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7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1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71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69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5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9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9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78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30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0E75-3C38-447A-ABA7-9C1367C061C9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98E4-0C66-41C5-89CB-FE50FAB3D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7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9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44094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" y="0"/>
            <a:ext cx="9140374" cy="6855281"/>
          </a:xfrm>
        </p:spPr>
      </p:pic>
    </p:spTree>
    <p:extLst>
      <p:ext uri="{BB962C8B-B14F-4D97-AF65-F5344CB8AC3E}">
        <p14:creationId xmlns:p14="http://schemas.microsoft.com/office/powerpoint/2010/main" val="9390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92" y="3836"/>
            <a:ext cx="9149292" cy="6861969"/>
          </a:xfrm>
        </p:spPr>
      </p:pic>
    </p:spTree>
    <p:extLst>
      <p:ext uri="{BB962C8B-B14F-4D97-AF65-F5344CB8AC3E}">
        <p14:creationId xmlns:p14="http://schemas.microsoft.com/office/powerpoint/2010/main" val="17605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</p:spPr>
      </p:pic>
    </p:spTree>
    <p:extLst>
      <p:ext uri="{BB962C8B-B14F-4D97-AF65-F5344CB8AC3E}">
        <p14:creationId xmlns:p14="http://schemas.microsoft.com/office/powerpoint/2010/main" val="14485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23"/>
            <a:ext cx="9186297" cy="6889723"/>
          </a:xfrm>
        </p:spPr>
      </p:pic>
    </p:spTree>
    <p:extLst>
      <p:ext uri="{BB962C8B-B14F-4D97-AF65-F5344CB8AC3E}">
        <p14:creationId xmlns:p14="http://schemas.microsoft.com/office/powerpoint/2010/main" val="247833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" y="-10197"/>
            <a:ext cx="9157595" cy="6868197"/>
          </a:xfrm>
        </p:spPr>
      </p:pic>
    </p:spTree>
    <p:extLst>
      <p:ext uri="{BB962C8B-B14F-4D97-AF65-F5344CB8AC3E}">
        <p14:creationId xmlns:p14="http://schemas.microsoft.com/office/powerpoint/2010/main" val="180247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19246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1128836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GTYU</dc:creator>
  <cp:lastModifiedBy>GTYU</cp:lastModifiedBy>
  <cp:revision>1</cp:revision>
  <dcterms:created xsi:type="dcterms:W3CDTF">2022-08-12T13:32:26Z</dcterms:created>
  <dcterms:modified xsi:type="dcterms:W3CDTF">2022-08-12T13:36:08Z</dcterms:modified>
</cp:coreProperties>
</file>