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300" r:id="rId3"/>
    <p:sldId id="304" r:id="rId4"/>
    <p:sldId id="303" r:id="rId5"/>
    <p:sldId id="305" r:id="rId6"/>
    <p:sldId id="306" r:id="rId7"/>
    <p:sldId id="307" r:id="rId8"/>
    <p:sldId id="317" r:id="rId9"/>
    <p:sldId id="318" r:id="rId10"/>
    <p:sldId id="311" r:id="rId11"/>
    <p:sldId id="316" r:id="rId12"/>
    <p:sldId id="308" r:id="rId13"/>
    <p:sldId id="314" r:id="rId14"/>
    <p:sldId id="309" r:id="rId15"/>
    <p:sldId id="29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6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читете ли вы литературу о ЗОЖ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используете ли вы полученные знания в воспитании ребенка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можно ли назвать образ жизни вашей семьи здоровым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воздействуете ли вы на своих детей с целью формирования у них ЗОЖ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занимаетесь ли вы физической культурой вместе с детьми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axId val="84266368"/>
        <c:axId val="79893632"/>
      </c:barChart>
      <c:catAx>
        <c:axId val="84266368"/>
        <c:scaling>
          <c:orientation val="minMax"/>
        </c:scaling>
        <c:axPos val="b"/>
        <c:numFmt formatCode="General" sourceLinked="1"/>
        <c:tickLblPos val="nextTo"/>
        <c:crossAx val="79893632"/>
        <c:crosses val="autoZero"/>
        <c:auto val="1"/>
        <c:lblAlgn val="ctr"/>
        <c:lblOffset val="100"/>
      </c:catAx>
      <c:valAx>
        <c:axId val="79893632"/>
        <c:scaling>
          <c:orientation val="minMax"/>
        </c:scaling>
        <c:axPos val="l"/>
        <c:majorGridlines/>
        <c:numFmt formatCode="General" sourceLinked="1"/>
        <c:tickLblPos val="nextTo"/>
        <c:crossAx val="8426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80944395839514"/>
          <c:y val="2.1483825652131968E-2"/>
          <c:w val="0.32893129678234695"/>
          <c:h val="0.971062291052754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D5C6D-E4C7-40A9-A8A3-B949B43480E3}" type="doc">
      <dgm:prSet loTypeId="urn:microsoft.com/office/officeart/2005/8/layout/venn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9A9C77-E8E4-4DD1-AA9F-5F193CC58E6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Дома культуры</a:t>
          </a:r>
          <a:endParaRPr lang="ru-RU" dirty="0">
            <a:solidFill>
              <a:schemeClr val="tx1"/>
            </a:solidFill>
          </a:endParaRPr>
        </a:p>
      </dgm:t>
    </dgm:pt>
    <dgm:pt modelId="{69DE08B9-8A56-4450-AA3E-04574328C4EF}" type="parTrans" cxnId="{0CF28B95-999D-44E3-AE95-605050C2CB99}">
      <dgm:prSet/>
      <dgm:spPr/>
      <dgm:t>
        <a:bodyPr/>
        <a:lstStyle/>
        <a:p>
          <a:endParaRPr lang="ru-RU"/>
        </a:p>
      </dgm:t>
    </dgm:pt>
    <dgm:pt modelId="{0CE1F473-C7E6-4A1E-9C64-69554A151ECD}" type="sibTrans" cxnId="{0CF28B95-999D-44E3-AE95-605050C2CB99}">
      <dgm:prSet/>
      <dgm:spPr/>
      <dgm:t>
        <a:bodyPr/>
        <a:lstStyle/>
        <a:p>
          <a:endParaRPr lang="ru-RU"/>
        </a:p>
      </dgm:t>
    </dgm:pt>
    <dgm:pt modelId="{A9E28845-F9E0-4039-A4B8-2B5AE81EFD49}">
      <dgm:prSet phldrT="[Текст]" custT="1"/>
      <dgm:spPr/>
      <dgm:t>
        <a:bodyPr/>
        <a:lstStyle/>
        <a:p>
          <a:r>
            <a:rPr lang="ru-RU" sz="900" b="0" dirty="0" smtClean="0">
              <a:solidFill>
                <a:schemeClr val="tx1"/>
              </a:solidFill>
            </a:rPr>
            <a:t>Общеобразовательные школы</a:t>
          </a:r>
          <a:endParaRPr lang="ru-RU" sz="900" b="0" dirty="0">
            <a:solidFill>
              <a:schemeClr val="tx1"/>
            </a:solidFill>
          </a:endParaRPr>
        </a:p>
      </dgm:t>
    </dgm:pt>
    <dgm:pt modelId="{76C27860-8003-4917-9EA5-B94123B46228}" type="parTrans" cxnId="{1E8A377A-2294-4AB5-A6A2-212108EDFE23}">
      <dgm:prSet/>
      <dgm:spPr/>
      <dgm:t>
        <a:bodyPr/>
        <a:lstStyle/>
        <a:p>
          <a:endParaRPr lang="ru-RU"/>
        </a:p>
      </dgm:t>
    </dgm:pt>
    <dgm:pt modelId="{C3D5608C-35B6-45E6-A078-E238717AD3DA}" type="sibTrans" cxnId="{1E8A377A-2294-4AB5-A6A2-212108EDFE23}">
      <dgm:prSet/>
      <dgm:spPr/>
      <dgm:t>
        <a:bodyPr/>
        <a:lstStyle/>
        <a:p>
          <a:endParaRPr lang="ru-RU"/>
        </a:p>
      </dgm:t>
    </dgm:pt>
    <dgm:pt modelId="{1BFC19A8-D9BE-4BBB-AAA7-40D62D000987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tx1"/>
              </a:solidFill>
            </a:rPr>
            <a:t>Дошкольные учреждения</a:t>
          </a:r>
          <a:endParaRPr lang="ru-RU" sz="1000" b="0" dirty="0">
            <a:solidFill>
              <a:schemeClr val="tx1"/>
            </a:solidFill>
          </a:endParaRPr>
        </a:p>
      </dgm:t>
    </dgm:pt>
    <dgm:pt modelId="{D9DC1F15-0225-4A52-BDC9-DB77184217E7}" type="parTrans" cxnId="{1177C266-3549-486D-B9BF-73521B097E1F}">
      <dgm:prSet/>
      <dgm:spPr/>
      <dgm:t>
        <a:bodyPr/>
        <a:lstStyle/>
        <a:p>
          <a:endParaRPr lang="ru-RU"/>
        </a:p>
      </dgm:t>
    </dgm:pt>
    <dgm:pt modelId="{D9FDE247-67F3-4DE1-B226-4747E88306C5}" type="sibTrans" cxnId="{1177C266-3549-486D-B9BF-73521B097E1F}">
      <dgm:prSet/>
      <dgm:spPr/>
      <dgm:t>
        <a:bodyPr/>
        <a:lstStyle/>
        <a:p>
          <a:endParaRPr lang="ru-RU"/>
        </a:p>
      </dgm:t>
    </dgm:pt>
    <dgm:pt modelId="{E56B40BF-9D0C-415D-8170-E1B833D4059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600" b="1" dirty="0">
            <a:solidFill>
              <a:srgbClr val="7030A0"/>
            </a:solidFill>
          </a:endParaRPr>
        </a:p>
      </dgm:t>
    </dgm:pt>
    <dgm:pt modelId="{2E14A808-BD22-4B84-BAF6-FB9C6F114330}" type="parTrans" cxnId="{9FAA233D-71BF-4E77-9F6B-1C1332D1E91C}">
      <dgm:prSet/>
      <dgm:spPr/>
      <dgm:t>
        <a:bodyPr/>
        <a:lstStyle/>
        <a:p>
          <a:endParaRPr lang="ru-RU"/>
        </a:p>
      </dgm:t>
    </dgm:pt>
    <dgm:pt modelId="{FCD214E1-4167-4DDF-9C51-9863301C7383}" type="sibTrans" cxnId="{9FAA233D-71BF-4E77-9F6B-1C1332D1E91C}">
      <dgm:prSet/>
      <dgm:spPr/>
      <dgm:t>
        <a:bodyPr/>
        <a:lstStyle/>
        <a:p>
          <a:endParaRPr lang="ru-RU"/>
        </a:p>
      </dgm:t>
    </dgm:pt>
    <dgm:pt modelId="{FC38D366-36C7-447B-8904-08FA820D4F6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Коррекционные школы</a:t>
          </a:r>
          <a:endParaRPr lang="ru-RU" sz="1200" dirty="0">
            <a:solidFill>
              <a:schemeClr val="tx1"/>
            </a:solidFill>
          </a:endParaRPr>
        </a:p>
      </dgm:t>
    </dgm:pt>
    <dgm:pt modelId="{2CB30719-323B-452E-BC80-140B6DF6B723}" type="parTrans" cxnId="{A27ED02C-3632-4A55-AD25-0216B1D52DD5}">
      <dgm:prSet/>
      <dgm:spPr/>
      <dgm:t>
        <a:bodyPr/>
        <a:lstStyle/>
        <a:p>
          <a:endParaRPr lang="ru-RU"/>
        </a:p>
      </dgm:t>
    </dgm:pt>
    <dgm:pt modelId="{3D57C37F-EBE3-4D26-94D0-C23B2FF8A015}" type="sibTrans" cxnId="{A27ED02C-3632-4A55-AD25-0216B1D52DD5}">
      <dgm:prSet/>
      <dgm:spPr/>
      <dgm:t>
        <a:bodyPr/>
        <a:lstStyle/>
        <a:p>
          <a:endParaRPr lang="ru-RU"/>
        </a:p>
      </dgm:t>
    </dgm:pt>
    <dgm:pt modelId="{EDEFAA8F-4808-467B-A816-A3572CA6B0A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ДЮСШ</a:t>
          </a:r>
          <a:endParaRPr lang="ru-RU" dirty="0">
            <a:solidFill>
              <a:schemeClr val="tx1"/>
            </a:solidFill>
          </a:endParaRPr>
        </a:p>
      </dgm:t>
    </dgm:pt>
    <dgm:pt modelId="{EB2BE3AF-73B3-4778-AB7A-DE207E719034}" type="parTrans" cxnId="{2091B5FB-3AFD-4D9A-935D-B2F70D4500AE}">
      <dgm:prSet/>
      <dgm:spPr/>
      <dgm:t>
        <a:bodyPr/>
        <a:lstStyle/>
        <a:p>
          <a:endParaRPr lang="ru-RU"/>
        </a:p>
      </dgm:t>
    </dgm:pt>
    <dgm:pt modelId="{8EF204E8-D545-4A06-BECE-1DFA44651EAA}" type="sibTrans" cxnId="{2091B5FB-3AFD-4D9A-935D-B2F70D4500AE}">
      <dgm:prSet/>
      <dgm:spPr/>
      <dgm:t>
        <a:bodyPr/>
        <a:lstStyle/>
        <a:p>
          <a:endParaRPr lang="ru-RU"/>
        </a:p>
      </dgm:t>
    </dgm:pt>
    <dgm:pt modelId="{71CD2F3D-9ACD-47A0-9B06-B2B6F5EB1267}" type="pres">
      <dgm:prSet presAssocID="{742D5C6D-E4C7-40A9-A8A3-B949B43480E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E838D6-0215-4199-810A-A2AAB0D4AAA4}" type="pres">
      <dgm:prSet presAssocID="{742D5C6D-E4C7-40A9-A8A3-B949B43480E3}" presName="comp1" presStyleCnt="0"/>
      <dgm:spPr/>
    </dgm:pt>
    <dgm:pt modelId="{DE50101D-5EC5-4862-9A62-5D19E5CB4DBB}" type="pres">
      <dgm:prSet presAssocID="{742D5C6D-E4C7-40A9-A8A3-B949B43480E3}" presName="circle1" presStyleLbl="node1" presStyleIdx="0" presStyleCnt="6"/>
      <dgm:spPr/>
      <dgm:t>
        <a:bodyPr/>
        <a:lstStyle/>
        <a:p>
          <a:endParaRPr lang="ru-RU"/>
        </a:p>
      </dgm:t>
    </dgm:pt>
    <dgm:pt modelId="{D60510C5-1BB3-4A95-8348-3C64BD116AB3}" type="pres">
      <dgm:prSet presAssocID="{742D5C6D-E4C7-40A9-A8A3-B949B43480E3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A0682-59E0-470D-A542-2089DF49EFF9}" type="pres">
      <dgm:prSet presAssocID="{742D5C6D-E4C7-40A9-A8A3-B949B43480E3}" presName="comp2" presStyleCnt="0"/>
      <dgm:spPr/>
    </dgm:pt>
    <dgm:pt modelId="{EDC12184-FAB5-488B-B1B9-C83D03D2D84D}" type="pres">
      <dgm:prSet presAssocID="{742D5C6D-E4C7-40A9-A8A3-B949B43480E3}" presName="circle2" presStyleLbl="node1" presStyleIdx="1" presStyleCnt="6" custLinFactNeighborX="1253" custLinFactNeighborY="491"/>
      <dgm:spPr/>
      <dgm:t>
        <a:bodyPr/>
        <a:lstStyle/>
        <a:p>
          <a:endParaRPr lang="ru-RU"/>
        </a:p>
      </dgm:t>
    </dgm:pt>
    <dgm:pt modelId="{2D8DB172-214C-4037-9CAD-631632AA9B74}" type="pres">
      <dgm:prSet presAssocID="{742D5C6D-E4C7-40A9-A8A3-B949B43480E3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18614-55D1-48CB-9A87-6ED5EEB249DC}" type="pres">
      <dgm:prSet presAssocID="{742D5C6D-E4C7-40A9-A8A3-B949B43480E3}" presName="comp3" presStyleCnt="0"/>
      <dgm:spPr/>
    </dgm:pt>
    <dgm:pt modelId="{D160D5CE-93D2-4384-B1F1-6B3FE3F0F9AB}" type="pres">
      <dgm:prSet presAssocID="{742D5C6D-E4C7-40A9-A8A3-B949B43480E3}" presName="circle3" presStyleLbl="node1" presStyleIdx="2" presStyleCnt="6"/>
      <dgm:spPr/>
      <dgm:t>
        <a:bodyPr/>
        <a:lstStyle/>
        <a:p>
          <a:endParaRPr lang="ru-RU"/>
        </a:p>
      </dgm:t>
    </dgm:pt>
    <dgm:pt modelId="{A4754F2C-711A-4111-96AA-8C933B564532}" type="pres">
      <dgm:prSet presAssocID="{742D5C6D-E4C7-40A9-A8A3-B949B43480E3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97F75-581E-4E01-9345-94255F2412D2}" type="pres">
      <dgm:prSet presAssocID="{742D5C6D-E4C7-40A9-A8A3-B949B43480E3}" presName="comp4" presStyleCnt="0"/>
      <dgm:spPr/>
    </dgm:pt>
    <dgm:pt modelId="{11E68040-A542-4D77-8CF1-1ECD064AD029}" type="pres">
      <dgm:prSet presAssocID="{742D5C6D-E4C7-40A9-A8A3-B949B43480E3}" presName="circle4" presStyleLbl="node1" presStyleIdx="3" presStyleCnt="6"/>
      <dgm:spPr/>
      <dgm:t>
        <a:bodyPr/>
        <a:lstStyle/>
        <a:p>
          <a:endParaRPr lang="ru-RU"/>
        </a:p>
      </dgm:t>
    </dgm:pt>
    <dgm:pt modelId="{86788443-E746-48B9-A3C6-688F854E27CE}" type="pres">
      <dgm:prSet presAssocID="{742D5C6D-E4C7-40A9-A8A3-B949B43480E3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94180-983D-4CC3-8775-4AFC7DE6ACB8}" type="pres">
      <dgm:prSet presAssocID="{742D5C6D-E4C7-40A9-A8A3-B949B43480E3}" presName="comp5" presStyleCnt="0"/>
      <dgm:spPr/>
    </dgm:pt>
    <dgm:pt modelId="{43F2CCA9-9B9C-45BD-9E61-D7BB983BB6AC}" type="pres">
      <dgm:prSet presAssocID="{742D5C6D-E4C7-40A9-A8A3-B949B43480E3}" presName="circle5" presStyleLbl="node1" presStyleIdx="4" presStyleCnt="6"/>
      <dgm:spPr/>
      <dgm:t>
        <a:bodyPr/>
        <a:lstStyle/>
        <a:p>
          <a:endParaRPr lang="ru-RU"/>
        </a:p>
      </dgm:t>
    </dgm:pt>
    <dgm:pt modelId="{5D138511-045E-4CB9-8367-B6123D84635F}" type="pres">
      <dgm:prSet presAssocID="{742D5C6D-E4C7-40A9-A8A3-B949B43480E3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EE395-41DA-4A55-A7E3-3C0022F707F6}" type="pres">
      <dgm:prSet presAssocID="{742D5C6D-E4C7-40A9-A8A3-B949B43480E3}" presName="comp6" presStyleCnt="0"/>
      <dgm:spPr/>
    </dgm:pt>
    <dgm:pt modelId="{281C6C56-5D8B-4552-9F75-B7848B08C8D0}" type="pres">
      <dgm:prSet presAssocID="{742D5C6D-E4C7-40A9-A8A3-B949B43480E3}" presName="circle6" presStyleLbl="node1" presStyleIdx="5" presStyleCnt="6" custLinFactNeighborX="-107" custLinFactNeighborY="645"/>
      <dgm:spPr/>
      <dgm:t>
        <a:bodyPr/>
        <a:lstStyle/>
        <a:p>
          <a:endParaRPr lang="ru-RU"/>
        </a:p>
      </dgm:t>
    </dgm:pt>
    <dgm:pt modelId="{A123B4DF-C506-4E2E-8FBC-F49BB0465C4C}" type="pres">
      <dgm:prSet presAssocID="{742D5C6D-E4C7-40A9-A8A3-B949B43480E3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5C5F7-2CAE-4E63-9CCC-A4E5DDA8456E}" type="presOf" srcId="{EDEFAA8F-4808-467B-A816-A3572CA6B0A7}" destId="{2D8DB172-214C-4037-9CAD-631632AA9B74}" srcOrd="1" destOrd="0" presId="urn:microsoft.com/office/officeart/2005/8/layout/venn2"/>
    <dgm:cxn modelId="{C5254D83-AA4B-4051-8E86-59368FFD2095}" type="presOf" srcId="{742D5C6D-E4C7-40A9-A8A3-B949B43480E3}" destId="{71CD2F3D-9ACD-47A0-9B06-B2B6F5EB1267}" srcOrd="0" destOrd="0" presId="urn:microsoft.com/office/officeart/2005/8/layout/venn2"/>
    <dgm:cxn modelId="{3CEA5FCB-1E5A-40AA-A080-93F9D4331C1C}" type="presOf" srcId="{A9E28845-F9E0-4039-A4B8-2B5AE81EFD49}" destId="{86788443-E746-48B9-A3C6-688F854E27CE}" srcOrd="1" destOrd="0" presId="urn:microsoft.com/office/officeart/2005/8/layout/venn2"/>
    <dgm:cxn modelId="{5D04B9FC-B856-4C93-ADE2-3FD2A8BC7081}" type="presOf" srcId="{EDEFAA8F-4808-467B-A816-A3572CA6B0A7}" destId="{EDC12184-FAB5-488B-B1B9-C83D03D2D84D}" srcOrd="0" destOrd="0" presId="urn:microsoft.com/office/officeart/2005/8/layout/venn2"/>
    <dgm:cxn modelId="{A27ED02C-3632-4A55-AD25-0216B1D52DD5}" srcId="{742D5C6D-E4C7-40A9-A8A3-B949B43480E3}" destId="{FC38D366-36C7-447B-8904-08FA820D4F6C}" srcOrd="2" destOrd="0" parTransId="{2CB30719-323B-452E-BC80-140B6DF6B723}" sibTransId="{3D57C37F-EBE3-4D26-94D0-C23B2FF8A015}"/>
    <dgm:cxn modelId="{2091B5FB-3AFD-4D9A-935D-B2F70D4500AE}" srcId="{742D5C6D-E4C7-40A9-A8A3-B949B43480E3}" destId="{EDEFAA8F-4808-467B-A816-A3572CA6B0A7}" srcOrd="1" destOrd="0" parTransId="{EB2BE3AF-73B3-4778-AB7A-DE207E719034}" sibTransId="{8EF204E8-D545-4A06-BECE-1DFA44651EAA}"/>
    <dgm:cxn modelId="{6D2F902F-269D-44C2-9E6E-D64BF6BF3722}" type="presOf" srcId="{FC38D366-36C7-447B-8904-08FA820D4F6C}" destId="{D160D5CE-93D2-4384-B1F1-6B3FE3F0F9AB}" srcOrd="0" destOrd="0" presId="urn:microsoft.com/office/officeart/2005/8/layout/venn2"/>
    <dgm:cxn modelId="{0CF28B95-999D-44E3-AE95-605050C2CB99}" srcId="{742D5C6D-E4C7-40A9-A8A3-B949B43480E3}" destId="{879A9C77-E8E4-4DD1-AA9F-5F193CC58E6E}" srcOrd="0" destOrd="0" parTransId="{69DE08B9-8A56-4450-AA3E-04574328C4EF}" sibTransId="{0CE1F473-C7E6-4A1E-9C64-69554A151ECD}"/>
    <dgm:cxn modelId="{B985A476-EC27-41F8-8FC7-F307E2875415}" type="presOf" srcId="{879A9C77-E8E4-4DD1-AA9F-5F193CC58E6E}" destId="{D60510C5-1BB3-4A95-8348-3C64BD116AB3}" srcOrd="1" destOrd="0" presId="urn:microsoft.com/office/officeart/2005/8/layout/venn2"/>
    <dgm:cxn modelId="{1177C266-3549-486D-B9BF-73521B097E1F}" srcId="{742D5C6D-E4C7-40A9-A8A3-B949B43480E3}" destId="{1BFC19A8-D9BE-4BBB-AAA7-40D62D000987}" srcOrd="4" destOrd="0" parTransId="{D9DC1F15-0225-4A52-BDC9-DB77184217E7}" sibTransId="{D9FDE247-67F3-4DE1-B226-4747E88306C5}"/>
    <dgm:cxn modelId="{1E8A377A-2294-4AB5-A6A2-212108EDFE23}" srcId="{742D5C6D-E4C7-40A9-A8A3-B949B43480E3}" destId="{A9E28845-F9E0-4039-A4B8-2B5AE81EFD49}" srcOrd="3" destOrd="0" parTransId="{76C27860-8003-4917-9EA5-B94123B46228}" sibTransId="{C3D5608C-35B6-45E6-A078-E238717AD3DA}"/>
    <dgm:cxn modelId="{9FAA233D-71BF-4E77-9F6B-1C1332D1E91C}" srcId="{742D5C6D-E4C7-40A9-A8A3-B949B43480E3}" destId="{E56B40BF-9D0C-415D-8170-E1B833D4059D}" srcOrd="5" destOrd="0" parTransId="{2E14A808-BD22-4B84-BAF6-FB9C6F114330}" sibTransId="{FCD214E1-4167-4DDF-9C51-9863301C7383}"/>
    <dgm:cxn modelId="{595C1E5F-71CC-4BA2-B119-7FDF5196FADD}" type="presOf" srcId="{FC38D366-36C7-447B-8904-08FA820D4F6C}" destId="{A4754F2C-711A-4111-96AA-8C933B564532}" srcOrd="1" destOrd="0" presId="urn:microsoft.com/office/officeart/2005/8/layout/venn2"/>
    <dgm:cxn modelId="{B0ECFD49-017C-48A5-BC18-004CBA12BDDF}" type="presOf" srcId="{A9E28845-F9E0-4039-A4B8-2B5AE81EFD49}" destId="{11E68040-A542-4D77-8CF1-1ECD064AD029}" srcOrd="0" destOrd="0" presId="urn:microsoft.com/office/officeart/2005/8/layout/venn2"/>
    <dgm:cxn modelId="{432A057B-61B7-4B96-864A-54E1D2318B36}" type="presOf" srcId="{879A9C77-E8E4-4DD1-AA9F-5F193CC58E6E}" destId="{DE50101D-5EC5-4862-9A62-5D19E5CB4DBB}" srcOrd="0" destOrd="0" presId="urn:microsoft.com/office/officeart/2005/8/layout/venn2"/>
    <dgm:cxn modelId="{14FC9DFB-0385-4CAD-B946-87A1369126F1}" type="presOf" srcId="{1BFC19A8-D9BE-4BBB-AAA7-40D62D000987}" destId="{43F2CCA9-9B9C-45BD-9E61-D7BB983BB6AC}" srcOrd="0" destOrd="0" presId="urn:microsoft.com/office/officeart/2005/8/layout/venn2"/>
    <dgm:cxn modelId="{BC97AF93-7DA9-4030-B8A7-57DB55185E50}" type="presOf" srcId="{1BFC19A8-D9BE-4BBB-AAA7-40D62D000987}" destId="{5D138511-045E-4CB9-8367-B6123D84635F}" srcOrd="1" destOrd="0" presId="urn:microsoft.com/office/officeart/2005/8/layout/venn2"/>
    <dgm:cxn modelId="{C1B61660-B245-4AFD-BEDB-6F898676F9DF}" type="presOf" srcId="{E56B40BF-9D0C-415D-8170-E1B833D4059D}" destId="{A123B4DF-C506-4E2E-8FBC-F49BB0465C4C}" srcOrd="1" destOrd="0" presId="urn:microsoft.com/office/officeart/2005/8/layout/venn2"/>
    <dgm:cxn modelId="{7DAF8080-BC3A-4C20-9878-7C5C3B4515B3}" type="presOf" srcId="{E56B40BF-9D0C-415D-8170-E1B833D4059D}" destId="{281C6C56-5D8B-4552-9F75-B7848B08C8D0}" srcOrd="0" destOrd="0" presId="urn:microsoft.com/office/officeart/2005/8/layout/venn2"/>
    <dgm:cxn modelId="{8229B21C-F173-4E9B-901E-BD0571CB0BEB}" type="presParOf" srcId="{71CD2F3D-9ACD-47A0-9B06-B2B6F5EB1267}" destId="{26E838D6-0215-4199-810A-A2AAB0D4AAA4}" srcOrd="0" destOrd="0" presId="urn:microsoft.com/office/officeart/2005/8/layout/venn2"/>
    <dgm:cxn modelId="{2401A244-8E0F-45F6-BD2C-410D466C60AE}" type="presParOf" srcId="{26E838D6-0215-4199-810A-A2AAB0D4AAA4}" destId="{DE50101D-5EC5-4862-9A62-5D19E5CB4DBB}" srcOrd="0" destOrd="0" presId="urn:microsoft.com/office/officeart/2005/8/layout/venn2"/>
    <dgm:cxn modelId="{C4E39E75-3739-4AD2-A461-0FB578C190FD}" type="presParOf" srcId="{26E838D6-0215-4199-810A-A2AAB0D4AAA4}" destId="{D60510C5-1BB3-4A95-8348-3C64BD116AB3}" srcOrd="1" destOrd="0" presId="urn:microsoft.com/office/officeart/2005/8/layout/venn2"/>
    <dgm:cxn modelId="{3D894525-E189-4A04-A0B4-52300DDF5400}" type="presParOf" srcId="{71CD2F3D-9ACD-47A0-9B06-B2B6F5EB1267}" destId="{F66A0682-59E0-470D-A542-2089DF49EFF9}" srcOrd="1" destOrd="0" presId="urn:microsoft.com/office/officeart/2005/8/layout/venn2"/>
    <dgm:cxn modelId="{196F9927-6512-4A86-9072-72F6A5D9193B}" type="presParOf" srcId="{F66A0682-59E0-470D-A542-2089DF49EFF9}" destId="{EDC12184-FAB5-488B-B1B9-C83D03D2D84D}" srcOrd="0" destOrd="0" presId="urn:microsoft.com/office/officeart/2005/8/layout/venn2"/>
    <dgm:cxn modelId="{C45C2252-2BBD-4C7F-A8E9-1C96EFD3C02E}" type="presParOf" srcId="{F66A0682-59E0-470D-A542-2089DF49EFF9}" destId="{2D8DB172-214C-4037-9CAD-631632AA9B74}" srcOrd="1" destOrd="0" presId="urn:microsoft.com/office/officeart/2005/8/layout/venn2"/>
    <dgm:cxn modelId="{1A686666-FD77-40AC-AF1B-6DB0F0833292}" type="presParOf" srcId="{71CD2F3D-9ACD-47A0-9B06-B2B6F5EB1267}" destId="{27B18614-55D1-48CB-9A87-6ED5EEB249DC}" srcOrd="2" destOrd="0" presId="urn:microsoft.com/office/officeart/2005/8/layout/venn2"/>
    <dgm:cxn modelId="{431F7789-5332-409E-A1D4-D1530FD833EE}" type="presParOf" srcId="{27B18614-55D1-48CB-9A87-6ED5EEB249DC}" destId="{D160D5CE-93D2-4384-B1F1-6B3FE3F0F9AB}" srcOrd="0" destOrd="0" presId="urn:microsoft.com/office/officeart/2005/8/layout/venn2"/>
    <dgm:cxn modelId="{C1218CF6-25FA-44EC-BC5B-D9801D960C0F}" type="presParOf" srcId="{27B18614-55D1-48CB-9A87-6ED5EEB249DC}" destId="{A4754F2C-711A-4111-96AA-8C933B564532}" srcOrd="1" destOrd="0" presId="urn:microsoft.com/office/officeart/2005/8/layout/venn2"/>
    <dgm:cxn modelId="{09E200F0-2CEB-4BAD-85D8-AA795B9DCB12}" type="presParOf" srcId="{71CD2F3D-9ACD-47A0-9B06-B2B6F5EB1267}" destId="{04A97F75-581E-4E01-9345-94255F2412D2}" srcOrd="3" destOrd="0" presId="urn:microsoft.com/office/officeart/2005/8/layout/venn2"/>
    <dgm:cxn modelId="{F05BAC57-7D9C-440A-8B44-C4295BAC3A24}" type="presParOf" srcId="{04A97F75-581E-4E01-9345-94255F2412D2}" destId="{11E68040-A542-4D77-8CF1-1ECD064AD029}" srcOrd="0" destOrd="0" presId="urn:microsoft.com/office/officeart/2005/8/layout/venn2"/>
    <dgm:cxn modelId="{CB3708BF-D029-4C6A-83B8-A97808F1DBB6}" type="presParOf" srcId="{04A97F75-581E-4E01-9345-94255F2412D2}" destId="{86788443-E746-48B9-A3C6-688F854E27CE}" srcOrd="1" destOrd="0" presId="urn:microsoft.com/office/officeart/2005/8/layout/venn2"/>
    <dgm:cxn modelId="{C7390D83-1797-4D38-A77E-0D1843847438}" type="presParOf" srcId="{71CD2F3D-9ACD-47A0-9B06-B2B6F5EB1267}" destId="{5A294180-983D-4CC3-8775-4AFC7DE6ACB8}" srcOrd="4" destOrd="0" presId="urn:microsoft.com/office/officeart/2005/8/layout/venn2"/>
    <dgm:cxn modelId="{E8829AFE-95A5-4832-B3B4-210026835E1B}" type="presParOf" srcId="{5A294180-983D-4CC3-8775-4AFC7DE6ACB8}" destId="{43F2CCA9-9B9C-45BD-9E61-D7BB983BB6AC}" srcOrd="0" destOrd="0" presId="urn:microsoft.com/office/officeart/2005/8/layout/venn2"/>
    <dgm:cxn modelId="{B5E30B48-69A7-4DB6-826C-3F0B810E74FC}" type="presParOf" srcId="{5A294180-983D-4CC3-8775-4AFC7DE6ACB8}" destId="{5D138511-045E-4CB9-8367-B6123D84635F}" srcOrd="1" destOrd="0" presId="urn:microsoft.com/office/officeart/2005/8/layout/venn2"/>
    <dgm:cxn modelId="{7FCDACE6-6CDA-4C6F-B393-2019578C6846}" type="presParOf" srcId="{71CD2F3D-9ACD-47A0-9B06-B2B6F5EB1267}" destId="{EADEE395-41DA-4A55-A7E3-3C0022F707F6}" srcOrd="5" destOrd="0" presId="urn:microsoft.com/office/officeart/2005/8/layout/venn2"/>
    <dgm:cxn modelId="{357A73D3-682B-47E8-8A51-6A1FF9061316}" type="presParOf" srcId="{EADEE395-41DA-4A55-A7E3-3C0022F707F6}" destId="{281C6C56-5D8B-4552-9F75-B7848B08C8D0}" srcOrd="0" destOrd="0" presId="urn:microsoft.com/office/officeart/2005/8/layout/venn2"/>
    <dgm:cxn modelId="{D90210B9-01BA-4009-B27C-1FFA59D8D462}" type="presParOf" srcId="{EADEE395-41DA-4A55-A7E3-3C0022F707F6}" destId="{A123B4DF-C506-4E2E-8FBC-F49BB0465C4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03C404-7613-49A7-A0E6-F5F25B2EDE5A}" type="doc">
      <dgm:prSet loTypeId="urn:microsoft.com/office/officeart/2005/8/layout/arrow2" loCatId="process" qsTypeId="urn:microsoft.com/office/officeart/2005/8/quickstyle/3d1" qsCatId="3D" csTypeId="urn:microsoft.com/office/officeart/2005/8/colors/colorful5" csCatId="colorful" phldr="1"/>
      <dgm:spPr/>
    </dgm:pt>
    <dgm:pt modelId="{9EF0C594-37DE-4544-92F8-74F77EFD08A1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</a:rPr>
            <a:t>Статьи </a:t>
          </a:r>
          <a:r>
            <a:rPr lang="ru-RU" b="1" i="0" baseline="0" dirty="0" smtClean="0">
              <a:solidFill>
                <a:srgbClr val="002060"/>
              </a:solidFill>
            </a:rPr>
            <a:t> в научно-практических сборниках</a:t>
          </a:r>
          <a:endParaRPr lang="ru-RU" b="1" i="0" dirty="0">
            <a:solidFill>
              <a:srgbClr val="002060"/>
            </a:solidFill>
          </a:endParaRPr>
        </a:p>
      </dgm:t>
    </dgm:pt>
    <dgm:pt modelId="{CEBF4D39-DC1E-422E-AA65-424723FA59AE}" type="parTrans" cxnId="{D7A22465-88BA-456A-B784-BB54292C437B}">
      <dgm:prSet/>
      <dgm:spPr/>
      <dgm:t>
        <a:bodyPr/>
        <a:lstStyle/>
        <a:p>
          <a:endParaRPr lang="ru-RU"/>
        </a:p>
      </dgm:t>
    </dgm:pt>
    <dgm:pt modelId="{90C29AA1-075D-40E9-9E81-66DEE9F69809}" type="sibTrans" cxnId="{D7A22465-88BA-456A-B784-BB54292C437B}">
      <dgm:prSet/>
      <dgm:spPr/>
      <dgm:t>
        <a:bodyPr/>
        <a:lstStyle/>
        <a:p>
          <a:endParaRPr lang="ru-RU"/>
        </a:p>
      </dgm:t>
    </dgm:pt>
    <dgm:pt modelId="{AF1F733D-5D25-4373-8C3E-DB8818CF357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Дидактические и методические материалы по теме КИП на сайте ГКОУ</a:t>
          </a:r>
          <a:endParaRPr lang="ru-RU" b="1" dirty="0">
            <a:solidFill>
              <a:srgbClr val="002060"/>
            </a:solidFill>
          </a:endParaRPr>
        </a:p>
      </dgm:t>
    </dgm:pt>
    <dgm:pt modelId="{3CFA50AF-FC27-4136-A732-662C8C3AAF30}" type="parTrans" cxnId="{87668A86-C905-4559-84E8-35BD6EB291E0}">
      <dgm:prSet/>
      <dgm:spPr/>
      <dgm:t>
        <a:bodyPr/>
        <a:lstStyle/>
        <a:p>
          <a:endParaRPr lang="ru-RU"/>
        </a:p>
      </dgm:t>
    </dgm:pt>
    <dgm:pt modelId="{C2371D4C-6D39-4D36-8F38-4DB34A4D87D1}" type="sibTrans" cxnId="{87668A86-C905-4559-84E8-35BD6EB291E0}">
      <dgm:prSet/>
      <dgm:spPr/>
      <dgm:t>
        <a:bodyPr/>
        <a:lstStyle/>
        <a:p>
          <a:endParaRPr lang="ru-RU"/>
        </a:p>
      </dgm:t>
    </dgm:pt>
    <dgm:pt modelId="{BF064FF6-2A92-4493-9942-B1231CD8122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Разработка</a:t>
          </a:r>
          <a:r>
            <a:rPr lang="ru-RU" b="1" baseline="0" dirty="0" smtClean="0">
              <a:solidFill>
                <a:srgbClr val="002060"/>
              </a:solidFill>
            </a:rPr>
            <a:t> цифровых образовательных продуктов</a:t>
          </a:r>
          <a:endParaRPr lang="ru-RU" b="1" dirty="0">
            <a:solidFill>
              <a:srgbClr val="002060"/>
            </a:solidFill>
          </a:endParaRPr>
        </a:p>
      </dgm:t>
    </dgm:pt>
    <dgm:pt modelId="{CE3552BA-0E65-418F-AADE-349175D727FA}" type="parTrans" cxnId="{3F8E5C97-4E36-4C48-8C63-D2A9B31C85AD}">
      <dgm:prSet/>
      <dgm:spPr/>
      <dgm:t>
        <a:bodyPr/>
        <a:lstStyle/>
        <a:p>
          <a:endParaRPr lang="ru-RU"/>
        </a:p>
      </dgm:t>
    </dgm:pt>
    <dgm:pt modelId="{0408D898-D545-4F90-954D-D419DC9FA1F9}" type="sibTrans" cxnId="{3F8E5C97-4E36-4C48-8C63-D2A9B31C85AD}">
      <dgm:prSet/>
      <dgm:spPr/>
      <dgm:t>
        <a:bodyPr/>
        <a:lstStyle/>
        <a:p>
          <a:endParaRPr lang="ru-RU"/>
        </a:p>
      </dgm:t>
    </dgm:pt>
    <dgm:pt modelId="{18E217DD-FD5B-4FE1-B931-0180D8FAC5EF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Участие</a:t>
          </a:r>
          <a:r>
            <a:rPr lang="ru-RU" b="1" baseline="0" dirty="0" smtClean="0">
              <a:solidFill>
                <a:srgbClr val="002060"/>
              </a:solidFill>
            </a:rPr>
            <a:t> в </a:t>
          </a:r>
        </a:p>
        <a:p>
          <a:r>
            <a:rPr lang="ru-RU" b="1" baseline="0" dirty="0" smtClean="0">
              <a:solidFill>
                <a:srgbClr val="002060"/>
              </a:solidFill>
            </a:rPr>
            <a:t>краевых </a:t>
          </a:r>
          <a:r>
            <a:rPr lang="ru-RU" b="1" baseline="0" dirty="0" err="1" smtClean="0">
              <a:solidFill>
                <a:srgbClr val="002060"/>
              </a:solidFill>
            </a:rPr>
            <a:t>вебинарах</a:t>
          </a:r>
          <a:endParaRPr lang="ru-RU" b="1" dirty="0">
            <a:solidFill>
              <a:srgbClr val="002060"/>
            </a:solidFill>
          </a:endParaRPr>
        </a:p>
      </dgm:t>
    </dgm:pt>
    <dgm:pt modelId="{5DD314E3-CAF0-40B4-8287-8259FD621762}" type="parTrans" cxnId="{3008C947-46CC-4A25-84DA-25380C8617D2}">
      <dgm:prSet/>
      <dgm:spPr/>
      <dgm:t>
        <a:bodyPr/>
        <a:lstStyle/>
        <a:p>
          <a:endParaRPr lang="ru-RU"/>
        </a:p>
      </dgm:t>
    </dgm:pt>
    <dgm:pt modelId="{E07565C3-574D-4BA8-88E9-71559905ED7D}" type="sibTrans" cxnId="{3008C947-46CC-4A25-84DA-25380C8617D2}">
      <dgm:prSet/>
      <dgm:spPr/>
      <dgm:t>
        <a:bodyPr/>
        <a:lstStyle/>
        <a:p>
          <a:endParaRPr lang="ru-RU"/>
        </a:p>
      </dgm:t>
    </dgm:pt>
    <dgm:pt modelId="{C1B9183B-9643-48D0-9707-67B36C9EDE38}" type="pres">
      <dgm:prSet presAssocID="{FD03C404-7613-49A7-A0E6-F5F25B2EDE5A}" presName="arrowDiagram" presStyleCnt="0">
        <dgm:presLayoutVars>
          <dgm:chMax val="5"/>
          <dgm:dir/>
          <dgm:resizeHandles val="exact"/>
        </dgm:presLayoutVars>
      </dgm:prSet>
      <dgm:spPr/>
    </dgm:pt>
    <dgm:pt modelId="{109F6216-0356-4617-B3E7-F703997DC1A7}" type="pres">
      <dgm:prSet presAssocID="{FD03C404-7613-49A7-A0E6-F5F25B2EDE5A}" presName="arrow" presStyleLbl="bgShp" presStyleIdx="0" presStyleCnt="1" custLinFactNeighborX="-21426" custLinFactNeighborY="-7282"/>
      <dgm:spPr/>
    </dgm:pt>
    <dgm:pt modelId="{6789E0D5-5BB6-491B-B830-46BACE0887C3}" type="pres">
      <dgm:prSet presAssocID="{FD03C404-7613-49A7-A0E6-F5F25B2EDE5A}" presName="arrowDiagram4" presStyleCnt="0"/>
      <dgm:spPr/>
    </dgm:pt>
    <dgm:pt modelId="{0EC7858D-F8B8-4E69-87E2-B224BBC85984}" type="pres">
      <dgm:prSet presAssocID="{9EF0C594-37DE-4544-92F8-74F77EFD08A1}" presName="bullet4a" presStyleLbl="node1" presStyleIdx="0" presStyleCnt="4" custScaleX="200239" custScaleY="200124"/>
      <dgm:spPr/>
    </dgm:pt>
    <dgm:pt modelId="{128E532F-8B76-4E84-A5C4-6A08F946D091}" type="pres">
      <dgm:prSet presAssocID="{9EF0C594-37DE-4544-92F8-74F77EFD08A1}" presName="textBox4a" presStyleLbl="revTx" presStyleIdx="0" presStyleCnt="4" custScaleX="148167" custLinFactNeighborX="31851" custLinFactNeighborY="3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D69A8-D729-4893-AF2A-48C8AE0824ED}" type="pres">
      <dgm:prSet presAssocID="{18E217DD-FD5B-4FE1-B931-0180D8FAC5EF}" presName="bullet4b" presStyleLbl="node1" presStyleIdx="1" presStyleCnt="4" custScaleX="153160" custScaleY="164019"/>
      <dgm:spPr/>
    </dgm:pt>
    <dgm:pt modelId="{3D317A94-3F8A-4864-B913-5755ED75FC7E}" type="pres">
      <dgm:prSet presAssocID="{18E217DD-FD5B-4FE1-B931-0180D8FAC5EF}" presName="textBox4b" presStyleLbl="revTx" presStyleIdx="1" presStyleCnt="4" custScaleX="142069" custScaleY="24670" custLinFactNeighborX="32384" custLinFactNeighborY="-42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8EC0D-5F65-4CDB-930E-70279BBB4DE7}" type="pres">
      <dgm:prSet presAssocID="{AF1F733D-5D25-4373-8C3E-DB8818CF3579}" presName="bullet4c" presStyleLbl="node1" presStyleIdx="2" presStyleCnt="4"/>
      <dgm:spPr/>
    </dgm:pt>
    <dgm:pt modelId="{3FFD5596-62F2-49A4-922C-2E96DF43D24E}" type="pres">
      <dgm:prSet presAssocID="{AF1F733D-5D25-4373-8C3E-DB8818CF3579}" presName="textBox4c" presStyleLbl="revTx" presStyleIdx="2" presStyleCnt="4" custLinFactNeighborX="8865" custLinFactNeighborY="-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655ED-B683-48AF-B66E-7ABA00E02513}" type="pres">
      <dgm:prSet presAssocID="{BF064FF6-2A92-4493-9942-B1231CD81225}" presName="bullet4d" presStyleLbl="node1" presStyleIdx="3" presStyleCnt="4" custLinFactNeighborX="77651" custLinFactNeighborY="-32911"/>
      <dgm:spPr/>
    </dgm:pt>
    <dgm:pt modelId="{320AFE08-7CC2-4501-B351-70D9D5C41257}" type="pres">
      <dgm:prSet presAssocID="{BF064FF6-2A92-4493-9942-B1231CD81225}" presName="textBox4d" presStyleLbl="revTx" presStyleIdx="3" presStyleCnt="4" custLinFactNeighborX="22317" custLinFactNeighborY="-3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E5C97-4E36-4C48-8C63-D2A9B31C85AD}" srcId="{FD03C404-7613-49A7-A0E6-F5F25B2EDE5A}" destId="{BF064FF6-2A92-4493-9942-B1231CD81225}" srcOrd="3" destOrd="0" parTransId="{CE3552BA-0E65-418F-AADE-349175D727FA}" sibTransId="{0408D898-D545-4F90-954D-D419DC9FA1F9}"/>
    <dgm:cxn modelId="{B51F0332-AC5D-4DC6-B5CF-8938A75613D8}" type="presOf" srcId="{9EF0C594-37DE-4544-92F8-74F77EFD08A1}" destId="{128E532F-8B76-4E84-A5C4-6A08F946D091}" srcOrd="0" destOrd="0" presId="urn:microsoft.com/office/officeart/2005/8/layout/arrow2"/>
    <dgm:cxn modelId="{87668A86-C905-4559-84E8-35BD6EB291E0}" srcId="{FD03C404-7613-49A7-A0E6-F5F25B2EDE5A}" destId="{AF1F733D-5D25-4373-8C3E-DB8818CF3579}" srcOrd="2" destOrd="0" parTransId="{3CFA50AF-FC27-4136-A732-662C8C3AAF30}" sibTransId="{C2371D4C-6D39-4D36-8F38-4DB34A4D87D1}"/>
    <dgm:cxn modelId="{7FC06024-563B-4D20-A968-F7519877951F}" type="presOf" srcId="{18E217DD-FD5B-4FE1-B931-0180D8FAC5EF}" destId="{3D317A94-3F8A-4864-B913-5755ED75FC7E}" srcOrd="0" destOrd="0" presId="urn:microsoft.com/office/officeart/2005/8/layout/arrow2"/>
    <dgm:cxn modelId="{7D726E6A-2B8D-4DF0-9DB8-1297B5380892}" type="presOf" srcId="{AF1F733D-5D25-4373-8C3E-DB8818CF3579}" destId="{3FFD5596-62F2-49A4-922C-2E96DF43D24E}" srcOrd="0" destOrd="0" presId="urn:microsoft.com/office/officeart/2005/8/layout/arrow2"/>
    <dgm:cxn modelId="{9E6C2783-C40E-482B-9530-925CB2384CA2}" type="presOf" srcId="{BF064FF6-2A92-4493-9942-B1231CD81225}" destId="{320AFE08-7CC2-4501-B351-70D9D5C41257}" srcOrd="0" destOrd="0" presId="urn:microsoft.com/office/officeart/2005/8/layout/arrow2"/>
    <dgm:cxn modelId="{82D37FFD-1BE2-4FDD-9ABC-4D5DA50BCD95}" type="presOf" srcId="{FD03C404-7613-49A7-A0E6-F5F25B2EDE5A}" destId="{C1B9183B-9643-48D0-9707-67B36C9EDE38}" srcOrd="0" destOrd="0" presId="urn:microsoft.com/office/officeart/2005/8/layout/arrow2"/>
    <dgm:cxn modelId="{3008C947-46CC-4A25-84DA-25380C8617D2}" srcId="{FD03C404-7613-49A7-A0E6-F5F25B2EDE5A}" destId="{18E217DD-FD5B-4FE1-B931-0180D8FAC5EF}" srcOrd="1" destOrd="0" parTransId="{5DD314E3-CAF0-40B4-8287-8259FD621762}" sibTransId="{E07565C3-574D-4BA8-88E9-71559905ED7D}"/>
    <dgm:cxn modelId="{D7A22465-88BA-456A-B784-BB54292C437B}" srcId="{FD03C404-7613-49A7-A0E6-F5F25B2EDE5A}" destId="{9EF0C594-37DE-4544-92F8-74F77EFD08A1}" srcOrd="0" destOrd="0" parTransId="{CEBF4D39-DC1E-422E-AA65-424723FA59AE}" sibTransId="{90C29AA1-075D-40E9-9E81-66DEE9F69809}"/>
    <dgm:cxn modelId="{CE895DA0-ECDC-49EE-AC92-9B7CA5FD0A06}" type="presParOf" srcId="{C1B9183B-9643-48D0-9707-67B36C9EDE38}" destId="{109F6216-0356-4617-B3E7-F703997DC1A7}" srcOrd="0" destOrd="0" presId="urn:microsoft.com/office/officeart/2005/8/layout/arrow2"/>
    <dgm:cxn modelId="{1C816A80-76F8-473A-899E-48DBABCA7E35}" type="presParOf" srcId="{C1B9183B-9643-48D0-9707-67B36C9EDE38}" destId="{6789E0D5-5BB6-491B-B830-46BACE0887C3}" srcOrd="1" destOrd="0" presId="urn:microsoft.com/office/officeart/2005/8/layout/arrow2"/>
    <dgm:cxn modelId="{843132EE-EA47-47E1-9792-E96054385887}" type="presParOf" srcId="{6789E0D5-5BB6-491B-B830-46BACE0887C3}" destId="{0EC7858D-F8B8-4E69-87E2-B224BBC85984}" srcOrd="0" destOrd="0" presId="urn:microsoft.com/office/officeart/2005/8/layout/arrow2"/>
    <dgm:cxn modelId="{48297057-7FE5-4EF4-9310-12A3B42DD50F}" type="presParOf" srcId="{6789E0D5-5BB6-491B-B830-46BACE0887C3}" destId="{128E532F-8B76-4E84-A5C4-6A08F946D091}" srcOrd="1" destOrd="0" presId="urn:microsoft.com/office/officeart/2005/8/layout/arrow2"/>
    <dgm:cxn modelId="{B341649A-D93A-4944-B833-FFE5A82C19BE}" type="presParOf" srcId="{6789E0D5-5BB6-491B-B830-46BACE0887C3}" destId="{CCCD69A8-D729-4893-AF2A-48C8AE0824ED}" srcOrd="2" destOrd="0" presId="urn:microsoft.com/office/officeart/2005/8/layout/arrow2"/>
    <dgm:cxn modelId="{9FDB97D4-E866-41A2-ABA0-6224853DE41A}" type="presParOf" srcId="{6789E0D5-5BB6-491B-B830-46BACE0887C3}" destId="{3D317A94-3F8A-4864-B913-5755ED75FC7E}" srcOrd="3" destOrd="0" presId="urn:microsoft.com/office/officeart/2005/8/layout/arrow2"/>
    <dgm:cxn modelId="{F75680AD-976C-4B4E-880B-33476DA34331}" type="presParOf" srcId="{6789E0D5-5BB6-491B-B830-46BACE0887C3}" destId="{7ED8EC0D-5F65-4CDB-930E-70279BBB4DE7}" srcOrd="4" destOrd="0" presId="urn:microsoft.com/office/officeart/2005/8/layout/arrow2"/>
    <dgm:cxn modelId="{0544DDE8-78B1-4BB7-8924-8642FFE2B81A}" type="presParOf" srcId="{6789E0D5-5BB6-491B-B830-46BACE0887C3}" destId="{3FFD5596-62F2-49A4-922C-2E96DF43D24E}" srcOrd="5" destOrd="0" presId="urn:microsoft.com/office/officeart/2005/8/layout/arrow2"/>
    <dgm:cxn modelId="{7581AD47-C258-475F-825A-041A6329CA68}" type="presParOf" srcId="{6789E0D5-5BB6-491B-B830-46BACE0887C3}" destId="{F6B655ED-B683-48AF-B66E-7ABA00E02513}" srcOrd="6" destOrd="0" presId="urn:microsoft.com/office/officeart/2005/8/layout/arrow2"/>
    <dgm:cxn modelId="{459FF276-A636-43A5-919F-246781D5D9E2}" type="presParOf" srcId="{6789E0D5-5BB6-491B-B830-46BACE0887C3}" destId="{320AFE08-7CC2-4501-B351-70D9D5C4125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3CF1A1-1248-473C-A6DB-481260F466C7}" type="doc">
      <dgm:prSet loTypeId="urn:microsoft.com/office/officeart/2005/8/layout/h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9139341-1510-44E2-A8F2-3FAE72E577C5}">
      <dgm:prSet phldrT="[Текст]" custT="1"/>
      <dgm:spPr/>
      <dgm:t>
        <a:bodyPr/>
        <a:lstStyle/>
        <a:p>
          <a:r>
            <a:rPr lang="ru-RU" sz="1800" dirty="0" smtClean="0"/>
            <a:t>Клуб «Ответственный родитель»</a:t>
          </a:r>
          <a:endParaRPr lang="ru-RU" sz="1800" dirty="0"/>
        </a:p>
      </dgm:t>
    </dgm:pt>
    <dgm:pt modelId="{0E855BEC-957B-43A1-91C8-E92E3CD8EA98}" type="parTrans" cxnId="{A119AE39-DAFA-4685-BDEC-21E8688EE887}">
      <dgm:prSet/>
      <dgm:spPr/>
      <dgm:t>
        <a:bodyPr/>
        <a:lstStyle/>
        <a:p>
          <a:endParaRPr lang="ru-RU"/>
        </a:p>
      </dgm:t>
    </dgm:pt>
    <dgm:pt modelId="{ED7E3A30-18E5-4690-8F01-624BCB93BDCC}" type="sibTrans" cxnId="{A119AE39-DAFA-4685-BDEC-21E8688EE887}">
      <dgm:prSet/>
      <dgm:spPr/>
      <dgm:t>
        <a:bodyPr/>
        <a:lstStyle/>
        <a:p>
          <a:endParaRPr lang="ru-RU"/>
        </a:p>
      </dgm:t>
    </dgm:pt>
    <dgm:pt modelId="{53740114-FB01-4ACA-8B9B-9A3A83162163}">
      <dgm:prSet phldrT="[Текст]"/>
      <dgm:spPr/>
      <dgm:t>
        <a:bodyPr/>
        <a:lstStyle/>
        <a:p>
          <a:endParaRPr lang="ru-RU" dirty="0" smtClean="0">
            <a:latin typeface="+mj-lt"/>
            <a:cs typeface="Times New Roman" pitchFamily="18" charset="0"/>
          </a:endParaRPr>
        </a:p>
        <a:p>
          <a:endParaRPr lang="ru-RU" dirty="0" smtClean="0">
            <a:latin typeface="+mj-lt"/>
            <a:cs typeface="Times New Roman" pitchFamily="18" charset="0"/>
          </a:endParaRPr>
        </a:p>
        <a:p>
          <a:r>
            <a:rPr lang="ru-RU" dirty="0" smtClean="0">
              <a:latin typeface="+mj-lt"/>
              <a:cs typeface="Times New Roman" pitchFamily="18" charset="0"/>
            </a:rPr>
            <a:t>Расширение сетевого сообщества для организации ЗОЖ</a:t>
          </a:r>
        </a:p>
        <a:p>
          <a:r>
            <a:rPr lang="ru-RU" dirty="0" smtClean="0">
              <a:latin typeface="+mj-lt"/>
              <a:cs typeface="Times New Roman" pitchFamily="18" charset="0"/>
            </a:rPr>
            <a:t>обучающихся с особыми образовательными потребностями </a:t>
          </a:r>
          <a:endParaRPr lang="ru-RU" dirty="0"/>
        </a:p>
      </dgm:t>
    </dgm:pt>
    <dgm:pt modelId="{D7156C88-8CEE-4F2C-95BD-8C904208AA64}" type="parTrans" cxnId="{3650920C-DC70-4A35-AA13-508142883E5A}">
      <dgm:prSet/>
      <dgm:spPr/>
      <dgm:t>
        <a:bodyPr/>
        <a:lstStyle/>
        <a:p>
          <a:endParaRPr lang="ru-RU"/>
        </a:p>
      </dgm:t>
    </dgm:pt>
    <dgm:pt modelId="{C435D6A6-BFA1-434F-8086-95CE33D7DF8E}" type="sibTrans" cxnId="{3650920C-DC70-4A35-AA13-508142883E5A}">
      <dgm:prSet/>
      <dgm:spPr/>
      <dgm:t>
        <a:bodyPr/>
        <a:lstStyle/>
        <a:p>
          <a:endParaRPr lang="ru-RU"/>
        </a:p>
      </dgm:t>
    </dgm:pt>
    <dgm:pt modelId="{9E2E183D-850B-44B8-9385-1C91970041C4}">
      <dgm:prSet custT="1"/>
      <dgm:spPr/>
      <dgm:t>
        <a:bodyPr/>
        <a:lstStyle/>
        <a:p>
          <a:endParaRPr lang="ru-RU" sz="1800" dirty="0" smtClean="0"/>
        </a:p>
        <a:p>
          <a:r>
            <a:rPr lang="ru-RU" sz="1800" dirty="0" smtClean="0"/>
            <a:t>Школа-лаборатория инновационного развития «Спорт и здоровье семьи в цифре»  </a:t>
          </a:r>
          <a:endParaRPr lang="ru-RU" sz="1800" dirty="0"/>
        </a:p>
      </dgm:t>
    </dgm:pt>
    <dgm:pt modelId="{205214C4-35A3-4BC2-B289-4285F473344C}" type="parTrans" cxnId="{DCDD3FA8-6D52-4CB8-BB69-4820AA98D7C8}">
      <dgm:prSet/>
      <dgm:spPr/>
      <dgm:t>
        <a:bodyPr/>
        <a:lstStyle/>
        <a:p>
          <a:endParaRPr lang="ru-RU"/>
        </a:p>
      </dgm:t>
    </dgm:pt>
    <dgm:pt modelId="{E390F8A4-3059-4BBF-917C-2A5E3D0898AF}" type="sibTrans" cxnId="{DCDD3FA8-6D52-4CB8-BB69-4820AA98D7C8}">
      <dgm:prSet/>
      <dgm:spPr/>
      <dgm:t>
        <a:bodyPr/>
        <a:lstStyle/>
        <a:p>
          <a:endParaRPr lang="ru-RU"/>
        </a:p>
      </dgm:t>
    </dgm:pt>
    <dgm:pt modelId="{59185B0A-C8A1-4AAA-84DF-EA466B83DCE4}" type="pres">
      <dgm:prSet presAssocID="{643CF1A1-1248-473C-A6DB-481260F466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B6A839-42BA-40BD-9DE0-D3A432CD6270}" type="pres">
      <dgm:prSet presAssocID="{09139341-1510-44E2-A8F2-3FAE72E577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109AE-DDBC-4352-AB9A-A7E193825AD5}" type="pres">
      <dgm:prSet presAssocID="{ED7E3A30-18E5-4690-8F01-624BCB93BDCC}" presName="sibTrans" presStyleCnt="0"/>
      <dgm:spPr/>
      <dgm:t>
        <a:bodyPr/>
        <a:lstStyle/>
        <a:p>
          <a:endParaRPr lang="ru-RU"/>
        </a:p>
      </dgm:t>
    </dgm:pt>
    <dgm:pt modelId="{BF93DF52-7769-4CF6-8D33-0512E0CEEA34}" type="pres">
      <dgm:prSet presAssocID="{9E2E183D-850B-44B8-9385-1C91970041C4}" presName="node" presStyleLbl="node1" presStyleIdx="1" presStyleCnt="3" custLinFactNeighborX="274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A4AE5-47E5-4516-BC02-C27EC4CC1D87}" type="pres">
      <dgm:prSet presAssocID="{E390F8A4-3059-4BBF-917C-2A5E3D0898AF}" presName="sibTrans" presStyleCnt="0"/>
      <dgm:spPr/>
      <dgm:t>
        <a:bodyPr/>
        <a:lstStyle/>
        <a:p>
          <a:endParaRPr lang="ru-RU"/>
        </a:p>
      </dgm:t>
    </dgm:pt>
    <dgm:pt modelId="{6806AADF-3E6A-4675-B635-6461ED1884E8}" type="pres">
      <dgm:prSet presAssocID="{53740114-FB01-4ACA-8B9B-9A3A831621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DD3FA8-6D52-4CB8-BB69-4820AA98D7C8}" srcId="{643CF1A1-1248-473C-A6DB-481260F466C7}" destId="{9E2E183D-850B-44B8-9385-1C91970041C4}" srcOrd="1" destOrd="0" parTransId="{205214C4-35A3-4BC2-B289-4285F473344C}" sibTransId="{E390F8A4-3059-4BBF-917C-2A5E3D0898AF}"/>
    <dgm:cxn modelId="{3650920C-DC70-4A35-AA13-508142883E5A}" srcId="{643CF1A1-1248-473C-A6DB-481260F466C7}" destId="{53740114-FB01-4ACA-8B9B-9A3A83162163}" srcOrd="2" destOrd="0" parTransId="{D7156C88-8CEE-4F2C-95BD-8C904208AA64}" sibTransId="{C435D6A6-BFA1-434F-8086-95CE33D7DF8E}"/>
    <dgm:cxn modelId="{D33BF2CF-C44C-4859-9C74-AE8E251BC8BB}" type="presOf" srcId="{53740114-FB01-4ACA-8B9B-9A3A83162163}" destId="{6806AADF-3E6A-4675-B635-6461ED1884E8}" srcOrd="0" destOrd="0" presId="urn:microsoft.com/office/officeart/2005/8/layout/hList6"/>
    <dgm:cxn modelId="{CFCC05E5-7608-4F0C-9FB5-0F32176E9B8E}" type="presOf" srcId="{643CF1A1-1248-473C-A6DB-481260F466C7}" destId="{59185B0A-C8A1-4AAA-84DF-EA466B83DCE4}" srcOrd="0" destOrd="0" presId="urn:microsoft.com/office/officeart/2005/8/layout/hList6"/>
    <dgm:cxn modelId="{02C94B56-7668-4B7E-A7EC-FA5263C19942}" type="presOf" srcId="{9E2E183D-850B-44B8-9385-1C91970041C4}" destId="{BF93DF52-7769-4CF6-8D33-0512E0CEEA34}" srcOrd="0" destOrd="0" presId="urn:microsoft.com/office/officeart/2005/8/layout/hList6"/>
    <dgm:cxn modelId="{8CDCF7E8-2C58-421C-A8FB-6104280592BC}" type="presOf" srcId="{09139341-1510-44E2-A8F2-3FAE72E577C5}" destId="{54B6A839-42BA-40BD-9DE0-D3A432CD6270}" srcOrd="0" destOrd="0" presId="urn:microsoft.com/office/officeart/2005/8/layout/hList6"/>
    <dgm:cxn modelId="{A119AE39-DAFA-4685-BDEC-21E8688EE887}" srcId="{643CF1A1-1248-473C-A6DB-481260F466C7}" destId="{09139341-1510-44E2-A8F2-3FAE72E577C5}" srcOrd="0" destOrd="0" parTransId="{0E855BEC-957B-43A1-91C8-E92E3CD8EA98}" sibTransId="{ED7E3A30-18E5-4690-8F01-624BCB93BDCC}"/>
    <dgm:cxn modelId="{6C3DE790-96B8-4C08-BF1E-C3296737CF15}" type="presParOf" srcId="{59185B0A-C8A1-4AAA-84DF-EA466B83DCE4}" destId="{54B6A839-42BA-40BD-9DE0-D3A432CD6270}" srcOrd="0" destOrd="0" presId="urn:microsoft.com/office/officeart/2005/8/layout/hList6"/>
    <dgm:cxn modelId="{87B0729D-7E51-433E-816D-4BE5E588C1F3}" type="presParOf" srcId="{59185B0A-C8A1-4AAA-84DF-EA466B83DCE4}" destId="{619109AE-DDBC-4352-AB9A-A7E193825AD5}" srcOrd="1" destOrd="0" presId="urn:microsoft.com/office/officeart/2005/8/layout/hList6"/>
    <dgm:cxn modelId="{A30D154B-8872-4E03-B318-18EC3B9459A6}" type="presParOf" srcId="{59185B0A-C8A1-4AAA-84DF-EA466B83DCE4}" destId="{BF93DF52-7769-4CF6-8D33-0512E0CEEA34}" srcOrd="2" destOrd="0" presId="urn:microsoft.com/office/officeart/2005/8/layout/hList6"/>
    <dgm:cxn modelId="{8E189BE0-6827-4A02-A02E-F34714489480}" type="presParOf" srcId="{59185B0A-C8A1-4AAA-84DF-EA466B83DCE4}" destId="{F34A4AE5-47E5-4516-BC02-C27EC4CC1D87}" srcOrd="3" destOrd="0" presId="urn:microsoft.com/office/officeart/2005/8/layout/hList6"/>
    <dgm:cxn modelId="{34182B64-D08F-4EA1-B804-AB3D18D4F3B8}" type="presParOf" srcId="{59185B0A-C8A1-4AAA-84DF-EA466B83DCE4}" destId="{6806AADF-3E6A-4675-B635-6461ED1884E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50101D-5EC5-4862-9A62-5D19E5CB4DBB}">
      <dsp:nvSpPr>
        <dsp:cNvPr id="0" name=""/>
        <dsp:cNvSpPr/>
      </dsp:nvSpPr>
      <dsp:spPr>
        <a:xfrm>
          <a:off x="1754213" y="0"/>
          <a:ext cx="3706810" cy="370681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Дома культуры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912592" y="185340"/>
        <a:ext cx="1390053" cy="370681"/>
      </dsp:txXfrm>
    </dsp:sp>
    <dsp:sp modelId="{EDC12184-FAB5-488B-B1B9-C83D03D2D84D}">
      <dsp:nvSpPr>
        <dsp:cNvPr id="0" name=""/>
        <dsp:cNvSpPr/>
      </dsp:nvSpPr>
      <dsp:spPr>
        <a:xfrm>
          <a:off x="2071704" y="556021"/>
          <a:ext cx="3150788" cy="3150788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ДЮСШ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967709" y="737191"/>
        <a:ext cx="1358777" cy="362340"/>
      </dsp:txXfrm>
    </dsp:sp>
    <dsp:sp modelId="{D160D5CE-93D2-4384-B1F1-6B3FE3F0F9AB}">
      <dsp:nvSpPr>
        <dsp:cNvPr id="0" name=""/>
        <dsp:cNvSpPr/>
      </dsp:nvSpPr>
      <dsp:spPr>
        <a:xfrm>
          <a:off x="2310235" y="1112042"/>
          <a:ext cx="2594767" cy="2594767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Коррекционные школы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936223" y="1291081"/>
        <a:ext cx="1342791" cy="358077"/>
      </dsp:txXfrm>
    </dsp:sp>
    <dsp:sp modelId="{11E68040-A542-4D77-8CF1-1ECD064AD029}">
      <dsp:nvSpPr>
        <dsp:cNvPr id="0" name=""/>
        <dsp:cNvSpPr/>
      </dsp:nvSpPr>
      <dsp:spPr>
        <a:xfrm>
          <a:off x="2588246" y="1668064"/>
          <a:ext cx="2038745" cy="2038745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</a:rPr>
            <a:t>Общеобразовательные школы</a:t>
          </a:r>
          <a:endParaRPr lang="ru-RU" sz="900" b="0" kern="1200" dirty="0">
            <a:solidFill>
              <a:schemeClr val="tx1"/>
            </a:solidFill>
          </a:endParaRPr>
        </a:p>
      </dsp:txBody>
      <dsp:txXfrm>
        <a:off x="3057157" y="1851551"/>
        <a:ext cx="1100922" cy="366974"/>
      </dsp:txXfrm>
    </dsp:sp>
    <dsp:sp modelId="{43F2CCA9-9B9C-45BD-9E61-D7BB983BB6AC}">
      <dsp:nvSpPr>
        <dsp:cNvPr id="0" name=""/>
        <dsp:cNvSpPr/>
      </dsp:nvSpPr>
      <dsp:spPr>
        <a:xfrm>
          <a:off x="2866256" y="2224085"/>
          <a:ext cx="1482724" cy="1482724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Дошкольные учреждения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3125733" y="2409426"/>
        <a:ext cx="963770" cy="370681"/>
      </dsp:txXfrm>
    </dsp:sp>
    <dsp:sp modelId="{281C6C56-5D8B-4552-9F75-B7848B08C8D0}">
      <dsp:nvSpPr>
        <dsp:cNvPr id="0" name=""/>
        <dsp:cNvSpPr/>
      </dsp:nvSpPr>
      <dsp:spPr>
        <a:xfrm>
          <a:off x="3143276" y="2780107"/>
          <a:ext cx="926702" cy="9267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7030A0"/>
            </a:solidFill>
          </a:endParaRPr>
        </a:p>
      </dsp:txBody>
      <dsp:txXfrm>
        <a:off x="3278988" y="3011783"/>
        <a:ext cx="655277" cy="4633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1E98D-09E9-4412-AE4F-2E2C98E18941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6AD08-CE8E-4F95-AB22-5A7630CA6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93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922-4E8E-47FB-BB31-4A563DD835FA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D5A9-040C-4B32-AD43-FF1E5CD93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922-4E8E-47FB-BB31-4A563DD835FA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D5A9-040C-4B32-AD43-FF1E5CD93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922-4E8E-47FB-BB31-4A563DD835FA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D5A9-040C-4B32-AD43-FF1E5CD93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922-4E8E-47FB-BB31-4A563DD835FA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D5A9-040C-4B32-AD43-FF1E5CD93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922-4E8E-47FB-BB31-4A563DD835FA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D5A9-040C-4B32-AD43-FF1E5CD93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922-4E8E-47FB-BB31-4A563DD835FA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D5A9-040C-4B32-AD43-FF1E5CD93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922-4E8E-47FB-BB31-4A563DD835FA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D5A9-040C-4B32-AD43-FF1E5CD93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922-4E8E-47FB-BB31-4A563DD835FA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D5A9-040C-4B32-AD43-FF1E5CD93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922-4E8E-47FB-BB31-4A563DD835FA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D5A9-040C-4B32-AD43-FF1E5CD93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922-4E8E-47FB-BB31-4A563DD835FA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D5A9-040C-4B32-AD43-FF1E5CD93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922-4E8E-47FB-BB31-4A563DD835FA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D5A9-040C-4B32-AD43-FF1E5CD93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25922-4E8E-47FB-BB31-4A563DD835FA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D5A9-040C-4B32-AD43-FF1E5CD93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1.jpeg"/><Relationship Id="rId4" Type="http://schemas.openxmlformats.org/officeDocument/2006/relationships/diagramData" Target="../diagrams/data3.xml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3" y="1628800"/>
            <a:ext cx="9144000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021556"/>
            <a:ext cx="9144000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+</a:t>
            </a: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0" y="6000794"/>
            <a:ext cx="8892480" cy="620652"/>
            <a:chOff x="-10839" y="6221771"/>
            <a:chExt cx="9144000" cy="48679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10839" y="6221771"/>
              <a:ext cx="9144000" cy="4319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6152" name="Прямоугольник 3"/>
            <p:cNvSpPr>
              <a:spLocks noChangeArrowheads="1"/>
            </p:cNvSpPr>
            <p:nvPr/>
          </p:nvSpPr>
          <p:spPr bwMode="auto">
            <a:xfrm>
              <a:off x="107502" y="6237841"/>
              <a:ext cx="9025658" cy="470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ГКОУ школа-интернат № 28 п.Суворов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Черкесский        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anapainternat28.ucoz.ru        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e-mail: edusch28@mail.ru               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тел.: +7 (861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-33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96203         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endParaRPr lang="en-US" alt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ru-RU" sz="9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134666" y="1808560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0" name="Подзаголовок 3"/>
          <p:cNvSpPr txBox="1">
            <a:spLocks/>
          </p:cNvSpPr>
          <p:nvPr/>
        </p:nvSpPr>
        <p:spPr>
          <a:xfrm>
            <a:off x="1000100" y="4000504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1700809"/>
            <a:ext cx="83204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ОТЧЕТ КРАЕВОЙ ИННОВАЦИОННОЙ ПЛОЩАДКИ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ЗДОРОВЬЕ: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 В  БУДУЩЕЕ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ru-RU" altLang="ru-RU" sz="1200" b="1" i="1" dirty="0" smtClean="0"/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ru-RU" altLang="ru-RU" sz="1200" b="1" i="1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altLang="ru-RU" sz="2400" b="1" i="1" dirty="0"/>
          </a:p>
        </p:txBody>
      </p:sp>
      <p:pic>
        <p:nvPicPr>
          <p:cNvPr id="1026" name="Picture 2" descr="C:\Users\28\Desktop\Эмблема ШИ№ 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1331218" cy="131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835696" y="33265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казенное общеобразовательное учреждение Краснодарского края специальная (коррекционная)          школа-интернат № 28 п.Суворов - Черкесский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4725144"/>
            <a:ext cx="4929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проекта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Татарченко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Т.Г.,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Ислангулова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Л.В, Малахова Е.П.,  Дудина О.В., Карташова Ю.А., Никитина Т.Н.</a:t>
            </a:r>
            <a:endParaRPr lang="ru-RU" alt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Власенко В.С., доцент кафедры 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коррекционной педагогики и специальной психологии,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к.пс.н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176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Сетевые и социальные партнеры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571736" y="1214422"/>
            <a:ext cx="6572264" cy="71438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9 школ и детских садов, в которые </a:t>
            </a:r>
            <a:r>
              <a:rPr lang="ru-RU" sz="1600" dirty="0" smtClean="0">
                <a:solidFill>
                  <a:srgbClr val="7030A0"/>
                </a:solidFill>
              </a:rPr>
              <a:t>транслируются инновации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286248" y="4500570"/>
            <a:ext cx="4572032" cy="63976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5 домов культуры  и детских спортивных школ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28\Desktop\Эмблема ШИ№ 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1331218" cy="131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-1214478" y="2500306"/>
          <a:ext cx="7215238" cy="370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500562" y="4929198"/>
            <a:ext cx="4214842" cy="1500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МБУ культуры Виноградной центральной клубной системы муниципального образования </a:t>
            </a:r>
            <a:r>
              <a:rPr lang="ru-RU" sz="1200" dirty="0" err="1" smtClean="0">
                <a:solidFill>
                  <a:schemeClr val="tx1"/>
                </a:solidFill>
              </a:rPr>
              <a:t>г-к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Анапа,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МБУ культуры </a:t>
            </a:r>
            <a:r>
              <a:rPr lang="ru-RU" sz="1200" dirty="0" err="1" smtClean="0">
                <a:solidFill>
                  <a:schemeClr val="tx1"/>
                </a:solidFill>
              </a:rPr>
              <a:t>Суворов-Черкесска</a:t>
            </a:r>
            <a:r>
              <a:rPr lang="ru-RU" sz="1200" dirty="0" smtClean="0">
                <a:solidFill>
                  <a:schemeClr val="tx1"/>
                </a:solidFill>
              </a:rPr>
              <a:t> центральной клубной системы муниципального образования </a:t>
            </a:r>
            <a:r>
              <a:rPr lang="ru-RU" sz="1200" dirty="0" err="1" smtClean="0">
                <a:solidFill>
                  <a:schemeClr val="tx1"/>
                </a:solidFill>
              </a:rPr>
              <a:t>г-к</a:t>
            </a:r>
            <a:r>
              <a:rPr lang="ru-RU" sz="1200" dirty="0" smtClean="0">
                <a:solidFill>
                  <a:schemeClr val="tx1"/>
                </a:solidFill>
              </a:rPr>
              <a:t> Анапа,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ДО ДЮСШ №4 </a:t>
            </a:r>
            <a:r>
              <a:rPr lang="ru-RU" sz="1200" dirty="0" err="1" smtClean="0">
                <a:solidFill>
                  <a:schemeClr val="tx1"/>
                </a:solidFill>
              </a:rPr>
              <a:t>г-к</a:t>
            </a:r>
            <a:r>
              <a:rPr lang="ru-RU" sz="1200" dirty="0" smtClean="0">
                <a:solidFill>
                  <a:schemeClr val="tx1"/>
                </a:solidFill>
              </a:rPr>
              <a:t> Анапа,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 МКУ ДО ДЮСШ «Олимп»;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У ДОД ЭБС «Маленький принц.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9124" y="1714488"/>
            <a:ext cx="4214842" cy="278608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Муниципальное автономное </a:t>
            </a:r>
            <a:r>
              <a:rPr lang="ru-RU" sz="1000" dirty="0" smtClean="0">
                <a:solidFill>
                  <a:schemeClr val="tx1"/>
                </a:solidFill>
              </a:rPr>
              <a:t>дошкольное образовательное учреждение детский сад № 25 </a:t>
            </a:r>
            <a:r>
              <a:rPr lang="ru-RU" sz="1200" dirty="0" smtClean="0">
                <a:solidFill>
                  <a:schemeClr val="tx1"/>
                </a:solidFill>
              </a:rPr>
              <a:t>«Елочка»,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 муниципальное автономное дошкольное образовательное учреждение детский сад № 27 «Звоночек»;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МБУ основная общеобразовательная школа №24 </a:t>
            </a:r>
            <a:r>
              <a:rPr lang="ru-RU" sz="1200" dirty="0" err="1" smtClean="0">
                <a:solidFill>
                  <a:schemeClr val="tx1"/>
                </a:solidFill>
              </a:rPr>
              <a:t>п.Уташ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г-к</a:t>
            </a:r>
            <a:r>
              <a:rPr lang="ru-RU" sz="1200" dirty="0" smtClean="0">
                <a:solidFill>
                  <a:schemeClr val="tx1"/>
                </a:solidFill>
              </a:rPr>
              <a:t> Анапа,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 МБУ основная общеобразовательная школа № 9 п.Виноградный, </a:t>
            </a:r>
            <a:r>
              <a:rPr lang="ru-RU" sz="1200" dirty="0" err="1" smtClean="0">
                <a:solidFill>
                  <a:schemeClr val="tx1"/>
                </a:solidFill>
              </a:rPr>
              <a:t>г-к</a:t>
            </a:r>
            <a:r>
              <a:rPr lang="ru-RU" sz="1200" dirty="0" smtClean="0">
                <a:solidFill>
                  <a:schemeClr val="tx1"/>
                </a:solidFill>
              </a:rPr>
              <a:t> Анапа,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ГБОУ школа №13 </a:t>
            </a:r>
            <a:r>
              <a:rPr lang="ru-RU" sz="1200" dirty="0" err="1" smtClean="0">
                <a:solidFill>
                  <a:schemeClr val="tx1"/>
                </a:solidFill>
              </a:rPr>
              <a:t>г-к</a:t>
            </a:r>
            <a:r>
              <a:rPr lang="ru-RU" sz="1200" dirty="0" smtClean="0">
                <a:solidFill>
                  <a:schemeClr val="tx1"/>
                </a:solidFill>
              </a:rPr>
              <a:t> Анапа,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 ГКОУ школа №27 </a:t>
            </a:r>
            <a:r>
              <a:rPr lang="ru-RU" sz="1200" dirty="0" err="1" smtClean="0">
                <a:solidFill>
                  <a:schemeClr val="tx1"/>
                </a:solidFill>
              </a:rPr>
              <a:t>г-к</a:t>
            </a:r>
            <a:r>
              <a:rPr lang="ru-RU" sz="1200" dirty="0" smtClean="0">
                <a:solidFill>
                  <a:schemeClr val="tx1"/>
                </a:solidFill>
              </a:rPr>
              <a:t> Анапа,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ГКОУ школа №9 г.Новороссийска,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 ГКОУ школа-интернат </a:t>
            </a:r>
            <a:r>
              <a:rPr lang="ru-RU" sz="1200" dirty="0" err="1" smtClean="0">
                <a:solidFill>
                  <a:schemeClr val="tx1"/>
                </a:solidFill>
              </a:rPr>
              <a:t>пгт.Ильского</a:t>
            </a:r>
            <a:r>
              <a:rPr lang="ru-RU" sz="1200" dirty="0" smtClean="0">
                <a:solidFill>
                  <a:schemeClr val="tx1"/>
                </a:solidFill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 ГКОУ школа-интернат г.Темрюка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www.clipartmax.com/png/full/37-374777_kids-playing-sports-adhd-spo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clipartmax.com/png/full/37-374777_kids-playing-sports-adhd-spo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ww.clipartmax.com/png/full/37-374777_kids-playing-sports-adhd-spo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3357554" y="2000240"/>
            <a:ext cx="1071570" cy="7858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3786182" y="5572140"/>
            <a:ext cx="714380" cy="357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88640"/>
            <a:ext cx="9145662" cy="6432806"/>
            <a:chOff x="0" y="188640"/>
            <a:chExt cx="9145662" cy="6432806"/>
          </a:xfrm>
        </p:grpSpPr>
        <p:pic>
          <p:nvPicPr>
            <p:cNvPr id="3" name="Рисунок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" y="814612"/>
              <a:ext cx="9144000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Группа 8"/>
            <p:cNvGrpSpPr>
              <a:grpSpLocks/>
            </p:cNvGrpSpPr>
            <p:nvPr/>
          </p:nvGrpSpPr>
          <p:grpSpPr bwMode="auto">
            <a:xfrm>
              <a:off x="0" y="6000794"/>
              <a:ext cx="8892480" cy="620652"/>
              <a:chOff x="-10839" y="6221771"/>
              <a:chExt cx="9144000" cy="48679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0839" y="6221771"/>
                <a:ext cx="9144000" cy="43196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107502" y="6237841"/>
                <a:ext cx="9025658" cy="470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ГКОУ школа-интернат № 28 п.Суворов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Черкесский       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anapainternat28.ucoz.ru        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e-mail: edusch28@mail.ru      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тел.: +7 (861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-33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96203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ru-RU" sz="9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5" name="Picture 2" descr="C:\Users\28\Desktop\Эмблема ШИ№ 28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188640"/>
              <a:ext cx="1331218" cy="1315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1763688" y="404664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4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23528" y="4293096"/>
            <a:ext cx="1858310" cy="1401807"/>
            <a:chOff x="0" y="2635950"/>
            <a:chExt cx="1858310" cy="14018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Прямоугольная выноска 9"/>
            <p:cNvSpPr/>
            <p:nvPr/>
          </p:nvSpPr>
          <p:spPr>
            <a:xfrm>
              <a:off x="0" y="2635950"/>
              <a:ext cx="1858310" cy="1401807"/>
            </a:xfrm>
            <a:prstGeom prst="wedgeRectCallout">
              <a:avLst>
                <a:gd name="adj1" fmla="val 20250"/>
                <a:gd name="adj2" fmla="val -607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ая выноска 4"/>
            <p:cNvSpPr/>
            <p:nvPr/>
          </p:nvSpPr>
          <p:spPr>
            <a:xfrm>
              <a:off x="0" y="2635950"/>
              <a:ext cx="1858310" cy="1401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Зональный конкурс «Папа, мама, я – спортивная семья»</a:t>
              </a:r>
              <a:endParaRPr lang="ru-RU" sz="1400" b="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483768" y="4293096"/>
            <a:ext cx="1968009" cy="1371022"/>
            <a:chOff x="2094962" y="2627661"/>
            <a:chExt cx="1968009" cy="13710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Прямоугольная выноска 12"/>
            <p:cNvSpPr/>
            <p:nvPr/>
          </p:nvSpPr>
          <p:spPr>
            <a:xfrm>
              <a:off x="2094962" y="2627661"/>
              <a:ext cx="1968009" cy="1371022"/>
            </a:xfrm>
            <a:prstGeom prst="wedgeRectCallout">
              <a:avLst>
                <a:gd name="adj1" fmla="val 20250"/>
                <a:gd name="adj2" fmla="val -607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ая выноска 4"/>
            <p:cNvSpPr/>
            <p:nvPr/>
          </p:nvSpPr>
          <p:spPr>
            <a:xfrm>
              <a:off x="2094962" y="2627661"/>
              <a:ext cx="1968009" cy="1371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Составление тематических натюрмортов, лепка "Витаминный вклад</a:t>
              </a:r>
              <a:r>
                <a:rPr lang="ru-RU" sz="2000" kern="1200" dirty="0" smtClean="0"/>
                <a:t>" </a:t>
              </a:r>
              <a:endParaRPr lang="ru-RU" sz="2000" b="0" kern="1200" dirty="0" smtClean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788024" y="4293096"/>
            <a:ext cx="1760000" cy="1344928"/>
            <a:chOff x="4446259" y="2642532"/>
            <a:chExt cx="1760000" cy="13449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Прямоугольная выноска 15"/>
            <p:cNvSpPr/>
            <p:nvPr/>
          </p:nvSpPr>
          <p:spPr>
            <a:xfrm>
              <a:off x="4446259" y="2642532"/>
              <a:ext cx="1760000" cy="1344928"/>
            </a:xfrm>
            <a:prstGeom prst="wedgeRectCallout">
              <a:avLst>
                <a:gd name="adj1" fmla="val 20250"/>
                <a:gd name="adj2" fmla="val -607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ая выноска 4"/>
            <p:cNvSpPr/>
            <p:nvPr/>
          </p:nvSpPr>
          <p:spPr>
            <a:xfrm>
              <a:off x="4446259" y="2642532"/>
              <a:ext cx="1760000" cy="13449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Создание ширмы  на тему" "Рациональное питание детей"</a:t>
              </a:r>
              <a:endParaRPr lang="ru-RU" sz="1600" b="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32240" y="4365104"/>
            <a:ext cx="1965879" cy="1341358"/>
            <a:chOff x="6416874" y="2642534"/>
            <a:chExt cx="1965879" cy="134135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Прямоугольная выноска 18"/>
            <p:cNvSpPr/>
            <p:nvPr/>
          </p:nvSpPr>
          <p:spPr>
            <a:xfrm>
              <a:off x="6416874" y="2642534"/>
              <a:ext cx="1965879" cy="1341358"/>
            </a:xfrm>
            <a:prstGeom prst="wedgeRectCallout">
              <a:avLst>
                <a:gd name="adj1" fmla="val 20250"/>
                <a:gd name="adj2" fmla="val -607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ая выноска 4"/>
            <p:cNvSpPr/>
            <p:nvPr/>
          </p:nvSpPr>
          <p:spPr>
            <a:xfrm>
              <a:off x="6416874" y="2642534"/>
              <a:ext cx="1965879" cy="13413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Семинар «Роль семьи в формировании здорового образа жизни ребенка» </a:t>
              </a:r>
              <a:endParaRPr lang="ru-RU" sz="1600" b="0" kern="1200" dirty="0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1340768"/>
            <a:ext cx="2487550" cy="195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anapainternat28.ucoz.ru/foto2019/IMG_90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492896"/>
            <a:ext cx="2325152" cy="1551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9992" y="2564904"/>
            <a:ext cx="2088232" cy="1596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фото 2018-2019\педсовет 27.03.19\IMG_528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07964" y="1484784"/>
            <a:ext cx="248427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188640"/>
            <a:ext cx="9145662" cy="6432806"/>
            <a:chOff x="0" y="188640"/>
            <a:chExt cx="9145662" cy="6432806"/>
          </a:xfrm>
        </p:grpSpPr>
        <p:pic>
          <p:nvPicPr>
            <p:cNvPr id="8" name="Рисунок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" y="814612"/>
              <a:ext cx="9144000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8"/>
            <p:cNvGrpSpPr>
              <a:grpSpLocks/>
            </p:cNvGrpSpPr>
            <p:nvPr/>
          </p:nvGrpSpPr>
          <p:grpSpPr bwMode="auto">
            <a:xfrm>
              <a:off x="0" y="6000794"/>
              <a:ext cx="8892480" cy="620652"/>
              <a:chOff x="-10839" y="6221771"/>
              <a:chExt cx="9144000" cy="48679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10839" y="6221771"/>
                <a:ext cx="9144000" cy="43196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12" name="Прямоугольник 3"/>
              <p:cNvSpPr>
                <a:spLocks noChangeArrowheads="1"/>
              </p:cNvSpPr>
              <p:nvPr/>
            </p:nvSpPr>
            <p:spPr bwMode="auto">
              <a:xfrm>
                <a:off x="107502" y="6237841"/>
                <a:ext cx="9025658" cy="470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ГКОУ школа-интернат № 28 п.Суворов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Черкесский       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anapainternat28.ucoz.ru        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e-mail: edusch28@mail.ru      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тел.: +7 (861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-33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96203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ru-RU" sz="9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0" name="Picture 2" descr="C:\Users\28\Desktop\Эмблема ШИ№ 28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188640"/>
              <a:ext cx="1331218" cy="1315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8477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Созданы и опубликованы методические пособия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1484784"/>
            <a:ext cx="2976331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1556792"/>
            <a:ext cx="3076957" cy="4324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142852"/>
            <a:ext cx="9145662" cy="6432806"/>
            <a:chOff x="0" y="188640"/>
            <a:chExt cx="9145662" cy="6432806"/>
          </a:xfrm>
        </p:grpSpPr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" y="814612"/>
              <a:ext cx="9144000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Группа 8"/>
            <p:cNvGrpSpPr>
              <a:grpSpLocks/>
            </p:cNvGrpSpPr>
            <p:nvPr/>
          </p:nvGrpSpPr>
          <p:grpSpPr bwMode="auto">
            <a:xfrm>
              <a:off x="0" y="6000794"/>
              <a:ext cx="8892480" cy="620652"/>
              <a:chOff x="-10839" y="6221771"/>
              <a:chExt cx="9144000" cy="48679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-10839" y="6221771"/>
                <a:ext cx="9144000" cy="43196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10" name="Прямоугольник 3"/>
              <p:cNvSpPr>
                <a:spLocks noChangeArrowheads="1"/>
              </p:cNvSpPr>
              <p:nvPr/>
            </p:nvSpPr>
            <p:spPr bwMode="auto">
              <a:xfrm>
                <a:off x="107502" y="6237841"/>
                <a:ext cx="9025658" cy="470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ГКОУ школа-интернат № 28 п.Суворов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Черкесский       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anapainternat28.ucoz.ru        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e-mail: edusch28@mail.ru      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тел.: +7 (861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-33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96203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ru-RU" sz="9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8" name="Picture 2" descr="C:\Users\28\Desktop\Эмблема ШИ№ 28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188640"/>
              <a:ext cx="1331218" cy="1315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Распространение полученного инновационного опыта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2482408087"/>
              </p:ext>
            </p:extLst>
          </p:nvPr>
        </p:nvGraphicFramePr>
        <p:xfrm>
          <a:off x="642910" y="857232"/>
          <a:ext cx="7929618" cy="491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кругленная прямоугольная выноска 13"/>
          <p:cNvSpPr/>
          <p:nvPr/>
        </p:nvSpPr>
        <p:spPr>
          <a:xfrm rot="10800000" flipV="1">
            <a:off x="3929058" y="3929066"/>
            <a:ext cx="5000660" cy="185738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на краевом </a:t>
            </a:r>
            <a:r>
              <a:rPr lang="ru-RU" sz="1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вебинаре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«Взаимодействие с семьей ребенка с ОВЗ, как условие успешной реализации коррекционно-развивающих и </a:t>
            </a:r>
            <a:r>
              <a:rPr lang="ru-RU" sz="1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в ОО» с темой «Взаимодействие с семьей ребенка с ОВЗ, как условие успешной реализации инновационного проекта «Семья и здоровье: инвестиции в будущее».</a:t>
            </a:r>
          </a:p>
          <a:p>
            <a:pPr lvl="0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статьи  «Сотрудничество семьи и школы – основное условии реализации программы «Здоровье» во внеурочной деятельности».</a:t>
            </a:r>
          </a:p>
          <a:p>
            <a:pPr lvl="0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конспекта-занятия «Использование интерактивных полов как метода релаксации в работе с родителями».</a:t>
            </a:r>
          </a:p>
          <a:p>
            <a:pPr lvl="0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мастер-класса «Использование </a:t>
            </a:r>
            <a:r>
              <a:rPr lang="ru-RU" sz="1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на уроках русского языка в старших классах» </a:t>
            </a:r>
          </a:p>
          <a:p>
            <a:pPr algn="ctr"/>
            <a:endParaRPr lang="ru-RU" dirty="0"/>
          </a:p>
        </p:txBody>
      </p:sp>
      <p:pic>
        <p:nvPicPr>
          <p:cNvPr id="27652" name="Picture 4" descr="https://png.pngtree.com/png-vector/20190726/ourlarge/pngtree-newspaper-icon-for-your-project-png-image_159930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20" y="3071810"/>
            <a:ext cx="1214446" cy="12144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654" name="Picture 6" descr="https://yt3.ggpht.com/a/AATXAJxHv9nCkFa5X6-RkgITgd5UNRvAKwVXq39dJQ=s900-c-k-c0xffffffff-no-rj-mo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43042" y="2000240"/>
            <a:ext cx="1214446" cy="12144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656" name="Picture 8" descr="https://static.vecteezy.com/system/resources/previews/000/116/828/original/free-vector-illustrations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00430" y="1357298"/>
            <a:ext cx="1173624" cy="11430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658" name="AutoShape 10" descr="https://www.nicepng.com/png/detail/354-3548231_childhood-obesit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https://www.nicepng.com/png/detail/354-3548231_childhood-obesit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4" name="AutoShape 16" descr="https://www.nicepng.com/png/detail/354-3548231_childhood-obesit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6" name="AutoShape 18" descr="https://www.nicepng.com/png/detail/354-3548231_childhood-obesit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8" name="Picture 20" descr="https://yt3.ggpht.com/a/AATXAJxdEWpQ8KN9Enk_lbDErPdqOchI7rY0_f_7AFbW=s900-c-k-c0xffffffff-no-rj-mo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57818" y="1071546"/>
            <a:ext cx="1214446" cy="11430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85728"/>
            <a:ext cx="9145662" cy="6432806"/>
            <a:chOff x="0" y="188640"/>
            <a:chExt cx="9145662" cy="6432806"/>
          </a:xfrm>
        </p:grpSpPr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" y="814612"/>
              <a:ext cx="9144000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8"/>
            <p:cNvGrpSpPr>
              <a:grpSpLocks/>
            </p:cNvGrpSpPr>
            <p:nvPr/>
          </p:nvGrpSpPr>
          <p:grpSpPr bwMode="auto">
            <a:xfrm>
              <a:off x="0" y="6000794"/>
              <a:ext cx="8892480" cy="620652"/>
              <a:chOff x="-10839" y="6221771"/>
              <a:chExt cx="9144000" cy="48679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-10839" y="6221771"/>
                <a:ext cx="9144000" cy="43196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10" name="Прямоугольник 3"/>
              <p:cNvSpPr>
                <a:spLocks noChangeArrowheads="1"/>
              </p:cNvSpPr>
              <p:nvPr/>
            </p:nvSpPr>
            <p:spPr bwMode="auto">
              <a:xfrm>
                <a:off x="107502" y="6237841"/>
                <a:ext cx="9025658" cy="470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ГКОУ школа-интернат № 28 п.Суворов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Черкесский       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anapainternat28.ucoz.ru        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e-mail: edusch28@mail.ru      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тел.: +7 (861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-33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96203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ru-RU" sz="9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8" name="Picture 2" descr="C:\Users\28\Desktop\Эмблема ШИ№ 28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188640"/>
              <a:ext cx="1331218" cy="1315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714480" y="0"/>
            <a:ext cx="7138987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КИП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2781367725"/>
              </p:ext>
            </p:extLst>
          </p:nvPr>
        </p:nvGraphicFramePr>
        <p:xfrm>
          <a:off x="785786" y="2214554"/>
          <a:ext cx="7710495" cy="369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https://cdn1.vectorstock.com/i/1000x1000/10/15/family-dental-care-vector-661101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728" y="1785926"/>
            <a:ext cx="1214446" cy="1727270"/>
          </a:xfrm>
          <a:prstGeom prst="rect">
            <a:avLst/>
          </a:prstGeom>
          <a:noFill/>
        </p:spPr>
      </p:pic>
      <p:pic>
        <p:nvPicPr>
          <p:cNvPr id="18" name="Рисунок 17" descr="https://pbs.twimg.com/profile_images/572456280275423232/Luo8clsn.jpe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57620" y="1785926"/>
            <a:ext cx="1483330" cy="1633232"/>
          </a:xfrm>
          <a:prstGeom prst="rect">
            <a:avLst/>
          </a:prstGeom>
          <a:noFill/>
        </p:spPr>
      </p:pic>
      <p:sp>
        <p:nvSpPr>
          <p:cNvPr id="3078" name="AutoShape 6" descr="https://www.pngitem.com/pimgs/m/32-321166_transparent-vision-icon-png-makers-mark-png-downlo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 descr="https://nadymedu.ru/photo/news/1_3214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572264" y="1857364"/>
            <a:ext cx="15007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6572296" cy="340043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Будем рады сотрудничеству!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28\Desktop\Эмблема ШИ№ 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1331218" cy="131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841" y="5321421"/>
            <a:ext cx="9406943" cy="160948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8076823" cy="454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28780" y="214290"/>
            <a:ext cx="7515220" cy="12858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 и задачи инновационного проекта «Семья и здоровье: инвестиции в будущее»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2000241"/>
            <a:ext cx="3328982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Разработка эффективных направлений и реализации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для обучающихся с ОВЗ в семье и школе с привлечением родителей как активных субъектов образовательного процесса.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429124" y="1428736"/>
            <a:ext cx="4400552" cy="3411543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и реализовать систему совместной деятельности педагогического, родительского и детского сообщества в работе по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уровень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знаний, умений и навыков обучающихся с ОВЗ и их родителей к здоровому образу жизни;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и внедрить комплекс мер, способствующих повышению уровня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здорового образа жизни учащихся в сотрудничестве школы и семьи;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28\Desktop\Эмблема ШИ№ 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1331218" cy="131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0" y="6000794"/>
            <a:ext cx="8892480" cy="620652"/>
            <a:chOff x="-10839" y="6221771"/>
            <a:chExt cx="9144000" cy="48679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0839" y="6221771"/>
              <a:ext cx="9144000" cy="4319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10" name="Прямоугольник 3"/>
            <p:cNvSpPr>
              <a:spLocks noChangeArrowheads="1"/>
            </p:cNvSpPr>
            <p:nvPr/>
          </p:nvSpPr>
          <p:spPr bwMode="auto">
            <a:xfrm>
              <a:off x="107502" y="6237841"/>
              <a:ext cx="9025658" cy="470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ГКОУ школа-интернат № 28 п.Суворов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Черкесский        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anapainternat28.ucoz.ru        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e-mail: edusch28@mail.ru               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тел.: +7 (861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-33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96203         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endParaRPr lang="en-US" alt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ru-RU" sz="9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5" descr="zoz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4786322"/>
            <a:ext cx="3600400" cy="128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" y="814612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2008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772816"/>
            <a:ext cx="4471990" cy="435334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за обучающимися и родителями в рамках работы инновационной площадки «Семья и здоровье: инвестиции в будущее;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анкетирование, направленное на изучение условий здорового образа жизни в семье.</a:t>
            </a: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0" y="6000794"/>
            <a:ext cx="8892480" cy="620652"/>
            <a:chOff x="-10839" y="6221771"/>
            <a:chExt cx="9144000" cy="48679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0839" y="6221771"/>
              <a:ext cx="9144000" cy="4319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7" name="Прямоугольник 3"/>
            <p:cNvSpPr>
              <a:spLocks noChangeArrowheads="1"/>
            </p:cNvSpPr>
            <p:nvPr/>
          </p:nvSpPr>
          <p:spPr bwMode="auto">
            <a:xfrm>
              <a:off x="107502" y="6237841"/>
              <a:ext cx="9025658" cy="470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ГКОУ школа-интернат № 28 п.Суворов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Черкесский        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anapainternat28.ucoz.ru        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e-mail: edusch28@mail.ru               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тел.: +7 (861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-33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96203          </a:t>
              </a:r>
              <a:r>
                <a:rPr lang="ru-RU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endParaRPr lang="en-US" alt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ru-RU" sz="9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" name="Picture 2" descr="C:\Users\28\Desktop\Эмблема ШИ№ 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1331218" cy="131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AutoShape 2" descr="https://img-fotki.yandex.ru/get/6523/108950446.115/0_cd26a_b4ab883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img-fotki.yandex.ru/get/6523/108950446.115/0_cd26a_b4ab883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s://i.pinimg.com/236x/90/69/71/90697122491c25cde04ebc680cf2f739--crayons-clipart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4143380"/>
            <a:ext cx="205296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s://thumbs.dreamstime.com/b/%D0%B7%D0%B0%D1%89%D0%B8%D1%82%D0%B0-%D1%81%D0%B5%D0%BC%D1%8C%D0%B8-%D0%B2-home-1078319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1643050"/>
            <a:ext cx="2060567" cy="20605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" y="814612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967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Анкета для родителей</a:t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«Условия здорового образа жизни в семье»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C:\Users\28\Desktop\Эмблема ШИ№ 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3431" y="142852"/>
            <a:ext cx="1156615" cy="114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mycdn.me/i?r=AzEPZsRbOZEKgBhR0XGMT1RkWp9aYbK8SAbLUsEWCZ5qqqaKTM5SRkZCeTgDn6uOy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00174"/>
            <a:ext cx="8072462" cy="504529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0" y="142852"/>
            <a:ext cx="9145662" cy="6432806"/>
            <a:chOff x="0" y="188640"/>
            <a:chExt cx="9145662" cy="6432806"/>
          </a:xfrm>
        </p:grpSpPr>
        <p:pic>
          <p:nvPicPr>
            <p:cNvPr id="4" name="Рисунок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" y="814612"/>
              <a:ext cx="9144000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8"/>
            <p:cNvGrpSpPr>
              <a:grpSpLocks/>
            </p:cNvGrpSpPr>
            <p:nvPr/>
          </p:nvGrpSpPr>
          <p:grpSpPr bwMode="auto">
            <a:xfrm>
              <a:off x="0" y="6000794"/>
              <a:ext cx="8892480" cy="620652"/>
              <a:chOff x="-10839" y="6221771"/>
              <a:chExt cx="9144000" cy="48679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0839" y="6221771"/>
                <a:ext cx="9144000" cy="43196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107502" y="6237841"/>
                <a:ext cx="9025658" cy="470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ГКОУ школа-интернат № 28 п.Суворов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Черкесский       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anapainternat28.ucoz.ru        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e-mail: edusch28@mail.ru      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тел.: +7 (861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-33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96203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ru-RU" sz="9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8" name="Picture 2" descr="C:\Users\28\Desktop\Эмблема ШИ№ 28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188640"/>
              <a:ext cx="1331218" cy="1315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500174"/>
            <a:ext cx="3571900" cy="421484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Создана проектная группа по разработке и реализации проекта из числа педагогических работников школы и родительского комитета.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 координационный совет по реализации проекта с привлечением специалистов, обеспечивающих консультационную поддержку его реализации.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Разработаны и утверждены локальные акты, регламентирующие и регулирующие деятельность школы по реализации проекта в четырех направлениях.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s://www.fpessexnj.org/content/uploads/2018/07/Home4AllRunWalk-624x460-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571613"/>
            <a:ext cx="5039171" cy="3714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88640"/>
            <a:ext cx="9145662" cy="6432806"/>
            <a:chOff x="0" y="188640"/>
            <a:chExt cx="9145662" cy="6432806"/>
          </a:xfrm>
        </p:grpSpPr>
        <p:pic>
          <p:nvPicPr>
            <p:cNvPr id="5" name="Рисунок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" y="814612"/>
              <a:ext cx="9144000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Группа 8"/>
            <p:cNvGrpSpPr>
              <a:grpSpLocks/>
            </p:cNvGrpSpPr>
            <p:nvPr/>
          </p:nvGrpSpPr>
          <p:grpSpPr bwMode="auto">
            <a:xfrm>
              <a:off x="0" y="6000794"/>
              <a:ext cx="8892480" cy="620652"/>
              <a:chOff x="-10839" y="6221771"/>
              <a:chExt cx="9144000" cy="48679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10839" y="6221771"/>
                <a:ext cx="9144000" cy="43196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9" name="Прямоугольник 3"/>
              <p:cNvSpPr>
                <a:spLocks noChangeArrowheads="1"/>
              </p:cNvSpPr>
              <p:nvPr/>
            </p:nvSpPr>
            <p:spPr bwMode="auto">
              <a:xfrm>
                <a:off x="107502" y="6237841"/>
                <a:ext cx="9025658" cy="470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ГКОУ школа-интернат № 28 п.Суворов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Черкесский       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anapainternat28.ucoz.ru        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e-mail: edusch28@mail.ru      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тел.: +7 (861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-33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96203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ru-RU" sz="9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7" name="Picture 2" descr="C:\Users\28\Desktop\Эмблема ШИ№ 28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188640"/>
              <a:ext cx="1331218" cy="1315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4040188" cy="7417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виртуальный Ресурсный центр «Семья и здоровье»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4716015" y="1628800"/>
            <a:ext cx="3970785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площадка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«Мы вместе»</a:t>
            </a:r>
            <a:endParaRPr lang="ru-RU" dirty="0"/>
          </a:p>
        </p:txBody>
      </p:sp>
      <p:pic>
        <p:nvPicPr>
          <p:cNvPr id="1027" name="Picture 3" descr="C:\Users\28\Desktop\P12406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852936"/>
            <a:ext cx="4040188" cy="3030141"/>
          </a:xfrm>
          <a:prstGeom prst="rect">
            <a:avLst/>
          </a:prstGeom>
          <a:noFill/>
        </p:spPr>
      </p:pic>
      <p:pic>
        <p:nvPicPr>
          <p:cNvPr id="1028" name="Picture 4" descr="C:\Users\28\Desktop\IMG_779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5025" y="3068457"/>
            <a:ext cx="4041775" cy="26975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88640"/>
            <a:ext cx="9145662" cy="6432806"/>
            <a:chOff x="0" y="188640"/>
            <a:chExt cx="9145662" cy="6432806"/>
          </a:xfrm>
        </p:grpSpPr>
        <p:pic>
          <p:nvPicPr>
            <p:cNvPr id="5" name="Рисунок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" y="814612"/>
              <a:ext cx="9144000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Группа 8"/>
            <p:cNvGrpSpPr>
              <a:grpSpLocks/>
            </p:cNvGrpSpPr>
            <p:nvPr/>
          </p:nvGrpSpPr>
          <p:grpSpPr bwMode="auto">
            <a:xfrm>
              <a:off x="0" y="6000794"/>
              <a:ext cx="8892480" cy="620652"/>
              <a:chOff x="-10839" y="6221771"/>
              <a:chExt cx="9144000" cy="48679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10839" y="6221771"/>
                <a:ext cx="9144000" cy="43196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9" name="Прямоугольник 3"/>
              <p:cNvSpPr>
                <a:spLocks noChangeArrowheads="1"/>
              </p:cNvSpPr>
              <p:nvPr/>
            </p:nvSpPr>
            <p:spPr bwMode="auto">
              <a:xfrm>
                <a:off x="107502" y="6237841"/>
                <a:ext cx="9025658" cy="470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ГКОУ школа-интернат № 28 п.Суворов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Черкесский       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anapainternat28.ucoz.ru        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e-mail: edusch28@mail.ru      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тел.: +7 (861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-33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96203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ru-RU" sz="9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7" name="Picture 2" descr="C:\Users\28\Desktop\Эмблема ШИ№ 28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188640"/>
              <a:ext cx="1331218" cy="1315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4173860" cy="7920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мире здоровья»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7920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спортивный клуб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«Мы выбираем спорт!»</a:t>
            </a:r>
          </a:p>
        </p:txBody>
      </p:sp>
      <p:pic>
        <p:nvPicPr>
          <p:cNvPr id="14" name="Picture 2" descr="C:\Users\28\Desktop\IMG_898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5025" y="2801757"/>
            <a:ext cx="4041775" cy="2697524"/>
          </a:xfrm>
          <a:prstGeom prst="rect">
            <a:avLst/>
          </a:prstGeom>
          <a:noFill/>
        </p:spPr>
      </p:pic>
      <p:pic>
        <p:nvPicPr>
          <p:cNvPr id="15" name="Picture 2" descr="C:\Users\Людмила\Desktop\фото\IMG_14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57200" y="2802266"/>
            <a:ext cx="4040188" cy="2696506"/>
          </a:xfrm>
          <a:noFill/>
        </p:spPr>
      </p:pic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188640"/>
            <a:ext cx="9145662" cy="6432806"/>
            <a:chOff x="0" y="188640"/>
            <a:chExt cx="9145662" cy="6432806"/>
          </a:xfrm>
        </p:grpSpPr>
        <p:pic>
          <p:nvPicPr>
            <p:cNvPr id="8" name="Рисунок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" y="814612"/>
              <a:ext cx="9144000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8"/>
            <p:cNvGrpSpPr>
              <a:grpSpLocks/>
            </p:cNvGrpSpPr>
            <p:nvPr/>
          </p:nvGrpSpPr>
          <p:grpSpPr bwMode="auto">
            <a:xfrm>
              <a:off x="0" y="6000794"/>
              <a:ext cx="8892480" cy="620652"/>
              <a:chOff x="-10839" y="6221771"/>
              <a:chExt cx="9144000" cy="48679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10839" y="6221771"/>
                <a:ext cx="9144000" cy="43196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12" name="Прямоугольник 3"/>
              <p:cNvSpPr>
                <a:spLocks noChangeArrowheads="1"/>
              </p:cNvSpPr>
              <p:nvPr/>
            </p:nvSpPr>
            <p:spPr bwMode="auto">
              <a:xfrm>
                <a:off x="107502" y="6237841"/>
                <a:ext cx="9025658" cy="470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ГКОУ школа-интернат № 28 п.Суворов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Черкесский       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anapainternat28.ucoz.ru        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e-mail: edusch28@mail.ru      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тел.: +7 (861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-33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96203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ru-RU" sz="9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0" name="Picture 2" descr="C:\Users\28\Desktop\Эмблема ШИ№ 28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188640"/>
              <a:ext cx="1331218" cy="1315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спортивный клуб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«Мы выбираем спорт!»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фото 2019-2020\Спартакиада\IMG_88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780928"/>
            <a:ext cx="4256212" cy="2837475"/>
          </a:xfrm>
          <a:prstGeom prst="rect">
            <a:avLst/>
          </a:prstGeom>
          <a:noFill/>
        </p:spPr>
      </p:pic>
      <p:pic>
        <p:nvPicPr>
          <p:cNvPr id="29699" name="Picture 3" descr="D:\фото 2019-2020\Спартакиада\IMG_86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5025" y="2803260"/>
            <a:ext cx="4247455" cy="28316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188640"/>
            <a:ext cx="9145662" cy="6432806"/>
            <a:chOff x="0" y="188640"/>
            <a:chExt cx="9145662" cy="6432806"/>
          </a:xfrm>
        </p:grpSpPr>
        <p:pic>
          <p:nvPicPr>
            <p:cNvPr id="10" name="Рисунок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" y="814612"/>
              <a:ext cx="9144000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Группа 8"/>
            <p:cNvGrpSpPr>
              <a:grpSpLocks/>
            </p:cNvGrpSpPr>
            <p:nvPr/>
          </p:nvGrpSpPr>
          <p:grpSpPr bwMode="auto">
            <a:xfrm>
              <a:off x="0" y="6000794"/>
              <a:ext cx="8892480" cy="620652"/>
              <a:chOff x="-10839" y="6221771"/>
              <a:chExt cx="9144000" cy="48679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-10839" y="6221771"/>
                <a:ext cx="9144000" cy="43196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14" name="Прямоугольник 3"/>
              <p:cNvSpPr>
                <a:spLocks noChangeArrowheads="1"/>
              </p:cNvSpPr>
              <p:nvPr/>
            </p:nvSpPr>
            <p:spPr bwMode="auto">
              <a:xfrm>
                <a:off x="107502" y="6237841"/>
                <a:ext cx="9025658" cy="470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ГКОУ школа-интернат № 28 п.Суворов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Черкесский       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anapainternat28.ucoz.ru        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e-mail: edusch28@mail.ru      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тел.: +7 (861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-33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96203          </a:t>
                </a:r>
                <a:r>
                  <a:rPr lang="ru-RU" alt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en-US" alt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ru-RU" sz="9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2" name="Picture 2" descr="C:\Users\28\Desktop\Эмблема ШИ№ 28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188640"/>
              <a:ext cx="1331218" cy="1315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6950" y="274638"/>
            <a:ext cx="81470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мире здоровья»</a:t>
            </a:r>
            <a:endParaRPr lang="ru-RU" dirty="0"/>
          </a:p>
        </p:txBody>
      </p:sp>
      <p:pic>
        <p:nvPicPr>
          <p:cNvPr id="30722" name="Picture 2" descr="D:\фото 2019-2020\ФОТО СПОРТ\Новая папка\IMG_205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636912"/>
            <a:ext cx="4040188" cy="2693988"/>
          </a:xfrm>
          <a:prstGeom prst="rect">
            <a:avLst/>
          </a:prstGeom>
          <a:noFill/>
        </p:spPr>
      </p:pic>
      <p:pic>
        <p:nvPicPr>
          <p:cNvPr id="30723" name="Picture 3" descr="D:\фото 2019-2020\ФОТО СПОРТ\Новая папка\IMG_198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2636912"/>
            <a:ext cx="4041775" cy="26939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884</Words>
  <Application>Microsoft Office PowerPoint</Application>
  <PresentationFormat>Экран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Цель  и задачи инновационного проекта «Семья и здоровье: инвестиции в будущее»</vt:lpstr>
      <vt:lpstr>Измерение и оценка качества инновации</vt:lpstr>
      <vt:lpstr>Анкета для родителей «Условия здорового образа жизни в семье»</vt:lpstr>
      <vt:lpstr>Результативность</vt:lpstr>
      <vt:lpstr>Результативность</vt:lpstr>
      <vt:lpstr>Результативность</vt:lpstr>
      <vt:lpstr>спортивный клуб  «Мы выбираем спорт!»</vt:lpstr>
      <vt:lpstr>мастер-класс «В мире здоровья»</vt:lpstr>
      <vt:lpstr>Сетевые и социальные партнеры</vt:lpstr>
      <vt:lpstr>Слайд 11</vt:lpstr>
      <vt:lpstr>Созданы и опубликованы методические пособия</vt:lpstr>
      <vt:lpstr>Распространение полученного инновационного опыта</vt:lpstr>
      <vt:lpstr>Перспективы развития КИП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28</cp:lastModifiedBy>
  <cp:revision>203</cp:revision>
  <dcterms:created xsi:type="dcterms:W3CDTF">2018-05-14T05:03:02Z</dcterms:created>
  <dcterms:modified xsi:type="dcterms:W3CDTF">2021-01-15T12:57:48Z</dcterms:modified>
</cp:coreProperties>
</file>