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721" r:id="rId5"/>
    <p:sldMasterId id="2147483733" r:id="rId6"/>
    <p:sldMasterId id="2147483745" r:id="rId7"/>
    <p:sldMasterId id="2147483757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1" r:id="rId13"/>
    <p:sldId id="262" r:id="rId14"/>
    <p:sldId id="260" r:id="rId15"/>
    <p:sldId id="263" r:id="rId16"/>
    <p:sldId id="307" r:id="rId17"/>
    <p:sldId id="322" r:id="rId18"/>
    <p:sldId id="335" r:id="rId19"/>
    <p:sldId id="339" r:id="rId20"/>
    <p:sldId id="340" r:id="rId21"/>
    <p:sldId id="342" r:id="rId22"/>
    <p:sldId id="338" r:id="rId23"/>
    <p:sldId id="349" r:id="rId24"/>
    <p:sldId id="350" r:id="rId25"/>
    <p:sldId id="345" r:id="rId26"/>
    <p:sldId id="346" r:id="rId27"/>
    <p:sldId id="347" r:id="rId28"/>
    <p:sldId id="348" r:id="rId29"/>
    <p:sldId id="351" r:id="rId30"/>
    <p:sldId id="336" r:id="rId31"/>
    <p:sldId id="33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68" d="100"/>
          <a:sy n="68" d="100"/>
        </p:scale>
        <p:origin x="-1182" y="-96"/>
      </p:cViewPr>
      <p:guideLst>
        <p:guide orient="horz" pos="28"/>
        <p:guide pos="5647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390384061634877"/>
          <c:y val="0.21811526613391249"/>
          <c:w val="0.22510292116263247"/>
          <c:h val="0.638332880759299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были записаны в библиотеки на момент поступления в корпус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посещаемость библиотеки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были записаны в библиотеки на момент поступления  в корпус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посещаемость библиотеки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посещаемость библиотеки среди воспитанников 7-х классов на 02.04.2018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посещаемость библиотеки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dLbls/>
        <c:gapWidth val="0"/>
        <c:axId val="43467520"/>
        <c:axId val="43469056"/>
      </c:barChart>
      <c:catAx>
        <c:axId val="43467520"/>
        <c:scaling>
          <c:orientation val="minMax"/>
        </c:scaling>
        <c:axPos val="b"/>
        <c:numFmt formatCode="General" sourceLinked="0"/>
        <c:tickLblPos val="nextTo"/>
        <c:crossAx val="43469056"/>
        <c:crosses val="autoZero"/>
        <c:auto val="1"/>
        <c:lblAlgn val="ctr"/>
        <c:lblOffset val="100"/>
      </c:catAx>
      <c:valAx>
        <c:axId val="43469056"/>
        <c:scaling>
          <c:orientation val="minMax"/>
        </c:scaling>
        <c:axPos val="l"/>
        <c:majorGridlines/>
        <c:numFmt formatCode="General" sourceLinked="1"/>
        <c:tickLblPos val="nextTo"/>
        <c:crossAx val="4346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451155653906938"/>
          <c:y val="0.16428923504109047"/>
          <c:w val="0.52885790547642686"/>
          <c:h val="0.835710764958909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техника чтения учащихся 7 классов на момент поступления</c:v>
                </c:pt>
                <c:pt idx="1">
                  <c:v>техника чтения учащихся 7 классов в декабре 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7Б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техника чтения учащихся 7 классов на момент поступления</c:v>
                </c:pt>
                <c:pt idx="1">
                  <c:v>техника чтения учащихся 7 классов в декабре 2017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120</c:v>
                </c:pt>
                <c:pt idx="1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техника чтения учащихся 7 классов на момент поступления</c:v>
                </c:pt>
                <c:pt idx="1">
                  <c:v>техника чтения учащихся 7 классов в декабре 2017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135</c:v>
                </c:pt>
                <c:pt idx="1">
                  <c:v>155</c:v>
                </c:pt>
              </c:numCache>
            </c:numRef>
          </c:val>
        </c:ser>
        <c:dLbls/>
        <c:axId val="79201792"/>
        <c:axId val="79203328"/>
      </c:barChart>
      <c:catAx>
        <c:axId val="79201792"/>
        <c:scaling>
          <c:orientation val="minMax"/>
        </c:scaling>
        <c:axPos val="b"/>
        <c:numFmt formatCode="General" sourceLinked="0"/>
        <c:tickLblPos val="nextTo"/>
        <c:crossAx val="79203328"/>
        <c:crosses val="autoZero"/>
        <c:auto val="1"/>
        <c:lblAlgn val="ctr"/>
        <c:lblOffset val="100"/>
      </c:catAx>
      <c:valAx>
        <c:axId val="79203328"/>
        <c:scaling>
          <c:orientation val="minMax"/>
        </c:scaling>
        <c:axPos val="l"/>
        <c:majorGridlines/>
        <c:numFmt formatCode="General" sourceLinked="1"/>
        <c:tickLblPos val="nextTo"/>
        <c:crossAx val="792017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sng" strike="noStrike" baseline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олимпиад, конкурсов по литературе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sng" strike="noStrike" baseline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2015-2017 </a:t>
            </a:r>
            <a:r>
              <a:rPr lang="ru-RU" sz="2800" b="1" i="0" u="sng" strike="noStrike" baseline="0" dirty="0" err="1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39661708953049E-2"/>
          <c:y val="0.20714285714285718"/>
          <c:w val="0.92007144940215801"/>
          <c:h val="0.566435133108361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Всероссийская олимпиада</c:v>
                </c:pt>
              </c:strCache>
            </c:strRef>
          </c:tx>
          <c:spPr>
            <a:solidFill>
              <a:srgbClr val="3C1EEE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0">
                  <c:v>участники 2015-2016</c:v>
                </c:pt>
                <c:pt idx="1">
                  <c:v>участники 2016-2017</c:v>
                </c:pt>
                <c:pt idx="2">
                  <c:v>победители 2015-2016, призеры</c:v>
                </c:pt>
                <c:pt idx="3">
                  <c:v>победители 2016-2017, призеры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100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Пегас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0">
                  <c:v>участники 2015-2016</c:v>
                </c:pt>
                <c:pt idx="1">
                  <c:v>участники 2016-2017</c:v>
                </c:pt>
                <c:pt idx="2">
                  <c:v>победители 2015-2016, призеры</c:v>
                </c:pt>
                <c:pt idx="3">
                  <c:v>победители 2016-2017, призеры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Дистанционные олимпиады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0">
                  <c:v>участники 2015-2016</c:v>
                </c:pt>
                <c:pt idx="1">
                  <c:v>участники 2016-2017</c:v>
                </c:pt>
                <c:pt idx="2">
                  <c:v>победители 2015-2016, призеры</c:v>
                </c:pt>
                <c:pt idx="3">
                  <c:v>победители 2016-2017, призеры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70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Конкурсы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0">
                  <c:v>участники 2015-2016</c:v>
                </c:pt>
                <c:pt idx="1">
                  <c:v>участники 2016-2017</c:v>
                </c:pt>
                <c:pt idx="2">
                  <c:v>победители 2015-2016, призеры</c:v>
                </c:pt>
                <c:pt idx="3">
                  <c:v>победители 2016-2017, призеры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</c:ser>
        <c:dLbls/>
        <c:shape val="box"/>
        <c:axId val="101059584"/>
        <c:axId val="100795136"/>
        <c:axId val="0"/>
      </c:bar3DChart>
      <c:catAx>
        <c:axId val="101059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795136"/>
        <c:crosses val="autoZero"/>
        <c:auto val="1"/>
        <c:lblAlgn val="ctr"/>
        <c:lblOffset val="100"/>
      </c:catAx>
      <c:valAx>
        <c:axId val="10079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С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2721507728200649"/>
          <c:w val="0.98612350539515881"/>
          <c:h val="0.126488563929508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16E9-3E84-4C6C-8B8E-ABFE54C26D88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E467E84-1CF6-4ADD-B0D4-0ACD13A6109E}">
      <dgm:prSet phldrT="[Текст]" custT="1"/>
      <dgm:spPr/>
      <dgm:t>
        <a:bodyPr/>
        <a:lstStyle/>
        <a:p>
          <a:endParaRPr lang="ru-RU" sz="3200" b="1" dirty="0" smtClean="0">
            <a:solidFill>
              <a:schemeClr val="bg1"/>
            </a:solidFill>
          </a:endParaRPr>
        </a:p>
        <a:p>
          <a:r>
            <a:rPr lang="ru-RU" sz="3200" b="1" dirty="0" smtClean="0">
              <a:solidFill>
                <a:schemeClr val="bg1"/>
              </a:solidFill>
            </a:rPr>
            <a:t>Чтение</a:t>
          </a:r>
        </a:p>
        <a:p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2800" dirty="0" smtClean="0"/>
            <a:t> </a:t>
          </a:r>
          <a:endParaRPr lang="ru-RU" sz="2800" dirty="0"/>
        </a:p>
      </dgm:t>
    </dgm:pt>
    <dgm:pt modelId="{15C08A99-04CB-4750-8443-9F59539169FB}" type="parTrans" cxnId="{9F1E0DEA-BFD5-41A0-80A7-CCC70233A0CF}">
      <dgm:prSet/>
      <dgm:spPr/>
      <dgm:t>
        <a:bodyPr/>
        <a:lstStyle/>
        <a:p>
          <a:endParaRPr lang="ru-RU"/>
        </a:p>
      </dgm:t>
    </dgm:pt>
    <dgm:pt modelId="{2BC122F3-2486-4116-8D6C-BF727DB40D46}" type="sibTrans" cxnId="{9F1E0DEA-BFD5-41A0-80A7-CCC70233A0CF}">
      <dgm:prSet/>
      <dgm:spPr/>
      <dgm:t>
        <a:bodyPr/>
        <a:lstStyle/>
        <a:p>
          <a:endParaRPr lang="ru-RU"/>
        </a:p>
      </dgm:t>
    </dgm:pt>
    <dgm:pt modelId="{BB76705B-68CE-4620-92FC-3BF8EE7A726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Текстовые задания на ОГЭ (2,3)</a:t>
          </a:r>
          <a:endParaRPr lang="ru-RU" sz="2000" b="1" dirty="0">
            <a:solidFill>
              <a:schemeClr val="bg1"/>
            </a:solidFill>
          </a:endParaRPr>
        </a:p>
      </dgm:t>
    </dgm:pt>
    <dgm:pt modelId="{15DF3A23-8327-4F44-B3E9-8001FE9BD151}" type="parTrans" cxnId="{4A51FAA1-AE84-456B-9E5B-5978A52536C8}">
      <dgm:prSet/>
      <dgm:spPr/>
      <dgm:t>
        <a:bodyPr/>
        <a:lstStyle/>
        <a:p>
          <a:endParaRPr lang="ru-RU"/>
        </a:p>
      </dgm:t>
    </dgm:pt>
    <dgm:pt modelId="{F31A5DBC-19E3-44B4-BC31-57F4FE616709}" type="sibTrans" cxnId="{4A51FAA1-AE84-456B-9E5B-5978A52536C8}">
      <dgm:prSet/>
      <dgm:spPr/>
      <dgm:t>
        <a:bodyPr/>
        <a:lstStyle/>
        <a:p>
          <a:endParaRPr lang="ru-RU"/>
        </a:p>
      </dgm:t>
    </dgm:pt>
    <dgm:pt modelId="{431B55A7-5B62-454E-A432-0CF800EDED1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Текстовые задания на ЕГЭ (1,2,3, 21, 22,23,24,25)</a:t>
          </a:r>
        </a:p>
      </dgm:t>
    </dgm:pt>
    <dgm:pt modelId="{0A5FD80E-9B79-4862-90D6-CD5BB21B87C1}" type="parTrans" cxnId="{E858E324-DAA7-49A3-8996-C60CC0A79F1A}">
      <dgm:prSet/>
      <dgm:spPr/>
      <dgm:t>
        <a:bodyPr/>
        <a:lstStyle/>
        <a:p>
          <a:endParaRPr lang="ru-RU"/>
        </a:p>
      </dgm:t>
    </dgm:pt>
    <dgm:pt modelId="{A88ADDB0-3C29-4E93-BA63-2D05801C3093}" type="sibTrans" cxnId="{E858E324-DAA7-49A3-8996-C60CC0A79F1A}">
      <dgm:prSet/>
      <dgm:spPr/>
      <dgm:t>
        <a:bodyPr/>
        <a:lstStyle/>
        <a:p>
          <a:endParaRPr lang="ru-RU"/>
        </a:p>
      </dgm:t>
    </dgm:pt>
    <dgm:pt modelId="{9F555901-F78C-443B-8C47-05248F46015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Сочинение по литературе</a:t>
          </a:r>
        </a:p>
      </dgm:t>
    </dgm:pt>
    <dgm:pt modelId="{69C5ECC6-A94A-4987-932C-BA4804A439DB}" type="parTrans" cxnId="{FA19F706-3957-48D9-8D3B-4EB1586F4E9F}">
      <dgm:prSet/>
      <dgm:spPr/>
      <dgm:t>
        <a:bodyPr/>
        <a:lstStyle/>
        <a:p>
          <a:endParaRPr lang="ru-RU"/>
        </a:p>
      </dgm:t>
    </dgm:pt>
    <dgm:pt modelId="{1E3EDA63-1409-4F3F-AF82-06C84DE8186F}" type="sibTrans" cxnId="{FA19F706-3957-48D9-8D3B-4EB1586F4E9F}">
      <dgm:prSet/>
      <dgm:spPr/>
      <dgm:t>
        <a:bodyPr/>
        <a:lstStyle/>
        <a:p>
          <a:endParaRPr lang="ru-RU"/>
        </a:p>
      </dgm:t>
    </dgm:pt>
    <dgm:pt modelId="{6D3438DB-3C44-4B0F-893D-7A1AE70CAE6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Сочинение-рассуждение ОГЭ</a:t>
          </a:r>
          <a:endParaRPr lang="ru-RU" sz="2000" b="1" dirty="0">
            <a:solidFill>
              <a:schemeClr val="bg1"/>
            </a:solidFill>
          </a:endParaRPr>
        </a:p>
      </dgm:t>
    </dgm:pt>
    <dgm:pt modelId="{070BCD90-787D-4CEC-BB75-5829835DB126}" type="parTrans" cxnId="{51777402-2114-4E8C-BE58-B7D9C7656FE0}">
      <dgm:prSet/>
      <dgm:spPr/>
      <dgm:t>
        <a:bodyPr/>
        <a:lstStyle/>
        <a:p>
          <a:endParaRPr lang="ru-RU"/>
        </a:p>
      </dgm:t>
    </dgm:pt>
    <dgm:pt modelId="{4EEB4775-0652-4FB2-9127-CC620B60E640}" type="sibTrans" cxnId="{51777402-2114-4E8C-BE58-B7D9C7656FE0}">
      <dgm:prSet/>
      <dgm:spPr/>
      <dgm:t>
        <a:bodyPr/>
        <a:lstStyle/>
        <a:p>
          <a:endParaRPr lang="ru-RU"/>
        </a:p>
      </dgm:t>
    </dgm:pt>
    <dgm:pt modelId="{03200CE8-A5D1-40DD-ADD6-4CF44FC53E4D}">
      <dgm:prSet phldrT="[Текст]" phldr="1" custRadScaleRad="106815" custRadScaleInc="-27226"/>
      <dgm:spPr/>
      <dgm:t>
        <a:bodyPr/>
        <a:lstStyle/>
        <a:p>
          <a:endParaRPr lang="ru-RU" dirty="0"/>
        </a:p>
      </dgm:t>
    </dgm:pt>
    <dgm:pt modelId="{9EBFA927-D205-4F9D-A517-0B23171EC99C}" type="parTrans" cxnId="{69056C7B-262E-42BA-904E-3C2B11C82020}">
      <dgm:prSet/>
      <dgm:spPr/>
      <dgm:t>
        <a:bodyPr/>
        <a:lstStyle/>
        <a:p>
          <a:endParaRPr lang="ru-RU"/>
        </a:p>
      </dgm:t>
    </dgm:pt>
    <dgm:pt modelId="{9E7E13C8-B38A-4EA8-A2B3-BF0A768A2DDD}" type="sibTrans" cxnId="{69056C7B-262E-42BA-904E-3C2B11C82020}">
      <dgm:prSet/>
      <dgm:spPr/>
      <dgm:t>
        <a:bodyPr/>
        <a:lstStyle/>
        <a:p>
          <a:endParaRPr lang="ru-RU"/>
        </a:p>
      </dgm:t>
    </dgm:pt>
    <dgm:pt modelId="{7785270E-BF9E-46DF-B891-ED236AC32E5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Сочинение-рассуждение</a:t>
          </a:r>
        </a:p>
        <a:p>
          <a:r>
            <a:rPr lang="ru-RU" sz="2000" b="1" smtClean="0">
              <a:solidFill>
                <a:schemeClr val="bg1"/>
              </a:solidFill>
            </a:rPr>
            <a:t>ЕГЭ</a:t>
          </a:r>
          <a:endParaRPr lang="ru-RU" sz="2000" b="1" dirty="0">
            <a:solidFill>
              <a:schemeClr val="bg1"/>
            </a:solidFill>
          </a:endParaRPr>
        </a:p>
      </dgm:t>
    </dgm:pt>
    <dgm:pt modelId="{72B78A5B-7CE3-4F76-82E6-DB4AB0375EAE}" type="parTrans" cxnId="{99E29435-17A6-441F-A887-6328B6A1E0B0}">
      <dgm:prSet/>
      <dgm:spPr/>
      <dgm:t>
        <a:bodyPr/>
        <a:lstStyle/>
        <a:p>
          <a:endParaRPr lang="ru-RU"/>
        </a:p>
      </dgm:t>
    </dgm:pt>
    <dgm:pt modelId="{BC7F4424-E07B-4030-821F-73122FFC698C}" type="sibTrans" cxnId="{99E29435-17A6-441F-A887-6328B6A1E0B0}">
      <dgm:prSet/>
      <dgm:spPr/>
      <dgm:t>
        <a:bodyPr/>
        <a:lstStyle/>
        <a:p>
          <a:endParaRPr lang="ru-RU"/>
        </a:p>
      </dgm:t>
    </dgm:pt>
    <dgm:pt modelId="{AAC295AF-0E5E-406D-B40A-EA966E0DD8A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Развитие устной и письменной речи</a:t>
          </a:r>
          <a:endParaRPr lang="ru-RU" sz="2000" b="1" dirty="0">
            <a:solidFill>
              <a:schemeClr val="bg1"/>
            </a:solidFill>
          </a:endParaRPr>
        </a:p>
      </dgm:t>
    </dgm:pt>
    <dgm:pt modelId="{9CC5ADE2-FC12-4474-B19B-D4E5248F89AE}" type="parTrans" cxnId="{E0CB305E-6DFB-40FB-9203-249BBFADF4FD}">
      <dgm:prSet/>
      <dgm:spPr/>
      <dgm:t>
        <a:bodyPr/>
        <a:lstStyle/>
        <a:p>
          <a:endParaRPr lang="ru-RU"/>
        </a:p>
      </dgm:t>
    </dgm:pt>
    <dgm:pt modelId="{1DE6E5C2-F9DA-4AB1-B2B8-94C61720E44C}" type="sibTrans" cxnId="{E0CB305E-6DFB-40FB-9203-249BBFADF4FD}">
      <dgm:prSet/>
      <dgm:spPr/>
      <dgm:t>
        <a:bodyPr/>
        <a:lstStyle/>
        <a:p>
          <a:endParaRPr lang="ru-RU"/>
        </a:p>
      </dgm:t>
    </dgm:pt>
    <dgm:pt modelId="{B399C2A6-C554-4A7E-8687-5D590B6E179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Формирует мировоззрение</a:t>
          </a:r>
          <a:endParaRPr lang="ru-RU" sz="2000" b="1" dirty="0">
            <a:solidFill>
              <a:schemeClr val="bg1"/>
            </a:solidFill>
          </a:endParaRPr>
        </a:p>
      </dgm:t>
    </dgm:pt>
    <dgm:pt modelId="{CCD2ED6B-1E02-4CFC-9C08-5DA801F055D2}" type="parTrans" cxnId="{EEB72CDA-CBE1-42B0-9572-E9417208D2B5}">
      <dgm:prSet/>
      <dgm:spPr/>
      <dgm:t>
        <a:bodyPr/>
        <a:lstStyle/>
        <a:p>
          <a:endParaRPr lang="ru-RU"/>
        </a:p>
      </dgm:t>
    </dgm:pt>
    <dgm:pt modelId="{61FAC0F5-93DD-479E-9414-AEFC0266E563}" type="sibTrans" cxnId="{EEB72CDA-CBE1-42B0-9572-E9417208D2B5}">
      <dgm:prSet/>
      <dgm:spPr/>
      <dgm:t>
        <a:bodyPr/>
        <a:lstStyle/>
        <a:p>
          <a:endParaRPr lang="ru-RU"/>
        </a:p>
      </dgm:t>
    </dgm:pt>
    <dgm:pt modelId="{EA4794BF-A48F-43E4-AA02-A3E9A9C889C3}">
      <dgm:prSet phldrT="[Текст]" phldr="1" custRadScaleRad="106815" custRadScaleInc="-27226"/>
      <dgm:spPr/>
      <dgm:t>
        <a:bodyPr/>
        <a:lstStyle/>
        <a:p>
          <a:endParaRPr lang="ru-RU" dirty="0"/>
        </a:p>
      </dgm:t>
    </dgm:pt>
    <dgm:pt modelId="{B0245B41-7ED7-4027-9CCC-79F15B51B2E2}" type="parTrans" cxnId="{89A4BFB4-D06F-4BB1-BE39-5F7893FE3FBB}">
      <dgm:prSet/>
      <dgm:spPr/>
      <dgm:t>
        <a:bodyPr/>
        <a:lstStyle/>
        <a:p>
          <a:endParaRPr lang="ru-RU"/>
        </a:p>
      </dgm:t>
    </dgm:pt>
    <dgm:pt modelId="{6D7BCD8F-D3B6-43DC-8F2A-EEA9E48CA727}" type="sibTrans" cxnId="{89A4BFB4-D06F-4BB1-BE39-5F7893FE3FBB}">
      <dgm:prSet/>
      <dgm:spPr/>
      <dgm:t>
        <a:bodyPr/>
        <a:lstStyle/>
        <a:p>
          <a:endParaRPr lang="ru-RU"/>
        </a:p>
      </dgm:t>
    </dgm:pt>
    <dgm:pt modelId="{E1262511-56AB-47E5-AE2E-8B773E88F474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Метапредметные</a:t>
          </a:r>
          <a:r>
            <a:rPr lang="ru-RU" sz="2000" b="1" dirty="0" smtClean="0">
              <a:solidFill>
                <a:schemeClr val="bg1"/>
              </a:solidFill>
            </a:rPr>
            <a:t> связи </a:t>
          </a:r>
          <a:endParaRPr lang="ru-RU" sz="2000" b="1" dirty="0">
            <a:solidFill>
              <a:schemeClr val="bg1"/>
            </a:solidFill>
          </a:endParaRPr>
        </a:p>
      </dgm:t>
    </dgm:pt>
    <dgm:pt modelId="{09D59664-438E-4E68-99EE-6A8987B241AA}" type="parTrans" cxnId="{61BFA5B6-15B4-4273-9244-7F976AAC635C}">
      <dgm:prSet/>
      <dgm:spPr/>
      <dgm:t>
        <a:bodyPr/>
        <a:lstStyle/>
        <a:p>
          <a:endParaRPr lang="ru-RU"/>
        </a:p>
      </dgm:t>
    </dgm:pt>
    <dgm:pt modelId="{250B5488-3A84-4A4B-A877-4CC570CC36F1}" type="sibTrans" cxnId="{61BFA5B6-15B4-4273-9244-7F976AAC635C}">
      <dgm:prSet/>
      <dgm:spPr/>
      <dgm:t>
        <a:bodyPr/>
        <a:lstStyle/>
        <a:p>
          <a:endParaRPr lang="ru-RU"/>
        </a:p>
      </dgm:t>
    </dgm:pt>
    <dgm:pt modelId="{E829965A-7FBF-4805-8FEA-E1D67B4D03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Формирует вкус</a:t>
          </a:r>
        </a:p>
      </dgm:t>
    </dgm:pt>
    <dgm:pt modelId="{A0A83A6D-134E-4647-AE28-809E356E2AD3}" type="parTrans" cxnId="{B1958772-7280-4A3A-A0D2-9508A9523F71}">
      <dgm:prSet/>
      <dgm:spPr/>
      <dgm:t>
        <a:bodyPr/>
        <a:lstStyle/>
        <a:p>
          <a:endParaRPr lang="ru-RU"/>
        </a:p>
      </dgm:t>
    </dgm:pt>
    <dgm:pt modelId="{0DD65D2C-1E8C-48D4-B073-53E16E0E9D9D}" type="sibTrans" cxnId="{B1958772-7280-4A3A-A0D2-9508A9523F71}">
      <dgm:prSet/>
      <dgm:spPr/>
      <dgm:t>
        <a:bodyPr/>
        <a:lstStyle/>
        <a:p>
          <a:endParaRPr lang="ru-RU"/>
        </a:p>
      </dgm:t>
    </dgm:pt>
    <dgm:pt modelId="{A8CEDDDF-423B-4DB7-9F04-FD3E43AF282A}" type="pres">
      <dgm:prSet presAssocID="{7B7D16E9-3E84-4C6C-8B8E-ABFE54C26D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FBA0C-0F46-423B-8F53-A3F17FD55597}" type="pres">
      <dgm:prSet presAssocID="{9E467E84-1CF6-4ADD-B0D4-0ACD13A6109E}" presName="centerShape" presStyleLbl="node0" presStyleIdx="0" presStyleCnt="1" custScaleX="157261"/>
      <dgm:spPr/>
      <dgm:t>
        <a:bodyPr/>
        <a:lstStyle/>
        <a:p>
          <a:endParaRPr lang="ru-RU"/>
        </a:p>
      </dgm:t>
    </dgm:pt>
    <dgm:pt modelId="{6EB41460-E004-4E22-A30A-EA541D7D9390}" type="pres">
      <dgm:prSet presAssocID="{15DF3A23-8327-4F44-B3E9-8001FE9BD151}" presName="Name9" presStyleLbl="parChTrans1D2" presStyleIdx="0" presStyleCnt="9"/>
      <dgm:spPr/>
      <dgm:t>
        <a:bodyPr/>
        <a:lstStyle/>
        <a:p>
          <a:endParaRPr lang="ru-RU"/>
        </a:p>
      </dgm:t>
    </dgm:pt>
    <dgm:pt modelId="{191C91B9-A715-46D3-A668-ED4DAFC324CA}" type="pres">
      <dgm:prSet presAssocID="{15DF3A23-8327-4F44-B3E9-8001FE9BD151}" presName="connTx" presStyleLbl="parChTrans1D2" presStyleIdx="0" presStyleCnt="9"/>
      <dgm:spPr/>
      <dgm:t>
        <a:bodyPr/>
        <a:lstStyle/>
        <a:p>
          <a:endParaRPr lang="ru-RU"/>
        </a:p>
      </dgm:t>
    </dgm:pt>
    <dgm:pt modelId="{FEBC3589-C94A-4D3C-8EF9-2571E265E487}" type="pres">
      <dgm:prSet presAssocID="{BB76705B-68CE-4620-92FC-3BF8EE7A726F}" presName="node" presStyleLbl="node1" presStyleIdx="0" presStyleCnt="9" custScaleX="17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FCB95-EA99-4527-B3CC-C1B4266A9DF8}" type="pres">
      <dgm:prSet presAssocID="{0A5FD80E-9B79-4862-90D6-CD5BB21B87C1}" presName="Name9" presStyleLbl="parChTrans1D2" presStyleIdx="1" presStyleCnt="9"/>
      <dgm:spPr/>
      <dgm:t>
        <a:bodyPr/>
        <a:lstStyle/>
        <a:p>
          <a:endParaRPr lang="ru-RU"/>
        </a:p>
      </dgm:t>
    </dgm:pt>
    <dgm:pt modelId="{1B430C92-B735-4B1A-B8AA-59EFDB6DA2EF}" type="pres">
      <dgm:prSet presAssocID="{0A5FD80E-9B79-4862-90D6-CD5BB21B87C1}" presName="connTx" presStyleLbl="parChTrans1D2" presStyleIdx="1" presStyleCnt="9"/>
      <dgm:spPr/>
      <dgm:t>
        <a:bodyPr/>
        <a:lstStyle/>
        <a:p>
          <a:endParaRPr lang="ru-RU"/>
        </a:p>
      </dgm:t>
    </dgm:pt>
    <dgm:pt modelId="{DCD11120-8FFA-4195-A215-CE11F4B75F10}" type="pres">
      <dgm:prSet presAssocID="{431B55A7-5B62-454E-A432-0CF800EDED1D}" presName="node" presStyleLbl="node1" presStyleIdx="1" presStyleCnt="9" custScaleX="194380" custRadScaleRad="122606" custRadScaleInc="4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FD51-1DA8-4B0E-93BD-ACDAADC2E50F}" type="pres">
      <dgm:prSet presAssocID="{69C5ECC6-A94A-4987-932C-BA4804A439DB}" presName="Name9" presStyleLbl="parChTrans1D2" presStyleIdx="2" presStyleCnt="9"/>
      <dgm:spPr/>
      <dgm:t>
        <a:bodyPr/>
        <a:lstStyle/>
        <a:p>
          <a:endParaRPr lang="ru-RU"/>
        </a:p>
      </dgm:t>
    </dgm:pt>
    <dgm:pt modelId="{8581B9C2-DB6E-47B4-A628-0CABC36FCB7B}" type="pres">
      <dgm:prSet presAssocID="{69C5ECC6-A94A-4987-932C-BA4804A439DB}" presName="connTx" presStyleLbl="parChTrans1D2" presStyleIdx="2" presStyleCnt="9"/>
      <dgm:spPr/>
      <dgm:t>
        <a:bodyPr/>
        <a:lstStyle/>
        <a:p>
          <a:endParaRPr lang="ru-RU"/>
        </a:p>
      </dgm:t>
    </dgm:pt>
    <dgm:pt modelId="{2361011E-BF4A-4D2E-8AEC-1FEE92C6B835}" type="pres">
      <dgm:prSet presAssocID="{9F555901-F78C-443B-8C47-05248F46015A}" presName="node" presStyleLbl="node1" presStyleIdx="2" presStyleCnt="9" custScaleX="191830" custRadScaleRad="121719" custRadScaleInc="1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A930B-8EB0-4890-BA32-42936C26B213}" type="pres">
      <dgm:prSet presAssocID="{070BCD90-787D-4CEC-BB75-5829835DB126}" presName="Name9" presStyleLbl="parChTrans1D2" presStyleIdx="3" presStyleCnt="9"/>
      <dgm:spPr/>
      <dgm:t>
        <a:bodyPr/>
        <a:lstStyle/>
        <a:p>
          <a:endParaRPr lang="ru-RU"/>
        </a:p>
      </dgm:t>
    </dgm:pt>
    <dgm:pt modelId="{47D0726C-1B36-4502-974C-9AC9C5E585A6}" type="pres">
      <dgm:prSet presAssocID="{070BCD90-787D-4CEC-BB75-5829835DB126}" presName="connTx" presStyleLbl="parChTrans1D2" presStyleIdx="3" presStyleCnt="9"/>
      <dgm:spPr/>
      <dgm:t>
        <a:bodyPr/>
        <a:lstStyle/>
        <a:p>
          <a:endParaRPr lang="ru-RU"/>
        </a:p>
      </dgm:t>
    </dgm:pt>
    <dgm:pt modelId="{B570159E-82FE-43B3-9620-144A473365B4}" type="pres">
      <dgm:prSet presAssocID="{6D3438DB-3C44-4B0F-893D-7A1AE70CAE62}" presName="node" presStyleLbl="node1" presStyleIdx="3" presStyleCnt="9" custScaleX="196543" custRadScaleRad="120300" custRadScaleInc="-48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A6B3-7B88-4D17-8690-105C2CBAE29F}" type="pres">
      <dgm:prSet presAssocID="{72B78A5B-7CE3-4F76-82E6-DB4AB0375EAE}" presName="Name9" presStyleLbl="parChTrans1D2" presStyleIdx="4" presStyleCnt="9"/>
      <dgm:spPr/>
      <dgm:t>
        <a:bodyPr/>
        <a:lstStyle/>
        <a:p>
          <a:endParaRPr lang="ru-RU"/>
        </a:p>
      </dgm:t>
    </dgm:pt>
    <dgm:pt modelId="{DA4BF773-752E-47FC-95EF-EFE62893C8AC}" type="pres">
      <dgm:prSet presAssocID="{72B78A5B-7CE3-4F76-82E6-DB4AB0375EA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394C83E3-F679-4A05-994D-5F3B56A898DB}" type="pres">
      <dgm:prSet presAssocID="{7785270E-BF9E-46DF-B891-ED236AC32E59}" presName="node" presStyleLbl="node1" presStyleIdx="4" presStyleCnt="9" custScaleX="216979" custRadScaleRad="129057" custRadScaleInc="-11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D8D9-1215-4517-B21B-08AC027BC450}" type="pres">
      <dgm:prSet presAssocID="{CCD2ED6B-1E02-4CFC-9C08-5DA801F055D2}" presName="Name9" presStyleLbl="parChTrans1D2" presStyleIdx="5" presStyleCnt="9"/>
      <dgm:spPr/>
      <dgm:t>
        <a:bodyPr/>
        <a:lstStyle/>
        <a:p>
          <a:endParaRPr lang="ru-RU"/>
        </a:p>
      </dgm:t>
    </dgm:pt>
    <dgm:pt modelId="{9ACEB24F-7814-417E-BC27-9F65FB03A4F4}" type="pres">
      <dgm:prSet presAssocID="{CCD2ED6B-1E02-4CFC-9C08-5DA801F055D2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C427237-7405-4A85-863E-80CF26115D3C}" type="pres">
      <dgm:prSet presAssocID="{B399C2A6-C554-4A7E-8687-5D590B6E179E}" presName="node" presStyleLbl="node1" presStyleIdx="5" presStyleCnt="9" custScaleX="20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77329-80C7-45D6-9926-17225779CCDC}" type="pres">
      <dgm:prSet presAssocID="{A0A83A6D-134E-4647-AE28-809E356E2AD3}" presName="Name9" presStyleLbl="parChTrans1D2" presStyleIdx="6" presStyleCnt="9"/>
      <dgm:spPr/>
      <dgm:t>
        <a:bodyPr/>
        <a:lstStyle/>
        <a:p>
          <a:endParaRPr lang="ru-RU"/>
        </a:p>
      </dgm:t>
    </dgm:pt>
    <dgm:pt modelId="{874D9EBA-C22D-4268-9893-64D8FAA68A4C}" type="pres">
      <dgm:prSet presAssocID="{A0A83A6D-134E-4647-AE28-809E356E2AD3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886AA27-2B92-4B1E-B279-59B05AE5D75E}" type="pres">
      <dgm:prSet presAssocID="{E829965A-7FBF-4805-8FEA-E1D67B4D03B1}" presName="node" presStyleLbl="node1" presStyleIdx="6" presStyleCnt="9" custScaleX="218761" custRadScaleRad="118988" custRadScaleInc="40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0138-4472-4EA8-B465-F730A7414B52}" type="pres">
      <dgm:prSet presAssocID="{09D59664-438E-4E68-99EE-6A8987B241AA}" presName="Name9" presStyleLbl="parChTrans1D2" presStyleIdx="7" presStyleCnt="9"/>
      <dgm:spPr/>
      <dgm:t>
        <a:bodyPr/>
        <a:lstStyle/>
        <a:p>
          <a:endParaRPr lang="ru-RU"/>
        </a:p>
      </dgm:t>
    </dgm:pt>
    <dgm:pt modelId="{F168AB14-35CE-4756-91BE-0C74AC7220A1}" type="pres">
      <dgm:prSet presAssocID="{09D59664-438E-4E68-99EE-6A8987B241AA}" presName="connTx" presStyleLbl="parChTrans1D2" presStyleIdx="7" presStyleCnt="9"/>
      <dgm:spPr/>
      <dgm:t>
        <a:bodyPr/>
        <a:lstStyle/>
        <a:p>
          <a:endParaRPr lang="ru-RU"/>
        </a:p>
      </dgm:t>
    </dgm:pt>
    <dgm:pt modelId="{C2EF24C4-88B0-4470-B9DD-E8634FBF0B77}" type="pres">
      <dgm:prSet presAssocID="{E1262511-56AB-47E5-AE2E-8B773E88F474}" presName="node" presStyleLbl="node1" presStyleIdx="7" presStyleCnt="9" custScaleX="227339" custRadScaleRad="121661" custRadScaleInc="-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C277D-FD45-4B59-9CF4-2229F4860D10}" type="pres">
      <dgm:prSet presAssocID="{9CC5ADE2-FC12-4474-B19B-D4E5248F89AE}" presName="Name9" presStyleLbl="parChTrans1D2" presStyleIdx="8" presStyleCnt="9"/>
      <dgm:spPr/>
      <dgm:t>
        <a:bodyPr/>
        <a:lstStyle/>
        <a:p>
          <a:endParaRPr lang="ru-RU"/>
        </a:p>
      </dgm:t>
    </dgm:pt>
    <dgm:pt modelId="{06D7F687-28FA-4392-9C8C-2D986D5E70D2}" type="pres">
      <dgm:prSet presAssocID="{9CC5ADE2-FC12-4474-B19B-D4E5248F89A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7BD242A-DBB5-4C55-B054-FD21798AF3FB}" type="pres">
      <dgm:prSet presAssocID="{AAC295AF-0E5E-406D-B40A-EA966E0DD8AF}" presName="node" presStyleLbl="node1" presStyleIdx="8" presStyleCnt="9" custScaleX="188018" custRadScaleRad="141485" custRadScaleInc="-44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E0DEA-BFD5-41A0-80A7-CCC70233A0CF}" srcId="{7B7D16E9-3E84-4C6C-8B8E-ABFE54C26D88}" destId="{9E467E84-1CF6-4ADD-B0D4-0ACD13A6109E}" srcOrd="0" destOrd="0" parTransId="{15C08A99-04CB-4750-8443-9F59539169FB}" sibTransId="{2BC122F3-2486-4116-8D6C-BF727DB40D46}"/>
    <dgm:cxn modelId="{A7929985-2BD4-4860-A010-59C8069E6AFC}" type="presOf" srcId="{431B55A7-5B62-454E-A432-0CF800EDED1D}" destId="{DCD11120-8FFA-4195-A215-CE11F4B75F10}" srcOrd="0" destOrd="0" presId="urn:microsoft.com/office/officeart/2005/8/layout/radial1"/>
    <dgm:cxn modelId="{B2CCA93B-643A-429A-978C-52C54ABBAB69}" type="presOf" srcId="{070BCD90-787D-4CEC-BB75-5829835DB126}" destId="{4EFA930B-8EB0-4890-BA32-42936C26B213}" srcOrd="0" destOrd="0" presId="urn:microsoft.com/office/officeart/2005/8/layout/radial1"/>
    <dgm:cxn modelId="{E858E324-DAA7-49A3-8996-C60CC0A79F1A}" srcId="{9E467E84-1CF6-4ADD-B0D4-0ACD13A6109E}" destId="{431B55A7-5B62-454E-A432-0CF800EDED1D}" srcOrd="1" destOrd="0" parTransId="{0A5FD80E-9B79-4862-90D6-CD5BB21B87C1}" sibTransId="{A88ADDB0-3C29-4E93-BA63-2D05801C3093}"/>
    <dgm:cxn modelId="{45B45343-2317-45F3-8258-D0F6A79836FE}" type="presOf" srcId="{BB76705B-68CE-4620-92FC-3BF8EE7A726F}" destId="{FEBC3589-C94A-4D3C-8EF9-2571E265E487}" srcOrd="0" destOrd="0" presId="urn:microsoft.com/office/officeart/2005/8/layout/radial1"/>
    <dgm:cxn modelId="{EBC60A30-8F39-4538-AFB1-8DB479E38659}" type="presOf" srcId="{6D3438DB-3C44-4B0F-893D-7A1AE70CAE62}" destId="{B570159E-82FE-43B3-9620-144A473365B4}" srcOrd="0" destOrd="0" presId="urn:microsoft.com/office/officeart/2005/8/layout/radial1"/>
    <dgm:cxn modelId="{4A51FAA1-AE84-456B-9E5B-5978A52536C8}" srcId="{9E467E84-1CF6-4ADD-B0D4-0ACD13A6109E}" destId="{BB76705B-68CE-4620-92FC-3BF8EE7A726F}" srcOrd="0" destOrd="0" parTransId="{15DF3A23-8327-4F44-B3E9-8001FE9BD151}" sibTransId="{F31A5DBC-19E3-44B4-BC31-57F4FE616709}"/>
    <dgm:cxn modelId="{2A7E035B-2B24-4CE7-A300-D1CBE6D86E1E}" type="presOf" srcId="{72B78A5B-7CE3-4F76-82E6-DB4AB0375EAE}" destId="{DA4BF773-752E-47FC-95EF-EFE62893C8AC}" srcOrd="1" destOrd="0" presId="urn:microsoft.com/office/officeart/2005/8/layout/radial1"/>
    <dgm:cxn modelId="{FE1C2394-69D0-4511-907D-4B249DEC8D84}" type="presOf" srcId="{0A5FD80E-9B79-4862-90D6-CD5BB21B87C1}" destId="{1B430C92-B735-4B1A-B8AA-59EFDB6DA2EF}" srcOrd="1" destOrd="0" presId="urn:microsoft.com/office/officeart/2005/8/layout/radial1"/>
    <dgm:cxn modelId="{130A0588-A87D-4736-85ED-6F7173103334}" type="presOf" srcId="{69C5ECC6-A94A-4987-932C-BA4804A439DB}" destId="{8581B9C2-DB6E-47B4-A628-0CABC36FCB7B}" srcOrd="1" destOrd="0" presId="urn:microsoft.com/office/officeart/2005/8/layout/radial1"/>
    <dgm:cxn modelId="{3FD3DF31-EAFC-4F06-BC12-6D326AD896DD}" type="presOf" srcId="{9CC5ADE2-FC12-4474-B19B-D4E5248F89AE}" destId="{95AC277D-FD45-4B59-9CF4-2229F4860D10}" srcOrd="0" destOrd="0" presId="urn:microsoft.com/office/officeart/2005/8/layout/radial1"/>
    <dgm:cxn modelId="{BEE85E5F-FB20-4999-B2F0-43F2A850D2E4}" type="presOf" srcId="{9E467E84-1CF6-4ADD-B0D4-0ACD13A6109E}" destId="{B9DFBA0C-0F46-423B-8F53-A3F17FD55597}" srcOrd="0" destOrd="0" presId="urn:microsoft.com/office/officeart/2005/8/layout/radial1"/>
    <dgm:cxn modelId="{188EEF5D-9A34-4991-981C-B54342821F4A}" type="presOf" srcId="{CCD2ED6B-1E02-4CFC-9C08-5DA801F055D2}" destId="{98C9D8D9-1215-4517-B21B-08AC027BC450}" srcOrd="0" destOrd="0" presId="urn:microsoft.com/office/officeart/2005/8/layout/radial1"/>
    <dgm:cxn modelId="{A71DCDF3-67D8-4DB4-9629-5E6B4C19DD09}" type="presOf" srcId="{A0A83A6D-134E-4647-AE28-809E356E2AD3}" destId="{874D9EBA-C22D-4268-9893-64D8FAA68A4C}" srcOrd="1" destOrd="0" presId="urn:microsoft.com/office/officeart/2005/8/layout/radial1"/>
    <dgm:cxn modelId="{51777402-2114-4E8C-BE58-B7D9C7656FE0}" srcId="{9E467E84-1CF6-4ADD-B0D4-0ACD13A6109E}" destId="{6D3438DB-3C44-4B0F-893D-7A1AE70CAE62}" srcOrd="3" destOrd="0" parTransId="{070BCD90-787D-4CEC-BB75-5829835DB126}" sibTransId="{4EEB4775-0652-4FB2-9127-CC620B60E640}"/>
    <dgm:cxn modelId="{89A4BFB4-D06F-4BB1-BE39-5F7893FE3FBB}" srcId="{7B7D16E9-3E84-4C6C-8B8E-ABFE54C26D88}" destId="{EA4794BF-A48F-43E4-AA02-A3E9A9C889C3}" srcOrd="2" destOrd="0" parTransId="{B0245B41-7ED7-4027-9CCC-79F15B51B2E2}" sibTransId="{6D7BCD8F-D3B6-43DC-8F2A-EEA9E48CA727}"/>
    <dgm:cxn modelId="{A977F70A-572D-4F54-90A5-40736EA79374}" type="presOf" srcId="{15DF3A23-8327-4F44-B3E9-8001FE9BD151}" destId="{191C91B9-A715-46D3-A668-ED4DAFC324CA}" srcOrd="1" destOrd="0" presId="urn:microsoft.com/office/officeart/2005/8/layout/radial1"/>
    <dgm:cxn modelId="{EEB72CDA-CBE1-42B0-9572-E9417208D2B5}" srcId="{9E467E84-1CF6-4ADD-B0D4-0ACD13A6109E}" destId="{B399C2A6-C554-4A7E-8687-5D590B6E179E}" srcOrd="5" destOrd="0" parTransId="{CCD2ED6B-1E02-4CFC-9C08-5DA801F055D2}" sibTransId="{61FAC0F5-93DD-479E-9414-AEFC0266E563}"/>
    <dgm:cxn modelId="{FA19F706-3957-48D9-8D3B-4EB1586F4E9F}" srcId="{9E467E84-1CF6-4ADD-B0D4-0ACD13A6109E}" destId="{9F555901-F78C-443B-8C47-05248F46015A}" srcOrd="2" destOrd="0" parTransId="{69C5ECC6-A94A-4987-932C-BA4804A439DB}" sibTransId="{1E3EDA63-1409-4F3F-AF82-06C84DE8186F}"/>
    <dgm:cxn modelId="{B1958772-7280-4A3A-A0D2-9508A9523F71}" srcId="{9E467E84-1CF6-4ADD-B0D4-0ACD13A6109E}" destId="{E829965A-7FBF-4805-8FEA-E1D67B4D03B1}" srcOrd="6" destOrd="0" parTransId="{A0A83A6D-134E-4647-AE28-809E356E2AD3}" sibTransId="{0DD65D2C-1E8C-48D4-B073-53E16E0E9D9D}"/>
    <dgm:cxn modelId="{836DCCCA-7C75-41B4-B5FB-9A8E97CFD05F}" type="presOf" srcId="{E1262511-56AB-47E5-AE2E-8B773E88F474}" destId="{C2EF24C4-88B0-4470-B9DD-E8634FBF0B77}" srcOrd="0" destOrd="0" presId="urn:microsoft.com/office/officeart/2005/8/layout/radial1"/>
    <dgm:cxn modelId="{CC0D7645-3DF5-451E-9EC1-075ECDA0D0F6}" type="presOf" srcId="{09D59664-438E-4E68-99EE-6A8987B241AA}" destId="{3B550138-4472-4EA8-B465-F730A7414B52}" srcOrd="0" destOrd="0" presId="urn:microsoft.com/office/officeart/2005/8/layout/radial1"/>
    <dgm:cxn modelId="{448F9A54-C889-480D-9C17-ABB755938687}" type="presOf" srcId="{B399C2A6-C554-4A7E-8687-5D590B6E179E}" destId="{6C427237-7405-4A85-863E-80CF26115D3C}" srcOrd="0" destOrd="0" presId="urn:microsoft.com/office/officeart/2005/8/layout/radial1"/>
    <dgm:cxn modelId="{BB35476E-BA88-4BF1-A469-FD0584CCF979}" type="presOf" srcId="{9F555901-F78C-443B-8C47-05248F46015A}" destId="{2361011E-BF4A-4D2E-8AEC-1FEE92C6B835}" srcOrd="0" destOrd="0" presId="urn:microsoft.com/office/officeart/2005/8/layout/radial1"/>
    <dgm:cxn modelId="{86C35187-8E1B-4C5D-99FC-DE669D9626CE}" type="presOf" srcId="{9CC5ADE2-FC12-4474-B19B-D4E5248F89AE}" destId="{06D7F687-28FA-4392-9C8C-2D986D5E70D2}" srcOrd="1" destOrd="0" presId="urn:microsoft.com/office/officeart/2005/8/layout/radial1"/>
    <dgm:cxn modelId="{BFB44024-0781-4F48-82AB-D80BA6FD0796}" type="presOf" srcId="{69C5ECC6-A94A-4987-932C-BA4804A439DB}" destId="{EC44FD51-1DA8-4B0E-93BD-ACDAADC2E50F}" srcOrd="0" destOrd="0" presId="urn:microsoft.com/office/officeart/2005/8/layout/radial1"/>
    <dgm:cxn modelId="{65F6FD74-2977-4CE0-858E-45A0F1C4A199}" type="presOf" srcId="{15DF3A23-8327-4F44-B3E9-8001FE9BD151}" destId="{6EB41460-E004-4E22-A30A-EA541D7D9390}" srcOrd="0" destOrd="0" presId="urn:microsoft.com/office/officeart/2005/8/layout/radial1"/>
    <dgm:cxn modelId="{675449BE-0CD3-449B-BD77-6D59013690A2}" type="presOf" srcId="{0A5FD80E-9B79-4862-90D6-CD5BB21B87C1}" destId="{B39FCB95-EA99-4527-B3CC-C1B4266A9DF8}" srcOrd="0" destOrd="0" presId="urn:microsoft.com/office/officeart/2005/8/layout/radial1"/>
    <dgm:cxn modelId="{61BFA5B6-15B4-4273-9244-7F976AAC635C}" srcId="{9E467E84-1CF6-4ADD-B0D4-0ACD13A6109E}" destId="{E1262511-56AB-47E5-AE2E-8B773E88F474}" srcOrd="7" destOrd="0" parTransId="{09D59664-438E-4E68-99EE-6A8987B241AA}" sibTransId="{250B5488-3A84-4A4B-A877-4CC570CC36F1}"/>
    <dgm:cxn modelId="{E0CB305E-6DFB-40FB-9203-249BBFADF4FD}" srcId="{9E467E84-1CF6-4ADD-B0D4-0ACD13A6109E}" destId="{AAC295AF-0E5E-406D-B40A-EA966E0DD8AF}" srcOrd="8" destOrd="0" parTransId="{9CC5ADE2-FC12-4474-B19B-D4E5248F89AE}" sibTransId="{1DE6E5C2-F9DA-4AB1-B2B8-94C61720E44C}"/>
    <dgm:cxn modelId="{ADBEC0EB-A95C-473C-A1ED-1217119D36CB}" type="presOf" srcId="{CCD2ED6B-1E02-4CFC-9C08-5DA801F055D2}" destId="{9ACEB24F-7814-417E-BC27-9F65FB03A4F4}" srcOrd="1" destOrd="0" presId="urn:microsoft.com/office/officeart/2005/8/layout/radial1"/>
    <dgm:cxn modelId="{76647351-ED48-4825-AF13-211D619F0596}" type="presOf" srcId="{A0A83A6D-134E-4647-AE28-809E356E2AD3}" destId="{B9577329-80C7-45D6-9926-17225779CCDC}" srcOrd="0" destOrd="0" presId="urn:microsoft.com/office/officeart/2005/8/layout/radial1"/>
    <dgm:cxn modelId="{1F30AD17-D1FC-4C9E-A7C7-7A0B1ED12F85}" type="presOf" srcId="{7785270E-BF9E-46DF-B891-ED236AC32E59}" destId="{394C83E3-F679-4A05-994D-5F3B56A898DB}" srcOrd="0" destOrd="0" presId="urn:microsoft.com/office/officeart/2005/8/layout/radial1"/>
    <dgm:cxn modelId="{69056C7B-262E-42BA-904E-3C2B11C82020}" srcId="{7B7D16E9-3E84-4C6C-8B8E-ABFE54C26D88}" destId="{03200CE8-A5D1-40DD-ADD6-4CF44FC53E4D}" srcOrd="1" destOrd="0" parTransId="{9EBFA927-D205-4F9D-A517-0B23171EC99C}" sibTransId="{9E7E13C8-B38A-4EA8-A2B3-BF0A768A2DDD}"/>
    <dgm:cxn modelId="{CAF04656-7595-479A-AE28-8CB94892EDDF}" type="presOf" srcId="{7B7D16E9-3E84-4C6C-8B8E-ABFE54C26D88}" destId="{A8CEDDDF-423B-4DB7-9F04-FD3E43AF282A}" srcOrd="0" destOrd="0" presId="urn:microsoft.com/office/officeart/2005/8/layout/radial1"/>
    <dgm:cxn modelId="{D84968CA-FCB6-4EB6-B768-F99AB79CD949}" type="presOf" srcId="{E829965A-7FBF-4805-8FEA-E1D67B4D03B1}" destId="{E886AA27-2B92-4B1E-B279-59B05AE5D75E}" srcOrd="0" destOrd="0" presId="urn:microsoft.com/office/officeart/2005/8/layout/radial1"/>
    <dgm:cxn modelId="{99E29435-17A6-441F-A887-6328B6A1E0B0}" srcId="{9E467E84-1CF6-4ADD-B0D4-0ACD13A6109E}" destId="{7785270E-BF9E-46DF-B891-ED236AC32E59}" srcOrd="4" destOrd="0" parTransId="{72B78A5B-7CE3-4F76-82E6-DB4AB0375EAE}" sibTransId="{BC7F4424-E07B-4030-821F-73122FFC698C}"/>
    <dgm:cxn modelId="{15A40FCD-D0D8-4388-8517-E5B4B935A9CE}" type="presOf" srcId="{72B78A5B-7CE3-4F76-82E6-DB4AB0375EAE}" destId="{69F3A6B3-7B88-4D17-8690-105C2CBAE29F}" srcOrd="0" destOrd="0" presId="urn:microsoft.com/office/officeart/2005/8/layout/radial1"/>
    <dgm:cxn modelId="{D13ADCA1-4121-4B3E-B624-B61035E49BAD}" type="presOf" srcId="{09D59664-438E-4E68-99EE-6A8987B241AA}" destId="{F168AB14-35CE-4756-91BE-0C74AC7220A1}" srcOrd="1" destOrd="0" presId="urn:microsoft.com/office/officeart/2005/8/layout/radial1"/>
    <dgm:cxn modelId="{10702291-5550-4862-83EE-C84114C64D6E}" type="presOf" srcId="{070BCD90-787D-4CEC-BB75-5829835DB126}" destId="{47D0726C-1B36-4502-974C-9AC9C5E585A6}" srcOrd="1" destOrd="0" presId="urn:microsoft.com/office/officeart/2005/8/layout/radial1"/>
    <dgm:cxn modelId="{A4B00C97-1DD4-454B-94AC-E5035F875F48}" type="presOf" srcId="{AAC295AF-0E5E-406D-B40A-EA966E0DD8AF}" destId="{F7BD242A-DBB5-4C55-B054-FD21798AF3FB}" srcOrd="0" destOrd="0" presId="urn:microsoft.com/office/officeart/2005/8/layout/radial1"/>
    <dgm:cxn modelId="{378FCA7C-35F1-414C-B420-CA14BB0E1838}" type="presParOf" srcId="{A8CEDDDF-423B-4DB7-9F04-FD3E43AF282A}" destId="{B9DFBA0C-0F46-423B-8F53-A3F17FD55597}" srcOrd="0" destOrd="0" presId="urn:microsoft.com/office/officeart/2005/8/layout/radial1"/>
    <dgm:cxn modelId="{8331074B-BF14-4996-B947-743FD52CF3BB}" type="presParOf" srcId="{A8CEDDDF-423B-4DB7-9F04-FD3E43AF282A}" destId="{6EB41460-E004-4E22-A30A-EA541D7D9390}" srcOrd="1" destOrd="0" presId="urn:microsoft.com/office/officeart/2005/8/layout/radial1"/>
    <dgm:cxn modelId="{3AD40DC8-6133-4B23-8EDC-439B052CA289}" type="presParOf" srcId="{6EB41460-E004-4E22-A30A-EA541D7D9390}" destId="{191C91B9-A715-46D3-A668-ED4DAFC324CA}" srcOrd="0" destOrd="0" presId="urn:microsoft.com/office/officeart/2005/8/layout/radial1"/>
    <dgm:cxn modelId="{2E01EFD7-71CF-4E8A-8AA2-A6D157CA273E}" type="presParOf" srcId="{A8CEDDDF-423B-4DB7-9F04-FD3E43AF282A}" destId="{FEBC3589-C94A-4D3C-8EF9-2571E265E487}" srcOrd="2" destOrd="0" presId="urn:microsoft.com/office/officeart/2005/8/layout/radial1"/>
    <dgm:cxn modelId="{0075D56E-2A70-4093-93CA-25562627D9EA}" type="presParOf" srcId="{A8CEDDDF-423B-4DB7-9F04-FD3E43AF282A}" destId="{B39FCB95-EA99-4527-B3CC-C1B4266A9DF8}" srcOrd="3" destOrd="0" presId="urn:microsoft.com/office/officeart/2005/8/layout/radial1"/>
    <dgm:cxn modelId="{CBCE43C0-FA78-43F1-933C-5A397DA03AAD}" type="presParOf" srcId="{B39FCB95-EA99-4527-B3CC-C1B4266A9DF8}" destId="{1B430C92-B735-4B1A-B8AA-59EFDB6DA2EF}" srcOrd="0" destOrd="0" presId="urn:microsoft.com/office/officeart/2005/8/layout/radial1"/>
    <dgm:cxn modelId="{4AF78C89-78E1-44D6-BF08-46BE91CB5161}" type="presParOf" srcId="{A8CEDDDF-423B-4DB7-9F04-FD3E43AF282A}" destId="{DCD11120-8FFA-4195-A215-CE11F4B75F10}" srcOrd="4" destOrd="0" presId="urn:microsoft.com/office/officeart/2005/8/layout/radial1"/>
    <dgm:cxn modelId="{16D79D8E-F0FE-4922-A797-CCC78F5B6E7F}" type="presParOf" srcId="{A8CEDDDF-423B-4DB7-9F04-FD3E43AF282A}" destId="{EC44FD51-1DA8-4B0E-93BD-ACDAADC2E50F}" srcOrd="5" destOrd="0" presId="urn:microsoft.com/office/officeart/2005/8/layout/radial1"/>
    <dgm:cxn modelId="{DE286496-12FB-40F2-9254-078F0F450816}" type="presParOf" srcId="{EC44FD51-1DA8-4B0E-93BD-ACDAADC2E50F}" destId="{8581B9C2-DB6E-47B4-A628-0CABC36FCB7B}" srcOrd="0" destOrd="0" presId="urn:microsoft.com/office/officeart/2005/8/layout/radial1"/>
    <dgm:cxn modelId="{ECCAF03B-4CF6-40CE-A1A5-CD3E2A87FC34}" type="presParOf" srcId="{A8CEDDDF-423B-4DB7-9F04-FD3E43AF282A}" destId="{2361011E-BF4A-4D2E-8AEC-1FEE92C6B835}" srcOrd="6" destOrd="0" presId="urn:microsoft.com/office/officeart/2005/8/layout/radial1"/>
    <dgm:cxn modelId="{73E382BB-B492-489F-8668-F1F0F3C320E0}" type="presParOf" srcId="{A8CEDDDF-423B-4DB7-9F04-FD3E43AF282A}" destId="{4EFA930B-8EB0-4890-BA32-42936C26B213}" srcOrd="7" destOrd="0" presId="urn:microsoft.com/office/officeart/2005/8/layout/radial1"/>
    <dgm:cxn modelId="{3BD903AD-C97F-4256-9227-DCF0813CA337}" type="presParOf" srcId="{4EFA930B-8EB0-4890-BA32-42936C26B213}" destId="{47D0726C-1B36-4502-974C-9AC9C5E585A6}" srcOrd="0" destOrd="0" presId="urn:microsoft.com/office/officeart/2005/8/layout/radial1"/>
    <dgm:cxn modelId="{90948EE1-56C3-4EFB-B423-0CB75069E0DC}" type="presParOf" srcId="{A8CEDDDF-423B-4DB7-9F04-FD3E43AF282A}" destId="{B570159E-82FE-43B3-9620-144A473365B4}" srcOrd="8" destOrd="0" presId="urn:microsoft.com/office/officeart/2005/8/layout/radial1"/>
    <dgm:cxn modelId="{4122BDE6-B63C-4544-A65B-B722967DC4F9}" type="presParOf" srcId="{A8CEDDDF-423B-4DB7-9F04-FD3E43AF282A}" destId="{69F3A6B3-7B88-4D17-8690-105C2CBAE29F}" srcOrd="9" destOrd="0" presId="urn:microsoft.com/office/officeart/2005/8/layout/radial1"/>
    <dgm:cxn modelId="{F5D685AC-1CD4-49B3-9E8F-6806E605ACE9}" type="presParOf" srcId="{69F3A6B3-7B88-4D17-8690-105C2CBAE29F}" destId="{DA4BF773-752E-47FC-95EF-EFE62893C8AC}" srcOrd="0" destOrd="0" presId="urn:microsoft.com/office/officeart/2005/8/layout/radial1"/>
    <dgm:cxn modelId="{0B7F5B67-4682-4233-B69B-F3F7D5B6A353}" type="presParOf" srcId="{A8CEDDDF-423B-4DB7-9F04-FD3E43AF282A}" destId="{394C83E3-F679-4A05-994D-5F3B56A898DB}" srcOrd="10" destOrd="0" presId="urn:microsoft.com/office/officeart/2005/8/layout/radial1"/>
    <dgm:cxn modelId="{B2532D32-30C6-46B0-91E1-7E2D99E128DE}" type="presParOf" srcId="{A8CEDDDF-423B-4DB7-9F04-FD3E43AF282A}" destId="{98C9D8D9-1215-4517-B21B-08AC027BC450}" srcOrd="11" destOrd="0" presId="urn:microsoft.com/office/officeart/2005/8/layout/radial1"/>
    <dgm:cxn modelId="{759F98AC-0096-45B2-8D27-EBF7A1F2E134}" type="presParOf" srcId="{98C9D8D9-1215-4517-B21B-08AC027BC450}" destId="{9ACEB24F-7814-417E-BC27-9F65FB03A4F4}" srcOrd="0" destOrd="0" presId="urn:microsoft.com/office/officeart/2005/8/layout/radial1"/>
    <dgm:cxn modelId="{A2AAA8E5-B018-4D15-BB7A-64C2654141A3}" type="presParOf" srcId="{A8CEDDDF-423B-4DB7-9F04-FD3E43AF282A}" destId="{6C427237-7405-4A85-863E-80CF26115D3C}" srcOrd="12" destOrd="0" presId="urn:microsoft.com/office/officeart/2005/8/layout/radial1"/>
    <dgm:cxn modelId="{877EFF41-9CD5-4585-B364-01194E645D6E}" type="presParOf" srcId="{A8CEDDDF-423B-4DB7-9F04-FD3E43AF282A}" destId="{B9577329-80C7-45D6-9926-17225779CCDC}" srcOrd="13" destOrd="0" presId="urn:microsoft.com/office/officeart/2005/8/layout/radial1"/>
    <dgm:cxn modelId="{285A5065-26AE-4C96-9A16-52A557BBD7D8}" type="presParOf" srcId="{B9577329-80C7-45D6-9926-17225779CCDC}" destId="{874D9EBA-C22D-4268-9893-64D8FAA68A4C}" srcOrd="0" destOrd="0" presId="urn:microsoft.com/office/officeart/2005/8/layout/radial1"/>
    <dgm:cxn modelId="{86F20C52-895D-4555-A811-4F810625C07C}" type="presParOf" srcId="{A8CEDDDF-423B-4DB7-9F04-FD3E43AF282A}" destId="{E886AA27-2B92-4B1E-B279-59B05AE5D75E}" srcOrd="14" destOrd="0" presId="urn:microsoft.com/office/officeart/2005/8/layout/radial1"/>
    <dgm:cxn modelId="{6E262A41-D7D3-42C1-B525-F469B9F42DFF}" type="presParOf" srcId="{A8CEDDDF-423B-4DB7-9F04-FD3E43AF282A}" destId="{3B550138-4472-4EA8-B465-F730A7414B52}" srcOrd="15" destOrd="0" presId="urn:microsoft.com/office/officeart/2005/8/layout/radial1"/>
    <dgm:cxn modelId="{1EEB11A2-2DBC-4DBC-AB5E-42A1935100F9}" type="presParOf" srcId="{3B550138-4472-4EA8-B465-F730A7414B52}" destId="{F168AB14-35CE-4756-91BE-0C74AC7220A1}" srcOrd="0" destOrd="0" presId="urn:microsoft.com/office/officeart/2005/8/layout/radial1"/>
    <dgm:cxn modelId="{6FE4F0B8-DAFD-42E6-8A19-9AAC9608CB10}" type="presParOf" srcId="{A8CEDDDF-423B-4DB7-9F04-FD3E43AF282A}" destId="{C2EF24C4-88B0-4470-B9DD-E8634FBF0B77}" srcOrd="16" destOrd="0" presId="urn:microsoft.com/office/officeart/2005/8/layout/radial1"/>
    <dgm:cxn modelId="{A8B04EE0-14A2-4BFE-A3F2-048C6F704FE7}" type="presParOf" srcId="{A8CEDDDF-423B-4DB7-9F04-FD3E43AF282A}" destId="{95AC277D-FD45-4B59-9CF4-2229F4860D10}" srcOrd="17" destOrd="0" presId="urn:microsoft.com/office/officeart/2005/8/layout/radial1"/>
    <dgm:cxn modelId="{A4E1D789-A021-4556-A55B-2D8CA608E85E}" type="presParOf" srcId="{95AC277D-FD45-4B59-9CF4-2229F4860D10}" destId="{06D7F687-28FA-4392-9C8C-2D986D5E70D2}" srcOrd="0" destOrd="0" presId="urn:microsoft.com/office/officeart/2005/8/layout/radial1"/>
    <dgm:cxn modelId="{DA11EF32-C8F1-4E06-84B3-7CD09E4DC1BE}" type="presParOf" srcId="{A8CEDDDF-423B-4DB7-9F04-FD3E43AF282A}" destId="{F7BD242A-DBB5-4C55-B054-FD21798AF3F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FBA0C-0F46-423B-8F53-A3F17FD55597}">
      <dsp:nvSpPr>
        <dsp:cNvPr id="0" name=""/>
        <dsp:cNvSpPr/>
      </dsp:nvSpPr>
      <dsp:spPr>
        <a:xfrm>
          <a:off x="3581641" y="2729160"/>
          <a:ext cx="2232796" cy="1419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Чтение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581641" y="2729160"/>
        <a:ext cx="2232796" cy="1419802"/>
      </dsp:txXfrm>
    </dsp:sp>
    <dsp:sp modelId="{6EB41460-E004-4E22-A30A-EA541D7D9390}">
      <dsp:nvSpPr>
        <dsp:cNvPr id="0" name=""/>
        <dsp:cNvSpPr/>
      </dsp:nvSpPr>
      <dsp:spPr>
        <a:xfrm rot="16200000">
          <a:off x="4056725" y="2073872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665973" y="2055781"/>
        <a:ext cx="64131" cy="64131"/>
      </dsp:txXfrm>
    </dsp:sp>
    <dsp:sp modelId="{FEBC3589-C94A-4D3C-8EF9-2571E265E487}">
      <dsp:nvSpPr>
        <dsp:cNvPr id="0" name=""/>
        <dsp:cNvSpPr/>
      </dsp:nvSpPr>
      <dsp:spPr>
        <a:xfrm>
          <a:off x="3483589" y="26730"/>
          <a:ext cx="2428899" cy="1419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Текстовые задания на ОГЭ (2,3)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483589" y="26730"/>
        <a:ext cx="2428899" cy="1419802"/>
      </dsp:txXfrm>
    </dsp:sp>
    <dsp:sp modelId="{B39FCB95-EA99-4527-B3CC-C1B4266A9DF8}">
      <dsp:nvSpPr>
        <dsp:cNvPr id="0" name=""/>
        <dsp:cNvSpPr/>
      </dsp:nvSpPr>
      <dsp:spPr>
        <a:xfrm rot="19132332">
          <a:off x="5168812" y="2354316"/>
          <a:ext cx="1510947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510947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32332">
        <a:off x="5886512" y="2330517"/>
        <a:ext cx="75547" cy="75547"/>
      </dsp:txXfrm>
    </dsp:sp>
    <dsp:sp modelId="{DCD11120-8FFA-4195-A215-CE11F4B75F10}">
      <dsp:nvSpPr>
        <dsp:cNvPr id="0" name=""/>
        <dsp:cNvSpPr/>
      </dsp:nvSpPr>
      <dsp:spPr>
        <a:xfrm>
          <a:off x="5813888" y="549841"/>
          <a:ext cx="2759812" cy="14198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Текстовые задания на ЕГЭ (1,2,3, 21, 22,23,24,25)</a:t>
          </a:r>
        </a:p>
      </dsp:txBody>
      <dsp:txXfrm>
        <a:off x="5813888" y="549841"/>
        <a:ext cx="2759812" cy="1419802"/>
      </dsp:txXfrm>
    </dsp:sp>
    <dsp:sp modelId="{EC44FD51-1DA8-4B0E-93BD-ACDAADC2E50F}">
      <dsp:nvSpPr>
        <dsp:cNvPr id="0" name=""/>
        <dsp:cNvSpPr/>
      </dsp:nvSpPr>
      <dsp:spPr>
        <a:xfrm rot="21109410">
          <a:off x="5783480" y="3219602"/>
          <a:ext cx="689371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89371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09410">
        <a:off x="6110932" y="3216342"/>
        <a:ext cx="34468" cy="34468"/>
      </dsp:txXfrm>
    </dsp:sp>
    <dsp:sp modelId="{2361011E-BF4A-4D2E-8AEC-1FEE92C6B835}">
      <dsp:nvSpPr>
        <dsp:cNvPr id="0" name=""/>
        <dsp:cNvSpPr/>
      </dsp:nvSpPr>
      <dsp:spPr>
        <a:xfrm>
          <a:off x="6420392" y="2286018"/>
          <a:ext cx="2723607" cy="14198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Сочинение по литературе</a:t>
          </a:r>
        </a:p>
      </dsp:txBody>
      <dsp:txXfrm>
        <a:off x="6420392" y="2286018"/>
        <a:ext cx="2723607" cy="1419802"/>
      </dsp:txXfrm>
    </dsp:sp>
    <dsp:sp modelId="{4EFA930B-8EB0-4890-BA32-42936C26B213}">
      <dsp:nvSpPr>
        <dsp:cNvPr id="0" name=""/>
        <dsp:cNvSpPr/>
      </dsp:nvSpPr>
      <dsp:spPr>
        <a:xfrm rot="1223820">
          <a:off x="5629756" y="3961353"/>
          <a:ext cx="1020980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020980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23820">
        <a:off x="6114722" y="3949803"/>
        <a:ext cx="51049" cy="51049"/>
      </dsp:txXfrm>
    </dsp:sp>
    <dsp:sp modelId="{B570159E-82FE-43B3-9620-144A473365B4}">
      <dsp:nvSpPr>
        <dsp:cNvPr id="0" name=""/>
        <dsp:cNvSpPr/>
      </dsp:nvSpPr>
      <dsp:spPr>
        <a:xfrm>
          <a:off x="6349962" y="3862217"/>
          <a:ext cx="2790523" cy="14198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Сочинение-рассуждение ОГЭ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349962" y="3862217"/>
        <a:ext cx="2790523" cy="1419802"/>
      </dsp:txXfrm>
    </dsp:sp>
    <dsp:sp modelId="{69F3A6B3-7B88-4D17-8690-105C2CBAE29F}">
      <dsp:nvSpPr>
        <dsp:cNvPr id="0" name=""/>
        <dsp:cNvSpPr/>
      </dsp:nvSpPr>
      <dsp:spPr>
        <a:xfrm rot="2842432">
          <a:off x="4976800" y="4687753"/>
          <a:ext cx="1766765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76676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842432">
        <a:off x="5816013" y="4657558"/>
        <a:ext cx="88338" cy="88338"/>
      </dsp:txXfrm>
    </dsp:sp>
    <dsp:sp modelId="{394C83E3-F679-4A05-994D-5F3B56A898DB}">
      <dsp:nvSpPr>
        <dsp:cNvPr id="0" name=""/>
        <dsp:cNvSpPr/>
      </dsp:nvSpPr>
      <dsp:spPr>
        <a:xfrm>
          <a:off x="5519590" y="5295345"/>
          <a:ext cx="3080674" cy="14198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Сочинение-рассуждение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</a:rPr>
            <a:t>ЕГЭ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519590" y="5295345"/>
        <a:ext cx="3080674" cy="1419802"/>
      </dsp:txXfrm>
    </dsp:sp>
    <dsp:sp modelId="{98C9D8D9-1215-4517-B21B-08AC027BC450}">
      <dsp:nvSpPr>
        <dsp:cNvPr id="0" name=""/>
        <dsp:cNvSpPr/>
      </dsp:nvSpPr>
      <dsp:spPr>
        <a:xfrm rot="6600000">
          <a:off x="3626077" y="4691040"/>
          <a:ext cx="122238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2238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600000">
        <a:off x="4206710" y="4674455"/>
        <a:ext cx="61119" cy="61119"/>
      </dsp:txXfrm>
    </dsp:sp>
    <dsp:sp modelId="{6C427237-7405-4A85-863E-80CF26115D3C}">
      <dsp:nvSpPr>
        <dsp:cNvPr id="0" name=""/>
        <dsp:cNvSpPr/>
      </dsp:nvSpPr>
      <dsp:spPr>
        <a:xfrm>
          <a:off x="2304875" y="5268614"/>
          <a:ext cx="2937756" cy="1419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Формирует мировоззрение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304875" y="5268614"/>
        <a:ext cx="2937756" cy="1419802"/>
      </dsp:txXfrm>
    </dsp:sp>
    <dsp:sp modelId="{B9577329-80C7-45D6-9926-17225779CCDC}">
      <dsp:nvSpPr>
        <dsp:cNvPr id="0" name=""/>
        <dsp:cNvSpPr/>
      </dsp:nvSpPr>
      <dsp:spPr>
        <a:xfrm rot="9485352">
          <a:off x="2846636" y="3980323"/>
          <a:ext cx="941924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1924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485352">
        <a:off x="3294051" y="3970749"/>
        <a:ext cx="47096" cy="47096"/>
      </dsp:txXfrm>
    </dsp:sp>
    <dsp:sp modelId="{E886AA27-2B92-4B1E-B279-59B05AE5D75E}">
      <dsp:nvSpPr>
        <dsp:cNvPr id="0" name=""/>
        <dsp:cNvSpPr/>
      </dsp:nvSpPr>
      <dsp:spPr>
        <a:xfrm>
          <a:off x="161758" y="3929090"/>
          <a:ext cx="3105974" cy="14198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Формирует вкус</a:t>
          </a:r>
        </a:p>
      </dsp:txBody>
      <dsp:txXfrm>
        <a:off x="161758" y="3929090"/>
        <a:ext cx="3105974" cy="1419802"/>
      </dsp:txXfrm>
    </dsp:sp>
    <dsp:sp modelId="{3B550138-4472-4EA8-B465-F730A7414B52}">
      <dsp:nvSpPr>
        <dsp:cNvPr id="0" name=""/>
        <dsp:cNvSpPr/>
      </dsp:nvSpPr>
      <dsp:spPr>
        <a:xfrm rot="11377609">
          <a:off x="3116122" y="3199746"/>
          <a:ext cx="506803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506803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377609">
        <a:off x="3356854" y="3201050"/>
        <a:ext cx="25340" cy="25340"/>
      </dsp:txXfrm>
    </dsp:sp>
    <dsp:sp modelId="{C2EF24C4-88B0-4470-B9DD-E8634FBF0B77}">
      <dsp:nvSpPr>
        <dsp:cNvPr id="0" name=""/>
        <dsp:cNvSpPr/>
      </dsp:nvSpPr>
      <dsp:spPr>
        <a:xfrm>
          <a:off x="0" y="2206029"/>
          <a:ext cx="3227765" cy="14198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Метапредметные</a:t>
          </a:r>
          <a:r>
            <a:rPr lang="ru-RU" sz="2000" b="1" kern="1200" dirty="0" smtClean="0">
              <a:solidFill>
                <a:schemeClr val="bg1"/>
              </a:solidFill>
            </a:rPr>
            <a:t> связи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2206029"/>
        <a:ext cx="3227765" cy="1419802"/>
      </dsp:txXfrm>
    </dsp:sp>
    <dsp:sp modelId="{95AC277D-FD45-4B59-9CF4-2229F4860D10}">
      <dsp:nvSpPr>
        <dsp:cNvPr id="0" name=""/>
        <dsp:cNvSpPr/>
      </dsp:nvSpPr>
      <dsp:spPr>
        <a:xfrm rot="13267608">
          <a:off x="2261928" y="2183879"/>
          <a:ext cx="2029259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2029259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3267608">
        <a:off x="3225826" y="2147122"/>
        <a:ext cx="101462" cy="101462"/>
      </dsp:txXfrm>
    </dsp:sp>
    <dsp:sp modelId="{F7BD242A-DBB5-4C55-B054-FD21798AF3FB}">
      <dsp:nvSpPr>
        <dsp:cNvPr id="0" name=""/>
        <dsp:cNvSpPr/>
      </dsp:nvSpPr>
      <dsp:spPr>
        <a:xfrm>
          <a:off x="483198" y="214317"/>
          <a:ext cx="2669484" cy="14198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Развитие устной и письменной речи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3198" y="214317"/>
        <a:ext cx="2669484" cy="1419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7A245-1416-40E3-97F7-CA3DA0533995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0530D5-FFF1-4BA1-B6A9-8A9B1CE3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3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4E6A-48B6-4175-8067-326A6BAC20E6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6023-E0DB-4AB7-9BDC-5DF99A6D6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64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F398-FB27-43D7-B895-3178BB959AF8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A12C-6CC9-4186-AE60-AA5078F7F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28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D02D-E5F2-4B40-A160-05B93EEBBD30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0062-85CC-4DBF-9A53-DFBDD8CC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65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1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3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25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13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4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28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8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2FB4-77A6-4A1B-8289-449F109FB1B7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3F4C-3B20-420C-9458-BF78F7D0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39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94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0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6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301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EBDDC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BDDC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31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189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455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3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85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051A-887A-42FA-AD47-FDB35DFB2D3D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86BE-B350-437A-BD4F-44BA1EB2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81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8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89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413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09.07.2018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775F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566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98F5D5-8524-4FCE-9BF5-2368294F847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578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18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1840A-0E86-48E2-8D07-9E33E49D720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555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DB404-3DD6-4DAC-8E3D-949F223461C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311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2B917-D801-48C1-937E-BF2159F423F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043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0A9CA-C32D-4FD2-9742-CCFA573047C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357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F426-EF58-4B0E-8876-8D23E2AAAE0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4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602B-7AEB-4341-B22D-0F17502FF7ED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3E2C-0B4C-41FB-AF2B-91D2AEFA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159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F5DE-F7AA-426D-BC07-8D19A6E7921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16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7A394-2601-4959-9A5B-228CFDCA4F0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104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B1BE-6309-43A7-8C75-FE8048F287E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391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C10FB-9F63-4549-B8C0-7C835DF2E70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24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029C-B42B-49AA-9EB9-1BA53D7B9ED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86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87CADA-7E00-48CC-B6C7-2BEE76D8924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097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70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58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352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6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3BFF-8703-4938-A9D6-E1F1E3007D39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3F79-6FB5-4601-AAE2-31452C4F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153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20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981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88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659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77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116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245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67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08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2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45A5-3624-420B-B809-142742C82CA2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71B1-F971-46A3-B040-0A2FDF8D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514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1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87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54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68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851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55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87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42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336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4914-0AF1-4014-B8D8-EF11B8A8A752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9228-814E-4BD4-A3A3-023CDEA79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369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95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812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47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5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98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196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09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130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898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85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015B-11B8-4FB9-8433-F1B3854A39B1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41E2-0352-4A6B-97C9-97F9EE8E4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01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544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28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232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73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842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5218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1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395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3321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EF2C-2C6D-44F0-BD77-AF6EFA18FBEB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8136-E08F-4D1D-BD8D-0DB4B9FBC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6C47F3-2751-4A4B-BDD7-C41D3AFB3966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112A7-56F5-45E9-A946-96E25265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93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A005E8-1CF9-4C3E-BEE5-07CAE4BCDE55}" type="datetimeFigureOut">
              <a:rPr lang="ru-RU" smtClean="0">
                <a:solidFill>
                  <a:srgbClr val="775F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5F93B3-A68B-4DFD-A146-D5D02F64556F}" type="slidenum">
              <a:rPr lang="ru-RU" smtClean="0">
                <a:solidFill>
                  <a:srgbClr val="775F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775F55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973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5FDEB53-F292-42D0-9093-0CE90FF45B7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47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9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5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6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97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136904" cy="36499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Государственное бюджетное общеобразовательное учреждение кадетская школа-интернат 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урганинский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казачий кадетский корпус» Краснодарского края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Русский язык, культура чтения»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(Обобщение опыта работы учителей русского языка и литературы Баженовой  Н. В., Гурской А. Н.,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Яровик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Н. П.)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452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9228-814E-4BD4-A3A3-023CDEA7929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9275"/>
            <a:ext cx="1872208" cy="3238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016224" cy="322853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7850"/>
            <a:ext cx="2016224" cy="338502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59"/>
            <a:ext cx="2088232" cy="338437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«Читать не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размышляя всё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равно,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есть и не переваривать» (Э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Борк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16591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657468"/>
            <a:ext cx="8784976" cy="18722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Четвертый этап -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работа по раскрытию творческого потенциала воспитанников и родителей через совместную читательскую деятельность: участие в конкурсах , олимпиадах, викторинах</a:t>
            </a:r>
            <a:endParaRPr lang="ru-RU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E:\неделя\фото-НЕДЕЛЯ\неделя-фото\литература Нина Петровна\DSC_0505.JPG"/>
          <p:cNvPicPr/>
          <p:nvPr/>
        </p:nvPicPr>
        <p:blipFill>
          <a:blip r:embed="rId2" cstate="print"/>
          <a:srcRect r="20500"/>
          <a:stretch>
            <a:fillRect/>
          </a:stretch>
        </p:blipFill>
        <p:spPr bwMode="auto">
          <a:xfrm>
            <a:off x="323528" y="2492896"/>
            <a:ext cx="403032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\кадеты ВП\конкурсы-2017\1 полугодие-2017-18\пропаганда чтения\фото\DSCF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51178"/>
            <a:ext cx="4061942" cy="3426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3348038" y="1700213"/>
            <a:ext cx="2879725" cy="2808287"/>
          </a:xfrm>
          <a:prstGeom prst="octagon">
            <a:avLst>
              <a:gd name="adj" fmla="val 29287"/>
            </a:avLst>
          </a:prstGeom>
          <a:solidFill>
            <a:srgbClr val="F5E29D"/>
          </a:solidFill>
          <a:ln w="57150">
            <a:solidFill>
              <a:srgbClr val="551E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+mn-lt"/>
              </a:rPr>
              <a:t>ОСНОВНЫЕ ПРИНЦИПЫ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+mn-lt"/>
              </a:rPr>
              <a:t> ВНЕКЛАССНОЙ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+mn-lt"/>
              </a:rPr>
              <a:t>РАБОТЫ</a:t>
            </a:r>
            <a:endParaRPr lang="ru-RU" dirty="0">
              <a:solidFill>
                <a:srgbClr val="680000"/>
              </a:solidFill>
              <a:latin typeface="+mn-lt"/>
            </a:endParaRPr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1572287" y="801007"/>
            <a:ext cx="1944688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</a:rPr>
              <a:t>СОТВОРЧЕСТВО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46" name="AutoShape 6"/>
          <p:cNvSpPr>
            <a:spLocks noChangeArrowheads="1"/>
          </p:cNvSpPr>
          <p:nvPr/>
        </p:nvSpPr>
        <p:spPr bwMode="auto">
          <a:xfrm>
            <a:off x="1116013" y="2060575"/>
            <a:ext cx="1993900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НАУЧНАЯ </a:t>
            </a:r>
          </a:p>
          <a:p>
            <a:r>
              <a:rPr lang="ru-RU" sz="14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УГЛУБЛЕННОСТЬ</a:t>
            </a:r>
            <a:endParaRPr lang="ru-RU" sz="1400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7" name="AutoShape 7"/>
          <p:cNvSpPr>
            <a:spLocks noChangeArrowheads="1"/>
          </p:cNvSpPr>
          <p:nvPr/>
        </p:nvSpPr>
        <p:spPr bwMode="auto">
          <a:xfrm>
            <a:off x="996905" y="3706132"/>
            <a:ext cx="1871662" cy="122555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СВОБОДА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ВЫБОРА</a:t>
            </a:r>
            <a:endParaRPr lang="ru-RU" sz="1200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8" name="AutoShape 8"/>
          <p:cNvSpPr>
            <a:spLocks noChangeArrowheads="1"/>
          </p:cNvSpPr>
          <p:nvPr/>
        </p:nvSpPr>
        <p:spPr bwMode="auto">
          <a:xfrm>
            <a:off x="2143108" y="5286388"/>
            <a:ext cx="2089150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ОБРАЗНОСТЬ</a:t>
            </a:r>
            <a:endParaRPr lang="ru-RU" sz="1200" dirty="0">
              <a:solidFill>
                <a:srgbClr val="680000"/>
              </a:solidFill>
            </a:endParaRPr>
          </a:p>
        </p:txBody>
      </p:sp>
      <p:sp>
        <p:nvSpPr>
          <p:cNvPr id="343049" name="AutoShape 9"/>
          <p:cNvSpPr>
            <a:spLocks noChangeArrowheads="1"/>
          </p:cNvSpPr>
          <p:nvPr/>
        </p:nvSpPr>
        <p:spPr bwMode="auto">
          <a:xfrm>
            <a:off x="3708400" y="188913"/>
            <a:ext cx="2016125" cy="1152525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МОТИВАЦИЯ</a:t>
            </a:r>
            <a:endParaRPr lang="ru-RU" sz="1200" dirty="0">
              <a:solidFill>
                <a:srgbClr val="680000"/>
              </a:solidFill>
            </a:endParaRPr>
          </a:p>
        </p:txBody>
      </p:sp>
      <p:sp>
        <p:nvSpPr>
          <p:cNvPr id="343050" name="AutoShape 10"/>
          <p:cNvSpPr>
            <a:spLocks noChangeArrowheads="1"/>
          </p:cNvSpPr>
          <p:nvPr/>
        </p:nvSpPr>
        <p:spPr bwMode="auto">
          <a:xfrm>
            <a:off x="5867400" y="620713"/>
            <a:ext cx="2017713" cy="11303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СИСТЕМАТИЧНОСТЬ</a:t>
            </a:r>
            <a:endParaRPr lang="ru-RU" sz="1200" dirty="0" smtClean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343051" name="AutoShape 11"/>
          <p:cNvSpPr>
            <a:spLocks noChangeArrowheads="1"/>
          </p:cNvSpPr>
          <p:nvPr/>
        </p:nvSpPr>
        <p:spPr bwMode="auto">
          <a:xfrm>
            <a:off x="6443663" y="2349500"/>
            <a:ext cx="2089150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</a:rPr>
              <a:t>ПОСЛЕДОВАТЕЛЬНОСТЬ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52" name="AutoShape 12"/>
          <p:cNvSpPr>
            <a:spLocks noChangeArrowheads="1"/>
          </p:cNvSpPr>
          <p:nvPr/>
        </p:nvSpPr>
        <p:spPr bwMode="auto">
          <a:xfrm>
            <a:off x="6300788" y="3933825"/>
            <a:ext cx="2087562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ПРАКТИЧЕСКАЯ 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НАПРАВЛЕННОСТЬ</a:t>
            </a:r>
            <a:endParaRPr lang="ru-RU" sz="1200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4643438" y="5373688"/>
            <a:ext cx="2016125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ЗАНИМАТЕЛЬНОСТЬ</a:t>
            </a:r>
            <a:endParaRPr lang="ru-RU" sz="1200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V="1">
            <a:off x="4643438" y="14843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H="1">
            <a:off x="3492500" y="4508500"/>
            <a:ext cx="647700" cy="720725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2843213" y="3500438"/>
            <a:ext cx="504825" cy="43338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5219700" y="4508500"/>
            <a:ext cx="360363" cy="720725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>
            <a:off x="5795963" y="4221163"/>
            <a:ext cx="431800" cy="2159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 flipH="1" flipV="1">
            <a:off x="3079733" y="2636838"/>
            <a:ext cx="215900" cy="7143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 flipH="1" flipV="1">
            <a:off x="3419475" y="1773238"/>
            <a:ext cx="360363" cy="28733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6227763" y="2924175"/>
            <a:ext cx="215900" cy="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 flipV="1">
            <a:off x="5651500" y="1628775"/>
            <a:ext cx="288925" cy="360363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V="1">
            <a:off x="4643438" y="1412875"/>
            <a:ext cx="0" cy="287338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/>
      <p:bldP spid="343045" grpId="0" animBg="1"/>
      <p:bldP spid="343046" grpId="0" animBg="1"/>
      <p:bldP spid="343047" grpId="0" animBg="1"/>
      <p:bldP spid="343048" grpId="0" animBg="1"/>
      <p:bldP spid="343049" grpId="0" animBg="1"/>
      <p:bldP spid="343050" grpId="0" animBg="1"/>
      <p:bldP spid="343051" grpId="0" animBg="1"/>
      <p:bldP spid="343052" grpId="0" animBg="1"/>
      <p:bldP spid="343053" grpId="0" animBg="1"/>
      <p:bldP spid="343057" grpId="0" animBg="1"/>
      <p:bldP spid="343058" grpId="0" animBg="1"/>
      <p:bldP spid="343060" grpId="0" animBg="1"/>
      <p:bldP spid="343061" grpId="0" animBg="1"/>
      <p:bldP spid="343064" grpId="0" animBg="1"/>
      <p:bldP spid="343066" grpId="0" animBg="1"/>
      <p:bldP spid="343068" grpId="0" animBg="1"/>
      <p:bldP spid="343069" grpId="0" animBg="1"/>
      <p:bldP spid="3430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3348038" y="1700213"/>
            <a:ext cx="2879725" cy="2808287"/>
          </a:xfrm>
          <a:prstGeom prst="octagon">
            <a:avLst>
              <a:gd name="adj" fmla="val 29287"/>
            </a:avLst>
          </a:prstGeom>
          <a:solidFill>
            <a:srgbClr val="F5E29D"/>
          </a:solidFill>
          <a:ln w="57150">
            <a:solidFill>
              <a:srgbClr val="551E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/>
              </a:rPr>
              <a:t>ФОРМЫ</a:t>
            </a:r>
          </a:p>
          <a:p>
            <a:pPr algn="ctr"/>
            <a:r>
              <a:rPr lang="ru-RU" b="1" dirty="0" smtClean="0">
                <a:solidFill>
                  <a:srgbClr val="680000"/>
                </a:solidFill>
                <a:latin typeface="Times New Roman"/>
              </a:rPr>
              <a:t>ВНЕКЛАССНОЙ РАБОТЫ</a:t>
            </a:r>
            <a:endParaRPr lang="ru-RU" dirty="0">
              <a:solidFill>
                <a:srgbClr val="680000"/>
              </a:solidFill>
              <a:latin typeface="Times New Roman"/>
            </a:endParaRPr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1572287" y="801007"/>
            <a:ext cx="1944688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</a:rPr>
              <a:t>КОНКУРСЫ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46" name="AutoShape 6"/>
          <p:cNvSpPr>
            <a:spLocks noChangeArrowheads="1"/>
          </p:cNvSpPr>
          <p:nvPr/>
        </p:nvSpPr>
        <p:spPr bwMode="auto">
          <a:xfrm>
            <a:off x="1116013" y="2060575"/>
            <a:ext cx="1993900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1400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7" name="AutoShape 7"/>
          <p:cNvSpPr>
            <a:spLocks noChangeArrowheads="1"/>
          </p:cNvSpPr>
          <p:nvPr/>
        </p:nvSpPr>
        <p:spPr bwMode="auto">
          <a:xfrm>
            <a:off x="996905" y="3706132"/>
            <a:ext cx="1871662" cy="122555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200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8" name="AutoShape 8"/>
          <p:cNvSpPr>
            <a:spLocks noChangeArrowheads="1"/>
          </p:cNvSpPr>
          <p:nvPr/>
        </p:nvSpPr>
        <p:spPr bwMode="auto">
          <a:xfrm>
            <a:off x="2143108" y="5286388"/>
            <a:ext cx="2089150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НЕДЕЛИ СЛОВЕСНОСТИ</a:t>
            </a:r>
            <a:endParaRPr lang="ru-RU" sz="1200" dirty="0">
              <a:solidFill>
                <a:srgbClr val="680000"/>
              </a:solidFill>
            </a:endParaRPr>
          </a:p>
        </p:txBody>
      </p:sp>
      <p:sp>
        <p:nvSpPr>
          <p:cNvPr id="343049" name="AutoShape 9"/>
          <p:cNvSpPr>
            <a:spLocks noChangeArrowheads="1"/>
          </p:cNvSpPr>
          <p:nvPr/>
        </p:nvSpPr>
        <p:spPr bwMode="auto">
          <a:xfrm>
            <a:off x="3708400" y="188913"/>
            <a:ext cx="2016125" cy="1152525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ОЛИМПИАДЫ</a:t>
            </a:r>
            <a:endParaRPr lang="ru-RU" sz="1200" dirty="0">
              <a:solidFill>
                <a:srgbClr val="680000"/>
              </a:solidFill>
            </a:endParaRPr>
          </a:p>
        </p:txBody>
      </p:sp>
      <p:sp>
        <p:nvSpPr>
          <p:cNvPr id="343050" name="AutoShape 10"/>
          <p:cNvSpPr>
            <a:spLocks noChangeArrowheads="1"/>
          </p:cNvSpPr>
          <p:nvPr/>
        </p:nvSpPr>
        <p:spPr bwMode="auto">
          <a:xfrm>
            <a:off x="5867400" y="620713"/>
            <a:ext cx="2017713" cy="11303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КРУЖКИ</a:t>
            </a:r>
            <a:endParaRPr lang="ru-RU" sz="1200" dirty="0" smtClean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343051" name="AutoShape 11"/>
          <p:cNvSpPr>
            <a:spLocks noChangeArrowheads="1"/>
          </p:cNvSpPr>
          <p:nvPr/>
        </p:nvSpPr>
        <p:spPr bwMode="auto">
          <a:xfrm>
            <a:off x="6443663" y="2349500"/>
            <a:ext cx="2089150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60033"/>
                </a:solidFill>
              </a:rPr>
              <a:t>УСТНЫЕ ЖУРНАЛЫ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52" name="AutoShape 12"/>
          <p:cNvSpPr>
            <a:spLocks noChangeArrowheads="1"/>
          </p:cNvSpPr>
          <p:nvPr/>
        </p:nvSpPr>
        <p:spPr bwMode="auto">
          <a:xfrm>
            <a:off x="6300788" y="3933825"/>
            <a:ext cx="2087562" cy="1150938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ГРАММАТИЧЕСКИЕ 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</a:rPr>
              <a:t>ТУРНИРЫ</a:t>
            </a:r>
            <a:endParaRPr lang="ru-RU" sz="1200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4643438" y="5373688"/>
            <a:ext cx="2016125" cy="1079500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571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ВЕЧЕРА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РУССКОГО ЯЗЫКА 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200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V="1">
            <a:off x="4643438" y="14843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H="1">
            <a:off x="3492500" y="4508500"/>
            <a:ext cx="647700" cy="720725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2843213" y="3500438"/>
            <a:ext cx="504825" cy="43338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5219700" y="4508500"/>
            <a:ext cx="360363" cy="720725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>
            <a:off x="5795963" y="4221163"/>
            <a:ext cx="431800" cy="2159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 flipH="1" flipV="1">
            <a:off x="3079733" y="2636838"/>
            <a:ext cx="215900" cy="7143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 flipH="1" flipV="1">
            <a:off x="3419475" y="1773238"/>
            <a:ext cx="360363" cy="287337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6227763" y="2924175"/>
            <a:ext cx="215900" cy="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 flipV="1">
            <a:off x="5651500" y="1628775"/>
            <a:ext cx="288925" cy="360363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V="1">
            <a:off x="4643438" y="1412875"/>
            <a:ext cx="0" cy="287338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/>
      <p:bldP spid="343045" grpId="0" animBg="1"/>
      <p:bldP spid="343046" grpId="0" animBg="1"/>
      <p:bldP spid="343047" grpId="0" animBg="1"/>
      <p:bldP spid="343048" grpId="0" animBg="1"/>
      <p:bldP spid="343049" grpId="0" animBg="1"/>
      <p:bldP spid="343050" grpId="0" animBg="1"/>
      <p:bldP spid="343051" grpId="0" animBg="1"/>
      <p:bldP spid="343052" grpId="0" animBg="1"/>
      <p:bldP spid="343053" grpId="0" animBg="1"/>
      <p:bldP spid="343057" grpId="0" animBg="1"/>
      <p:bldP spid="343058" grpId="0" animBg="1"/>
      <p:bldP spid="343060" grpId="0" animBg="1"/>
      <p:bldP spid="343061" grpId="0" animBg="1"/>
      <p:bldP spid="343064" grpId="0" animBg="1"/>
      <p:bldP spid="343066" grpId="0" animBg="1"/>
      <p:bldP spid="343068" grpId="0" animBg="1"/>
      <p:bldP spid="343069" grpId="0" animBg="1"/>
      <p:bldP spid="343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30324"/>
            <a:ext cx="8001056" cy="2606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Достижения воспитанников за 2015-2017 учебный год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6068381"/>
              </p:ext>
            </p:extLst>
          </p:nvPr>
        </p:nvGraphicFramePr>
        <p:xfrm>
          <a:off x="0" y="692696"/>
          <a:ext cx="9036496" cy="6120680"/>
        </p:xfrm>
        <a:graphic>
          <a:graphicData uri="http://schemas.openxmlformats.org/drawingml/2006/table">
            <a:tbl>
              <a:tblPr/>
              <a:tblGrid>
                <a:gridCol w="6948264"/>
                <a:gridCol w="208823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Мероприятия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man Old Style" pitchFamily="18" charset="0"/>
                        </a:rPr>
                        <a:t>Результаты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6043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Международный дистанционный блиц-турнир по русской литературе «Русский слог» проект «Новый урок»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Международный конкурс «Мириады открытий» по русской литературе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Международный конкурс по литературе «Пегас»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МИОП Лидер. Олимпиада для школьников. «Литературный гений»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Победители, призеры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Всероссийские конкурсы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Номинация литературная.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8329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«Край родной, родимый край-милая сторонка»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«Нет выше звания-Учитель!»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«Перелистывая школьные страницы»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«Рождество»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«Новый год шагает по стране!» «Всегда Россия славилась Отважными героями!»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«Осенний калейдоскоп»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Дипломы 1,2,3 степени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Краевые конкурс. Номинация литературная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92782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«Здравствуй, мама!» 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раево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конкур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поэтического мастерства «Свободный микрофон»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Конкурс по Жукову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«Победа деда- моя Победа»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«Служба спасения 01», посвященного 26-летию МЧС России и 367-й годовщине со Дня образования пожарной охраны России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«Гордимся нашими земляками», посвященному Всемирному дню авиации и  космонавтики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«Любимому учителю»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«Никто не забыт, ничто не забыто»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«Моя вера православная»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Живая классика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Дипломы 1,2,3 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740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E2FB4-77A6-4A1B-8289-449F109FB1B7}" type="datetime1">
              <a:rPr lang="ru-RU" smtClean="0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53F4C-3B20-420C-9458-BF78F7D0E7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901571463"/>
              </p:ext>
            </p:extLst>
          </p:nvPr>
        </p:nvGraphicFramePr>
        <p:xfrm>
          <a:off x="-15078" y="0"/>
          <a:ext cx="915907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8891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\кадеты ВП\неделя словесности\фото 2017-2018\CIMG1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216" y="39099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" y="-29142"/>
            <a:ext cx="9144000" cy="5058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Внеклассные мероприятия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мои док\кадеты ВП\неделя словесности\фото 2017-2018\CIMG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55" y="539664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\ФОТО КАДЕТЫ\живая классика\CIMG1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0755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\ФОТО КАДЕТЫ\фото чтецы\DSCF6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78" y="2535040"/>
            <a:ext cx="2623093" cy="19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\ФОТО КАДЕТЫ\2018-встреча с поэтом\CIMG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78" y="2424897"/>
            <a:ext cx="2916810" cy="21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мои док\кадеты ВП\неделя словесности\неделя словесности-2016\CIMG07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02021"/>
            <a:ext cx="280831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527" y="2780928"/>
            <a:ext cx="28829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5" y="4725144"/>
            <a:ext cx="3099795" cy="206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:\мои док\кадеты ВП\неделя словесности\неделя словесности-2016\CIMG072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6052" y="4797152"/>
            <a:ext cx="2702595" cy="182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40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Новая папка\CIMG1655.JPG"/>
          <p:cNvPicPr>
            <a:picLocks noGrp="1"/>
          </p:cNvPicPr>
          <p:nvPr>
            <p:ph idx="1"/>
          </p:nvPr>
        </p:nvPicPr>
        <p:blipFill>
          <a:blip r:embed="rId2" cstate="print"/>
          <a:srcRect l="3233"/>
          <a:stretch>
            <a:fillRect/>
          </a:stretch>
        </p:blipFill>
        <p:spPr bwMode="auto">
          <a:xfrm>
            <a:off x="-43408" y="404664"/>
            <a:ext cx="2670600" cy="20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277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Внеклассные мероприятия</a:t>
            </a:r>
            <a:endParaRPr lang="ru-RU" dirty="0"/>
          </a:p>
        </p:txBody>
      </p:sp>
      <p:pic>
        <p:nvPicPr>
          <p:cNvPr id="5" name="Рисунок 4" descr="F:\Новая папка\CIMG1698.JPG"/>
          <p:cNvPicPr/>
          <p:nvPr/>
        </p:nvPicPr>
        <p:blipFill>
          <a:blip r:embed="rId3" cstate="print"/>
          <a:srcRect l="12034" t="17697" r="5586" b="13433"/>
          <a:stretch>
            <a:fillRect/>
          </a:stretch>
        </p:blipFill>
        <p:spPr bwMode="auto">
          <a:xfrm>
            <a:off x="2749251" y="476672"/>
            <a:ext cx="32319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\CIMG1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204" y="2571378"/>
            <a:ext cx="2736304" cy="23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\ФОТО КАДЕТЫ\01.09.-9класс\CIMG1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978" y="1988840"/>
            <a:ext cx="3402022" cy="25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\кадеты ВП\неделя словесности\фото 2016-2017\CIMG0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5498" y="543232"/>
            <a:ext cx="2951900" cy="2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\ФОТО КАДЕТЫ\Открытый классный час 9 А,Б «Имя твоё неизвестно, подвиг твой бессмертен»\CIMG17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83" r="6980" b="19501"/>
          <a:stretch/>
        </p:blipFill>
        <p:spPr bwMode="auto">
          <a:xfrm>
            <a:off x="2161764" y="4920953"/>
            <a:ext cx="4406912" cy="19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мои док\ФОТО КАДЕТЫ\01.09-7класс\CIMG0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654" y="2564904"/>
            <a:ext cx="3031132" cy="22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53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857628"/>
            <a:ext cx="8001056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0541" cmpd="sng">
                  <a:solidFill>
                    <a:srgbClr val="C32D2E">
                      <a:lumMod val="75000"/>
                    </a:srgbClr>
                  </a:solidFill>
                  <a:prstDash val="solid"/>
                </a:ln>
                <a:solidFill>
                  <a:srgbClr val="C32D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Из  персидской материи, настоящий восточный… без малейшего намёка на Европу, без кистей, без бархата, без талии, весьма поместительный… Рукава, по неизменной азиатской моде, шли от пальцев к плечу всё шире и шире. Он мягок, гибок тело не чувствует его на себе; он как послушный раб, покоряется малейшему движению тела.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0541" cmpd="sng">
                  <a:solidFill>
                    <a:srgbClr val="C32D2E">
                      <a:lumMod val="75000"/>
                    </a:srgbClr>
                  </a:solidFill>
                  <a:prstDash val="solid"/>
                </a:ln>
                <a:solidFill>
                  <a:srgbClr val="C32D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(И.А. Гончаров «Обломов»)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ln w="10541" cmpd="sng">
                <a:solidFill>
                  <a:srgbClr val="C32D2E">
                    <a:lumMod val="75000"/>
                  </a:srgbClr>
                </a:solidFill>
                <a:prstDash val="solid"/>
              </a:ln>
              <a:solidFill>
                <a:srgbClr val="C32D2E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967" y="1571612"/>
            <a:ext cx="42948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ln w="12700">
                  <a:solidFill>
                    <a:srgbClr val="E7DEC9"/>
                  </a:solidFill>
                  <a:prstDash val="solid"/>
                </a:ln>
                <a:solidFill>
                  <a:srgbClr val="E7DEC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халат</a:t>
            </a:r>
            <a:endParaRPr lang="ru-RU" sz="7200" b="1" dirty="0">
              <a:ln w="12700">
                <a:solidFill>
                  <a:srgbClr val="E7DEC9"/>
                </a:solidFill>
                <a:prstDash val="solid"/>
              </a:ln>
              <a:solidFill>
                <a:srgbClr val="E7DEC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Пятый день несло непроглядной вьюгой. В белом от снега и холодном хуторском доме стоял бледный сумрак и было большое горе: был тяжело болен ребенок. И в жару, в бреду он часто плакал и все просил дать ему какие-то красные ... И мать, не отходившая от постели, где он лежал, тоже плакала горькими слезами…</a:t>
            </a: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7072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rgbClr val="EEECE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лапти</a:t>
            </a:r>
            <a:endParaRPr lang="ru-RU" sz="7200" b="1" dirty="0">
              <a:ln w="12700">
                <a:solidFill>
                  <a:srgbClr val="EEECE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071678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693275"/>
            <a:ext cx="27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И.Бунин«Лапти</a:t>
            </a: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b="1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2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1311" y="3933056"/>
            <a:ext cx="1292298" cy="2304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455675"/>
            <a:ext cx="1944216" cy="378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996952"/>
            <a:ext cx="1707407" cy="3244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0945" y="3451103"/>
            <a:ext cx="1599595" cy="2786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3195" y="3481844"/>
            <a:ext cx="116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2007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67474">
            <a:off x="803360" y="4620417"/>
            <a:ext cx="99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Год </a:t>
            </a:r>
          </a:p>
          <a:p>
            <a:pPr algn="ctr"/>
            <a:r>
              <a:rPr lang="ru-RU" sz="2000" dirty="0" smtClean="0"/>
              <a:t>чтения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9872465">
            <a:off x="2122978" y="4186601"/>
            <a:ext cx="176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Введение итогового сочинения в 11-ом классе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58485" y="294829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2015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6977" y="242507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2015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9638" y="1969676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2016</a:t>
            </a:r>
          </a:p>
        </p:txBody>
      </p:sp>
      <p:sp>
        <p:nvSpPr>
          <p:cNvPr id="18" name="TextBox 17"/>
          <p:cNvSpPr txBox="1"/>
          <p:nvPr/>
        </p:nvSpPr>
        <p:spPr>
          <a:xfrm rot="19744007">
            <a:off x="4342650" y="4096529"/>
            <a:ext cx="151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 литературы</a:t>
            </a:r>
          </a:p>
        </p:txBody>
      </p:sp>
      <p:sp>
        <p:nvSpPr>
          <p:cNvPr id="19" name="TextBox 18"/>
          <p:cNvSpPr txBox="1"/>
          <p:nvPr/>
        </p:nvSpPr>
        <p:spPr>
          <a:xfrm rot="20104767">
            <a:off x="6616454" y="3672887"/>
            <a:ext cx="218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35% </a:t>
            </a:r>
            <a:r>
              <a:rPr lang="ru-RU" dirty="0" err="1" smtClean="0"/>
              <a:t>нечитающих</a:t>
            </a:r>
            <a:r>
              <a:rPr lang="ru-RU" dirty="0" smtClean="0"/>
              <a:t> по данным ВЦИОМ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6879"/>
            <a:ext cx="28507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3606" y="324433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5 тур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3333FF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 на экране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shkola14.ucoz.ru/_si/0/2150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28"/>
            <a:ext cx="9005272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85728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6 тур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aterirossii.ru/wp-content/uploads/2014/05/tihiy-don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333750"/>
          </a:xfrm>
          <a:prstGeom prst="rect">
            <a:avLst/>
          </a:prstGeom>
          <a:noFill/>
        </p:spPr>
      </p:pic>
      <p:pic>
        <p:nvPicPr>
          <p:cNvPr id="1028" name="Picture 4" descr="http://myfest.ru/tmp/cash/img/vk-335681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7909"/>
            <a:ext cx="4786314" cy="3597661"/>
          </a:xfrm>
          <a:prstGeom prst="rect">
            <a:avLst/>
          </a:prstGeom>
          <a:noFill/>
        </p:spPr>
      </p:pic>
      <p:pic>
        <p:nvPicPr>
          <p:cNvPr id="1030" name="Picture 6" descr="http://www.funlib.ru/cimg/2014/102108/1347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365" y="0"/>
            <a:ext cx="4526635" cy="3286124"/>
          </a:xfrm>
          <a:prstGeom prst="rect">
            <a:avLst/>
          </a:prstGeom>
          <a:noFill/>
        </p:spPr>
      </p:pic>
      <p:pic>
        <p:nvPicPr>
          <p:cNvPr id="1032" name="Picture 8" descr="http://image3.thematicnews.com/uploads/images/00/00/41/2015/03/01/9b35bee6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8" y="3286124"/>
            <a:ext cx="4762502" cy="35718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286124"/>
            <a:ext cx="8058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автора и название произведения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8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«Прочитал… И вам советую»</a:t>
            </a:r>
            <a:endParaRPr lang="ru-RU" dirty="0"/>
          </a:p>
        </p:txBody>
      </p:sp>
      <p:pic>
        <p:nvPicPr>
          <p:cNvPr id="1027" name="Picture 3" descr="D:\мои док\кадеты ВП\неделя словесности\фото 2017-2018\CIMG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83671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\кадеты ВП\неделя словесности\фото 2016-2017\CIMG0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259" y="3789040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36884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мои док\кадеты ВП\неделя словесности\фото 2017-2018\CIMG1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92" y="328498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\ФОТО КАДЕТЫ\2018-встреча с поэтом\CIMG19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0" t="11094" r="5817"/>
          <a:stretch/>
        </p:blipFill>
        <p:spPr bwMode="auto">
          <a:xfrm>
            <a:off x="6804248" y="4099173"/>
            <a:ext cx="2031053" cy="18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907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Oval 4"/>
          <p:cNvSpPr>
            <a:spLocks noChangeArrowheads="1"/>
          </p:cNvSpPr>
          <p:nvPr/>
        </p:nvSpPr>
        <p:spPr bwMode="auto">
          <a:xfrm>
            <a:off x="4787900" y="692150"/>
            <a:ext cx="3529013" cy="2881313"/>
          </a:xfrm>
          <a:prstGeom prst="ellipse">
            <a:avLst/>
          </a:prstGeom>
          <a:solidFill>
            <a:srgbClr val="FEACEC"/>
          </a:solidFill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93300"/>
                </a:solidFill>
                <a:latin typeface="Constantia"/>
              </a:rPr>
              <a:t>Система специально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93300"/>
                </a:solidFill>
                <a:latin typeface="Constantia"/>
              </a:rPr>
              <a:t>разработанных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993300"/>
                </a:solidFill>
                <a:latin typeface="Constantia"/>
              </a:rPr>
              <a:t>творческих </a:t>
            </a:r>
            <a:r>
              <a:rPr lang="ru-RU" sz="2400" b="1" dirty="0">
                <a:solidFill>
                  <a:srgbClr val="993300"/>
                </a:solidFill>
                <a:latin typeface="Constantia"/>
              </a:rPr>
              <a:t>заданий</a:t>
            </a:r>
          </a:p>
        </p:txBody>
      </p:sp>
      <p:sp>
        <p:nvSpPr>
          <p:cNvPr id="324613" name="WordArt 5"/>
          <p:cNvSpPr>
            <a:spLocks noChangeArrowheads="1" noChangeShapeType="1" noTextEdit="1"/>
          </p:cNvSpPr>
          <p:nvPr/>
        </p:nvSpPr>
        <p:spPr bwMode="auto">
          <a:xfrm>
            <a:off x="4427538" y="260350"/>
            <a:ext cx="4248150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630205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интеллектуальные качества личности</a:t>
            </a:r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1763713" y="0"/>
            <a:ext cx="2592387" cy="2303463"/>
          </a:xfrm>
          <a:prstGeom prst="ellipse">
            <a:avLst/>
          </a:prstGeom>
          <a:solidFill>
            <a:srgbClr val="F5E29D"/>
          </a:solidFill>
          <a:ln w="762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3300"/>
                </a:solidFill>
                <a:latin typeface="Constantia"/>
              </a:rPr>
              <a:t>речь</a:t>
            </a:r>
          </a:p>
        </p:txBody>
      </p:sp>
      <p:sp>
        <p:nvSpPr>
          <p:cNvPr id="324615" name="Oval 7"/>
          <p:cNvSpPr>
            <a:spLocks noChangeArrowheads="1"/>
          </p:cNvSpPr>
          <p:nvPr/>
        </p:nvSpPr>
        <p:spPr bwMode="auto">
          <a:xfrm>
            <a:off x="1403350" y="2636838"/>
            <a:ext cx="2592388" cy="2303462"/>
          </a:xfrm>
          <a:prstGeom prst="ellipse">
            <a:avLst/>
          </a:prstGeom>
          <a:solidFill>
            <a:srgbClr val="F5E29D"/>
          </a:solidFill>
          <a:ln w="762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3300"/>
                </a:solidFill>
                <a:latin typeface="Constantia"/>
              </a:rPr>
              <a:t>внимание</a:t>
            </a:r>
          </a:p>
        </p:txBody>
      </p:sp>
      <p:sp>
        <p:nvSpPr>
          <p:cNvPr id="324616" name="Oval 8"/>
          <p:cNvSpPr>
            <a:spLocks noChangeArrowheads="1"/>
          </p:cNvSpPr>
          <p:nvPr/>
        </p:nvSpPr>
        <p:spPr bwMode="auto">
          <a:xfrm>
            <a:off x="0" y="1341438"/>
            <a:ext cx="2592388" cy="2303462"/>
          </a:xfrm>
          <a:prstGeom prst="ellipse">
            <a:avLst/>
          </a:prstGeom>
          <a:solidFill>
            <a:srgbClr val="F5E29D"/>
          </a:solidFill>
          <a:ln w="762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3300"/>
                </a:solidFill>
                <a:latin typeface="Constantia"/>
              </a:rPr>
              <a:t>память</a:t>
            </a:r>
          </a:p>
        </p:txBody>
      </p:sp>
      <p:sp>
        <p:nvSpPr>
          <p:cNvPr id="324617" name="Oval 9"/>
          <p:cNvSpPr>
            <a:spLocks noChangeArrowheads="1"/>
          </p:cNvSpPr>
          <p:nvPr/>
        </p:nvSpPr>
        <p:spPr bwMode="auto">
          <a:xfrm>
            <a:off x="3132138" y="3789363"/>
            <a:ext cx="2592387" cy="2303462"/>
          </a:xfrm>
          <a:prstGeom prst="ellipse">
            <a:avLst/>
          </a:prstGeom>
          <a:solidFill>
            <a:srgbClr val="F5E29D"/>
          </a:solidFill>
          <a:ln w="762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>
                <a:solidFill>
                  <a:srgbClr val="993300"/>
                </a:solidFill>
                <a:latin typeface="Constantia"/>
              </a:rPr>
              <a:t>мышление</a:t>
            </a:r>
          </a:p>
        </p:txBody>
      </p:sp>
      <p:sp>
        <p:nvSpPr>
          <p:cNvPr id="324618" name="Oval 10"/>
          <p:cNvSpPr>
            <a:spLocks noChangeArrowheads="1"/>
          </p:cNvSpPr>
          <p:nvPr/>
        </p:nvSpPr>
        <p:spPr bwMode="auto">
          <a:xfrm>
            <a:off x="5508104" y="4149725"/>
            <a:ext cx="2592388" cy="2303463"/>
          </a:xfrm>
          <a:prstGeom prst="ellipse">
            <a:avLst/>
          </a:prstGeom>
          <a:solidFill>
            <a:srgbClr val="F5E29D"/>
          </a:solidFill>
          <a:ln w="762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993300"/>
                </a:solidFill>
                <a:latin typeface="Constantia"/>
              </a:rPr>
              <a:t>наблюдательность</a:t>
            </a:r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 rot="13554299">
            <a:off x="3778251" y="2135187"/>
            <a:ext cx="576262" cy="284163"/>
          </a:xfrm>
          <a:prstGeom prst="notchedRightArrow">
            <a:avLst>
              <a:gd name="adj1" fmla="val 45630"/>
              <a:gd name="adj2" fmla="val 57721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24620" name="AutoShape 12"/>
          <p:cNvSpPr>
            <a:spLocks noChangeArrowheads="1"/>
          </p:cNvSpPr>
          <p:nvPr/>
        </p:nvSpPr>
        <p:spPr bwMode="auto">
          <a:xfrm rot="11744398">
            <a:off x="2573338" y="2444750"/>
            <a:ext cx="1871662" cy="338138"/>
          </a:xfrm>
          <a:prstGeom prst="notchedRightArrow">
            <a:avLst>
              <a:gd name="adj1" fmla="val 45630"/>
              <a:gd name="adj2" fmla="val 157548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24621" name="AutoShape 13"/>
          <p:cNvSpPr>
            <a:spLocks noChangeArrowheads="1"/>
          </p:cNvSpPr>
          <p:nvPr/>
        </p:nvSpPr>
        <p:spPr bwMode="auto">
          <a:xfrm rot="31567354">
            <a:off x="3922713" y="3059113"/>
            <a:ext cx="647700" cy="357187"/>
          </a:xfrm>
          <a:prstGeom prst="notchedRightArrow">
            <a:avLst>
              <a:gd name="adj1" fmla="val 45630"/>
              <a:gd name="adj2" fmla="val 51613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24622" name="AutoShape 14"/>
          <p:cNvSpPr>
            <a:spLocks noChangeArrowheads="1"/>
          </p:cNvSpPr>
          <p:nvPr/>
        </p:nvSpPr>
        <p:spPr bwMode="auto">
          <a:xfrm rot="5400000">
            <a:off x="4551363" y="3449638"/>
            <a:ext cx="431800" cy="247650"/>
          </a:xfrm>
          <a:prstGeom prst="notchedRightArrow">
            <a:avLst>
              <a:gd name="adj1" fmla="val 45630"/>
              <a:gd name="adj2" fmla="val 49628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24623" name="AutoShape 15"/>
          <p:cNvSpPr>
            <a:spLocks noChangeArrowheads="1"/>
          </p:cNvSpPr>
          <p:nvPr/>
        </p:nvSpPr>
        <p:spPr bwMode="auto">
          <a:xfrm rot="24565554">
            <a:off x="5364957" y="3933031"/>
            <a:ext cx="576262" cy="358775"/>
          </a:xfrm>
          <a:prstGeom prst="notchedRightArrow">
            <a:avLst>
              <a:gd name="adj1" fmla="val 45630"/>
              <a:gd name="adj2" fmla="val 45717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5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4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4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324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13" grpId="0" animBg="1"/>
      <p:bldP spid="324614" grpId="0" animBg="1"/>
      <p:bldP spid="324615" grpId="0" animBg="1"/>
      <p:bldP spid="324616" grpId="0" animBg="1"/>
      <p:bldP spid="324617" grpId="0" animBg="1"/>
      <p:bldP spid="324618" grpId="0" animBg="1"/>
      <p:bldP spid="324619" grpId="0" animBg="1"/>
      <p:bldP spid="324620" grpId="0" animBg="1"/>
      <p:bldP spid="324621" grpId="0" animBg="1"/>
      <p:bldP spid="324622" grpId="0" animBg="1"/>
      <p:bldP spid="3246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85301202"/>
              </p:ext>
            </p:extLst>
          </p:nvPr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53570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ервый этап работы по привитию любви к чтению-диагностическая и мониторинговая работа с прибывшими воспитанниками и их родителями, которая позволяет определить читательскую компетенцию учащегося и его семьи, окружения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26" name="Picture 2" descr="hlocgZseo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5" t="9700" r="7679" b="22361"/>
          <a:stretch/>
        </p:blipFill>
        <p:spPr bwMode="auto">
          <a:xfrm>
            <a:off x="2483768" y="3356992"/>
            <a:ext cx="4538732" cy="30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6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анкетирование учащихся, родителей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- мониторинг техники чтения учащихся с момента поступления</a:t>
            </a:r>
            <a:endParaRPr lang="ru-RU" sz="3200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3967277"/>
              </p:ext>
            </p:extLst>
          </p:nvPr>
        </p:nvGraphicFramePr>
        <p:xfrm>
          <a:off x="251520" y="1412776"/>
          <a:ext cx="5039399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11215145"/>
              </p:ext>
            </p:extLst>
          </p:nvPr>
        </p:nvGraphicFramePr>
        <p:xfrm>
          <a:off x="4932040" y="2348880"/>
          <a:ext cx="4020740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402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95059" y="476672"/>
            <a:ext cx="8229600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Второй этап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работы осуществляется в системе «ученик-учитель-библиотекарь-родитель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952" y="2276872"/>
            <a:ext cx="4438096" cy="317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12160" y="4350774"/>
            <a:ext cx="2397109" cy="2246578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386621" y="1975986"/>
            <a:ext cx="2376264" cy="207466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7125" y="1962418"/>
            <a:ext cx="2376264" cy="2088232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760368" y="4509120"/>
            <a:ext cx="2592289" cy="2154026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59085" y="346724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книга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186412"/>
            <a:ext cx="31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библиотекарь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744924"/>
            <a:ext cx="244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родитель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320" y="2906441"/>
            <a:ext cx="201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ученик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595" y="5474063"/>
            <a:ext cx="212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учитель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891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абота с родителями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103948" y="1880828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1628800"/>
            <a:ext cx="1296141" cy="13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1959"/>
            <a:ext cx="13681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1979" y="28935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учитель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89358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библиотекарь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89358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психолог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64502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</a:rPr>
              <a:t>нкетирование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емейные проекты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одительские собрания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одительские ринги</a:t>
            </a:r>
          </a:p>
        </p:txBody>
      </p:sp>
      <p:pic>
        <p:nvPicPr>
          <p:cNvPr id="4099" name="Picture 3" descr="JmtoBlEXD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16806"/>
            <a:ext cx="2592288" cy="31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3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2322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Третий этап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работа учителей-словесников по самообразованию, самосовершенствованию в направлении «Читающий учитель как личный пример»</a:t>
            </a:r>
            <a:endParaRPr lang="ru-RU" sz="32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130" y="3284538"/>
            <a:ext cx="4303739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63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5433467"/>
          </a:xfrm>
        </p:spPr>
        <p:txBody>
          <a:bodyPr/>
          <a:lstStyle/>
          <a:p>
            <a:pPr marL="0" indent="0" algn="ctr">
              <a:buNone/>
            </a:pPr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1266" name="Picture 2" descr="E:\ЧТЕНИЕ\IMG_20180414_180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7" t="7096" r="10842" b="5162"/>
          <a:stretch/>
        </p:blipFill>
        <p:spPr bwMode="auto">
          <a:xfrm>
            <a:off x="251520" y="1597792"/>
            <a:ext cx="153017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ЧТЕНИЕ\IMG_20180414_18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" t="20430" r="2204" b="28387"/>
          <a:stretch/>
        </p:blipFill>
        <p:spPr bwMode="auto">
          <a:xfrm rot="20334599">
            <a:off x="221290" y="3371361"/>
            <a:ext cx="2377629" cy="16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ЧТЕНИЕ\IMG_20180414_180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" t="5377" r="5083" b="2151"/>
          <a:stretch/>
        </p:blipFill>
        <p:spPr bwMode="auto">
          <a:xfrm>
            <a:off x="2292016" y="1795109"/>
            <a:ext cx="1775925" cy="24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ЧТЕНИЕ\IMG_20180414_1801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" t="15699" b="20860"/>
          <a:stretch/>
        </p:blipFill>
        <p:spPr bwMode="auto">
          <a:xfrm>
            <a:off x="2627784" y="3959406"/>
            <a:ext cx="2520280" cy="21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ЧТЕНИЕ\IMG_20180414_1801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" t="649" r="4508" b="5590"/>
          <a:stretch/>
        </p:blipFill>
        <p:spPr bwMode="auto">
          <a:xfrm>
            <a:off x="6907519" y="1597792"/>
            <a:ext cx="1944341" cy="26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ЧТЕНИЕ\IMG_20180414_18014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" t="11398" r="499" b="22581"/>
          <a:stretch/>
        </p:blipFill>
        <p:spPr bwMode="auto">
          <a:xfrm rot="1658575">
            <a:off x="6779173" y="3629637"/>
            <a:ext cx="2056722" cy="18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ЧТЕНИЕ\IMG_20180414_1804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5" r="2780" b="10538"/>
          <a:stretch/>
        </p:blipFill>
        <p:spPr bwMode="auto">
          <a:xfrm>
            <a:off x="4716016" y="1759318"/>
            <a:ext cx="2187099" cy="26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:\ЧТЕНИЕ\IMG_20180414_1804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58" r="4796" b="14899"/>
          <a:stretch/>
        </p:blipFill>
        <p:spPr bwMode="auto">
          <a:xfrm rot="1051102">
            <a:off x="5177146" y="4196588"/>
            <a:ext cx="1871248" cy="19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2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96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9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7F66-FEAC-44D4-9725-595EA8000B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196" y="12687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F79646">
                    <a:lumMod val="50000"/>
                  </a:srgbClr>
                </a:solidFill>
                <a:latin typeface="Monotype Corsiva" pitchFamily="66" charset="0"/>
              </a:rPr>
              <a:t>Эффект «соленого огурца»</a:t>
            </a:r>
            <a:endParaRPr lang="ru-RU" sz="5400" b="1" dirty="0">
              <a:solidFill>
                <a:srgbClr val="F79646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G:\b4142299d1a33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0888"/>
            <a:ext cx="6768752" cy="39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. ринг  кд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рай">
  <a:themeElements>
    <a:clrScheme name="Другая 2">
      <a:dk1>
        <a:srgbClr val="000000"/>
      </a:dk1>
      <a:lt1>
        <a:srgbClr val="FFEFC1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лит. ринг  кдасс</Template>
  <TotalTime>1616</TotalTime>
  <Words>563</Words>
  <Application>Microsoft Office PowerPoint</Application>
  <PresentationFormat>Экран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лит. ринг  кдасс</vt:lpstr>
      <vt:lpstr>Поток</vt:lpstr>
      <vt:lpstr>1_Поток</vt:lpstr>
      <vt:lpstr>Край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 Первый этап работы по привитию любви к чтению-диагностическая и мониторинговая работа с прибывшими воспитанниками и их родителями, которая позволяет определить читательскую компетенцию учащегося и его семьи, окружения</vt:lpstr>
      <vt:lpstr>  - анкетирование учащихся, родителей - мониторинг техники чтения учащихся с момента поступления</vt:lpstr>
      <vt:lpstr> Второй этап  работы осуществляется в системе «ученик-учитель-библиотекарь-родитель»</vt:lpstr>
      <vt:lpstr> Работа с родителями </vt:lpstr>
      <vt:lpstr>Третий этап  работа учителей-словесников по самообразованию, самосовершенствованию в направлении «Читающий учитель как личный пример»</vt:lpstr>
      <vt:lpstr>Слайд 8</vt:lpstr>
      <vt:lpstr>Слайд 9</vt:lpstr>
      <vt:lpstr>Слайд 10</vt:lpstr>
      <vt:lpstr>Четвертый этап - работа по раскрытию творческого потенциала воспитанников и родителей через совместную читательскую деятельность: участие в конкурсах , олимпиадах, викторинах</vt:lpstr>
      <vt:lpstr>Слайд 12</vt:lpstr>
      <vt:lpstr>Слайд 13</vt:lpstr>
      <vt:lpstr> Достижения воспитанников за 2015-2017 учебный год</vt:lpstr>
      <vt:lpstr>Слайд 15</vt:lpstr>
      <vt:lpstr>Внеклассные мероприятия</vt:lpstr>
      <vt:lpstr>Внеклассные мероприятия</vt:lpstr>
      <vt:lpstr>ЧЁРНЫЙ   ЯЩИК</vt:lpstr>
      <vt:lpstr>ЧЁРНЫЙ   ЯЩИК</vt:lpstr>
      <vt:lpstr>Слайд 20</vt:lpstr>
      <vt:lpstr>Слайд 21</vt:lpstr>
      <vt:lpstr>«Прочитал… И вам советую»</vt:lpstr>
      <vt:lpstr>Слайд 23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Лескова</dc:creator>
  <dc:description>http://aida.ucoz.ru</dc:description>
  <cp:lastModifiedBy>Наталья</cp:lastModifiedBy>
  <cp:revision>126</cp:revision>
  <dcterms:created xsi:type="dcterms:W3CDTF">2011-12-26T14:39:52Z</dcterms:created>
  <dcterms:modified xsi:type="dcterms:W3CDTF">2018-07-09T19:24:43Z</dcterms:modified>
  <cp:category>шаблоны к Powerpoint</cp:category>
</cp:coreProperties>
</file>